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Poppins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PoppinsLight-bold.fntdata"/><Relationship Id="rId21" Type="http://schemas.openxmlformats.org/officeDocument/2006/relationships/font" Target="fonts/PoppinsLight-regular.fntdata"/><Relationship Id="rId24" Type="http://schemas.openxmlformats.org/officeDocument/2006/relationships/font" Target="fonts/PoppinsLight-boldItalic.fntdata"/><Relationship Id="rId23" Type="http://schemas.openxmlformats.org/officeDocument/2006/relationships/font" Target="fonts/Poppins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a6aa424fc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3a6aa424fc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a6aa424fc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a6aa424fc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a6aa424fc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3a6aa424fc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6aa424fc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3a6aa424fc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bd96b4987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3bd96b4987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a6aa424fc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3a6aa424fc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bfcd917f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SAY HI AT THIS SLIDE</a:t>
            </a:r>
            <a:endParaRPr/>
          </a:p>
        </p:txBody>
      </p:sp>
      <p:sp>
        <p:nvSpPr>
          <p:cNvPr id="190" name="Google Shape;190;g13bfcd917f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bdceaa6c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3bdceaa6c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Пользовательский макет">
  <p:cSld name="27_Пользовательский макет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>
            <p:ph idx="2" type="pic"/>
          </p:nvPr>
        </p:nvSpPr>
        <p:spPr>
          <a:xfrm>
            <a:off x="9074127" y="592878"/>
            <a:ext cx="2217737" cy="317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11"/>
          <p:cNvSpPr/>
          <p:nvPr>
            <p:ph idx="3" type="pic"/>
          </p:nvPr>
        </p:nvSpPr>
        <p:spPr>
          <a:xfrm>
            <a:off x="9074126" y="3993305"/>
            <a:ext cx="2217737" cy="282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11"/>
          <p:cNvSpPr/>
          <p:nvPr>
            <p:ph idx="4" type="pic"/>
          </p:nvPr>
        </p:nvSpPr>
        <p:spPr>
          <a:xfrm>
            <a:off x="6631245" y="2917777"/>
            <a:ext cx="2172870" cy="282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11"/>
          <p:cNvSpPr/>
          <p:nvPr>
            <p:ph idx="5" type="pic"/>
          </p:nvPr>
        </p:nvSpPr>
        <p:spPr>
          <a:xfrm>
            <a:off x="6631245" y="0"/>
            <a:ext cx="2172870" cy="2653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Пользовательский макет">
  <p:cSld name="18_Пользовательский макет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>
            <p:ph idx="2" type="pic"/>
          </p:nvPr>
        </p:nvSpPr>
        <p:spPr>
          <a:xfrm>
            <a:off x="675184" y="591669"/>
            <a:ext cx="3800326" cy="2496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12"/>
          <p:cNvSpPr/>
          <p:nvPr>
            <p:ph idx="3" type="pic"/>
          </p:nvPr>
        </p:nvSpPr>
        <p:spPr>
          <a:xfrm>
            <a:off x="2678795" y="3337921"/>
            <a:ext cx="1796715" cy="1512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12"/>
          <p:cNvSpPr/>
          <p:nvPr>
            <p:ph idx="4" type="pic"/>
          </p:nvPr>
        </p:nvSpPr>
        <p:spPr>
          <a:xfrm>
            <a:off x="675184" y="3337921"/>
            <a:ext cx="1752600" cy="2793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12"/>
          <p:cNvSpPr/>
          <p:nvPr>
            <p:ph idx="5" type="pic"/>
          </p:nvPr>
        </p:nvSpPr>
        <p:spPr>
          <a:xfrm>
            <a:off x="2678795" y="5100263"/>
            <a:ext cx="1796715" cy="1031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About 8">
  <p:cSld name="20_About 8">
    <p:bg>
      <p:bgPr>
        <a:solidFill>
          <a:srgbClr val="3F3F3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Blank">
  <p:cSld name="12_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>
            <p:ph idx="2" type="pic"/>
          </p:nvPr>
        </p:nvSpPr>
        <p:spPr>
          <a:xfrm>
            <a:off x="6668857" y="593917"/>
            <a:ext cx="4707136" cy="62640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8_Title Slide" showMasterSp="0">
  <p:cSld name="128_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ft_Blank">
  <p:cSld name="1_Left_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6_Title Slide" showMasterSp="0">
  <p:cSld name="86_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8_Title Slide" showMasterSp="0">
  <p:cSld name="88_Title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About 8">
  <p:cSld name="18_About 8">
    <p:bg>
      <p:bgPr>
        <a:solidFill>
          <a:srgbClr val="3F3F3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2_Title Slide" showMasterSp="0">
  <p:cSld name="112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Slide">
  <p:cSld name="General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Google Shape;55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laceholder-minus">
  <p:cSld name="3_Placeholder-minu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>
            <p:ph idx="2" type="pic"/>
          </p:nvPr>
        </p:nvSpPr>
        <p:spPr>
          <a:xfrm>
            <a:off x="5632509" y="1170432"/>
            <a:ext cx="5263809" cy="45171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">
  <p:cSld name="8_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/>
          <p:nvPr>
            <p:ph idx="2" type="pic"/>
          </p:nvPr>
        </p:nvSpPr>
        <p:spPr>
          <a:xfrm>
            <a:off x="218718" y="1888435"/>
            <a:ext cx="4394240" cy="4393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p28"/>
          <p:cNvSpPr/>
          <p:nvPr>
            <p:ph idx="3" type="pic"/>
          </p:nvPr>
        </p:nvSpPr>
        <p:spPr>
          <a:xfrm>
            <a:off x="4834852" y="-46107"/>
            <a:ext cx="3794561" cy="322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Images">
  <p:cSld name="14 Imag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/>
          <p:nvPr>
            <p:ph idx="2" type="pic"/>
          </p:nvPr>
        </p:nvSpPr>
        <p:spPr>
          <a:xfrm>
            <a:off x="0" y="0"/>
            <a:ext cx="1705800" cy="171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29"/>
          <p:cNvSpPr/>
          <p:nvPr>
            <p:ph idx="3" type="pic"/>
          </p:nvPr>
        </p:nvSpPr>
        <p:spPr>
          <a:xfrm>
            <a:off x="1741409" y="0"/>
            <a:ext cx="1705800" cy="171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29"/>
          <p:cNvSpPr/>
          <p:nvPr>
            <p:ph idx="4" type="pic"/>
          </p:nvPr>
        </p:nvSpPr>
        <p:spPr>
          <a:xfrm>
            <a:off x="5232030" y="0"/>
            <a:ext cx="1705800" cy="171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29"/>
          <p:cNvSpPr/>
          <p:nvPr>
            <p:ph idx="5" type="pic"/>
          </p:nvPr>
        </p:nvSpPr>
        <p:spPr>
          <a:xfrm>
            <a:off x="6994082" y="0"/>
            <a:ext cx="1705800" cy="171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29"/>
          <p:cNvSpPr/>
          <p:nvPr>
            <p:ph idx="6" type="pic"/>
          </p:nvPr>
        </p:nvSpPr>
        <p:spPr>
          <a:xfrm>
            <a:off x="8743294" y="0"/>
            <a:ext cx="1705800" cy="171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29"/>
          <p:cNvSpPr/>
          <p:nvPr>
            <p:ph idx="7" type="pic"/>
          </p:nvPr>
        </p:nvSpPr>
        <p:spPr>
          <a:xfrm>
            <a:off x="0" y="1767211"/>
            <a:ext cx="1705800" cy="171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Google Shape;90;p29"/>
          <p:cNvSpPr/>
          <p:nvPr>
            <p:ph idx="8" type="pic"/>
          </p:nvPr>
        </p:nvSpPr>
        <p:spPr>
          <a:xfrm>
            <a:off x="3490621" y="1767211"/>
            <a:ext cx="1705800" cy="171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29"/>
          <p:cNvSpPr/>
          <p:nvPr>
            <p:ph idx="9" type="pic"/>
          </p:nvPr>
        </p:nvSpPr>
        <p:spPr>
          <a:xfrm>
            <a:off x="5232030" y="1767211"/>
            <a:ext cx="1705800" cy="171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" name="Google Shape;92;p29"/>
          <p:cNvSpPr/>
          <p:nvPr>
            <p:ph idx="13" type="pic"/>
          </p:nvPr>
        </p:nvSpPr>
        <p:spPr>
          <a:xfrm>
            <a:off x="8743294" y="1767211"/>
            <a:ext cx="1705800" cy="171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p29"/>
          <p:cNvSpPr/>
          <p:nvPr>
            <p:ph idx="14" type="pic"/>
          </p:nvPr>
        </p:nvSpPr>
        <p:spPr>
          <a:xfrm>
            <a:off x="10484703" y="1767211"/>
            <a:ext cx="1705800" cy="171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/>
          <p:nvPr>
            <p:ph idx="2" type="pic"/>
          </p:nvPr>
        </p:nvSpPr>
        <p:spPr>
          <a:xfrm>
            <a:off x="1165860" y="-1"/>
            <a:ext cx="5052060" cy="592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ceholder-minus">
  <p:cSld name="Placeholder-minu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1265453" y="1280161"/>
            <a:ext cx="2835378" cy="42976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/>
          <p:nvPr>
            <p:ph idx="2" type="pic"/>
          </p:nvPr>
        </p:nvSpPr>
        <p:spPr>
          <a:xfrm>
            <a:off x="1165860" y="-1"/>
            <a:ext cx="5052060" cy="592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/>
          <p:nvPr>
            <p:ph idx="2" type="pic"/>
          </p:nvPr>
        </p:nvSpPr>
        <p:spPr>
          <a:xfrm>
            <a:off x="-1" y="0"/>
            <a:ext cx="955221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/>
          <p:nvPr>
            <p:ph idx="2" type="pic"/>
          </p:nvPr>
        </p:nvSpPr>
        <p:spPr>
          <a:xfrm>
            <a:off x="4038600" y="0"/>
            <a:ext cx="8153400" cy="5853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/>
          <p:nvPr>
            <p:ph idx="2" type="pic"/>
          </p:nvPr>
        </p:nvSpPr>
        <p:spPr>
          <a:xfrm>
            <a:off x="0" y="0"/>
            <a:ext cx="8243207" cy="5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8">
  <p:cSld name="About 8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/>
          <p:nvPr>
            <p:ph idx="2" type="pic"/>
          </p:nvPr>
        </p:nvSpPr>
        <p:spPr>
          <a:xfrm>
            <a:off x="2403178" y="1731646"/>
            <a:ext cx="5777372" cy="3803452"/>
          </a:xfrm>
          <a:prstGeom prst="parallelogram">
            <a:avLst>
              <a:gd fmla="val 5879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About 8">
  <p:cSld name="19_About 8">
    <p:bg>
      <p:bgPr>
        <a:solidFill>
          <a:srgbClr val="3F3F3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AD LEFT">
  <p:cSld name="IPAD LEF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7"/>
          <p:cNvSpPr/>
          <p:nvPr>
            <p:ph idx="2" type="pic"/>
          </p:nvPr>
        </p:nvSpPr>
        <p:spPr>
          <a:xfrm>
            <a:off x="7547101" y="1217875"/>
            <a:ext cx="3229152" cy="430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3">
  <p:cSld name="Laptop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8"/>
          <p:cNvSpPr/>
          <p:nvPr>
            <p:ph idx="2" type="pic"/>
          </p:nvPr>
        </p:nvSpPr>
        <p:spPr>
          <a:xfrm>
            <a:off x="6500689" y="2373904"/>
            <a:ext cx="4137675" cy="261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1">
  <p:cSld name="Master Slide 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/>
          <p:nvPr>
            <p:ph idx="2" type="pic"/>
          </p:nvPr>
        </p:nvSpPr>
        <p:spPr>
          <a:xfrm>
            <a:off x="6618288" y="217488"/>
            <a:ext cx="5399087" cy="664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laceholder-minus">
  <p:cSld name="1_Placeholder-minu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idx="2" type="pic"/>
          </p:nvPr>
        </p:nvSpPr>
        <p:spPr>
          <a:xfrm>
            <a:off x="3771378" y="3452686"/>
            <a:ext cx="2173091" cy="2148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5"/>
          <p:cNvSpPr/>
          <p:nvPr>
            <p:ph idx="3" type="pic"/>
          </p:nvPr>
        </p:nvSpPr>
        <p:spPr>
          <a:xfrm>
            <a:off x="1326040" y="3452686"/>
            <a:ext cx="2173091" cy="2148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Title Slide" showMasterSp="0">
  <p:cSld name="48_Title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5_Title Slide" showMasterSp="0">
  <p:cSld name="85_Title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0_Title Slide" showMasterSp="0">
  <p:cSld name="110_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1_Title Slide" showMasterSp="0">
  <p:cSld name="111_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Title Slide">
  <p:cSld name="50_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6"/>
          <p:cNvSpPr/>
          <p:nvPr>
            <p:ph idx="2" type="pic"/>
          </p:nvPr>
        </p:nvSpPr>
        <p:spPr>
          <a:xfrm>
            <a:off x="7337935" y="2621296"/>
            <a:ext cx="5446503" cy="550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>
            <p:ph idx="2" type="pic"/>
          </p:nvPr>
        </p:nvSpPr>
        <p:spPr>
          <a:xfrm>
            <a:off x="-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>
            <p:ph idx="2" type="pic"/>
          </p:nvPr>
        </p:nvSpPr>
        <p:spPr>
          <a:xfrm>
            <a:off x="1165860" y="-1"/>
            <a:ext cx="5052060" cy="592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bout 8">
  <p:cSld name="3_About 8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>
            <p:ph idx="2" type="pic"/>
          </p:nvPr>
        </p:nvSpPr>
        <p:spPr>
          <a:xfrm>
            <a:off x="0" y="0"/>
            <a:ext cx="55435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bout 8">
  <p:cSld name="4_About 8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>
            <p:ph idx="2" type="pic"/>
          </p:nvPr>
        </p:nvSpPr>
        <p:spPr>
          <a:xfrm>
            <a:off x="6648450" y="0"/>
            <a:ext cx="55435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About 8">
  <p:cSld name="17_About 8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>
            <p:ph idx="2" type="pic"/>
          </p:nvPr>
        </p:nvSpPr>
        <p:spPr>
          <a:xfrm>
            <a:off x="686640" y="3119894"/>
            <a:ext cx="10818720" cy="3107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08" l="0" r="0" t="780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26" name="Google Shape;126;p47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B203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47"/>
          <p:cNvSpPr txBox="1"/>
          <p:nvPr/>
        </p:nvSpPr>
        <p:spPr>
          <a:xfrm>
            <a:off x="1810832" y="5270475"/>
            <a:ext cx="7385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Maksym Obukhovskyi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EPAM DevOps Winter 2022 External Course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47"/>
          <p:cNvSpPr/>
          <p:nvPr/>
        </p:nvSpPr>
        <p:spPr>
          <a:xfrm>
            <a:off x="972626" y="0"/>
            <a:ext cx="200056" cy="19594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47"/>
          <p:cNvSpPr txBox="1"/>
          <p:nvPr/>
        </p:nvSpPr>
        <p:spPr>
          <a:xfrm>
            <a:off x="1810826" y="2551788"/>
            <a:ext cx="7977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AF8FC"/>
                </a:solidFill>
                <a:latin typeface="Montserrat"/>
                <a:ea typeface="Montserrat"/>
                <a:cs typeface="Montserrat"/>
                <a:sym typeface="Montserrat"/>
              </a:rPr>
              <a:t>CI/CD </a:t>
            </a:r>
            <a:r>
              <a:rPr b="1" lang="en-US" sz="6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6"/>
          <p:cNvSpPr txBox="1"/>
          <p:nvPr/>
        </p:nvSpPr>
        <p:spPr>
          <a:xfrm rot="-5400000">
            <a:off x="6316270" y="2278648"/>
            <a:ext cx="9915000" cy="2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6"/>
          <p:cNvSpPr/>
          <p:nvPr/>
        </p:nvSpPr>
        <p:spPr>
          <a:xfrm>
            <a:off x="0" y="595115"/>
            <a:ext cx="4709382" cy="6262885"/>
          </a:xfrm>
          <a:custGeom>
            <a:rect b="b" l="l" r="r" t="t"/>
            <a:pathLst>
              <a:path extrusionOk="0" h="6262885" w="4709382">
                <a:moveTo>
                  <a:pt x="1" y="0"/>
                </a:moveTo>
                <a:cubicBezTo>
                  <a:pt x="2600920" y="0"/>
                  <a:pt x="4709382" y="2108462"/>
                  <a:pt x="4709382" y="4709381"/>
                </a:cubicBezTo>
                <a:cubicBezTo>
                  <a:pt x="4709382" y="5197054"/>
                  <a:pt x="4635257" y="5667413"/>
                  <a:pt x="4497658" y="6109807"/>
                </a:cubicBezTo>
                <a:lnTo>
                  <a:pt x="4445862" y="6262885"/>
                </a:lnTo>
                <a:lnTo>
                  <a:pt x="0" y="6262885"/>
                </a:lnTo>
                <a:lnTo>
                  <a:pt x="0" y="0"/>
                </a:lnTo>
                <a:close/>
              </a:path>
            </a:pathLst>
          </a:custGeom>
          <a:solidFill>
            <a:srgbClr val="C8F9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56"/>
          <p:cNvSpPr txBox="1"/>
          <p:nvPr/>
        </p:nvSpPr>
        <p:spPr>
          <a:xfrm>
            <a:off x="1679116" y="2828819"/>
            <a:ext cx="8794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LIVE</a:t>
            </a:r>
            <a:r>
              <a:rPr b="1" i="0" lang="en-US" sz="6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6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7"/>
          <p:cNvSpPr/>
          <p:nvPr/>
        </p:nvSpPr>
        <p:spPr>
          <a:xfrm>
            <a:off x="8124750" y="0"/>
            <a:ext cx="4067400" cy="189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57"/>
          <p:cNvSpPr/>
          <p:nvPr/>
        </p:nvSpPr>
        <p:spPr>
          <a:xfrm rot="5400000">
            <a:off x="1146268" y="1892945"/>
            <a:ext cx="515100" cy="5151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57"/>
          <p:cNvSpPr/>
          <p:nvPr/>
        </p:nvSpPr>
        <p:spPr>
          <a:xfrm>
            <a:off x="1096951" y="600338"/>
            <a:ext cx="447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THINGS</a:t>
            </a:r>
            <a:endParaRPr sz="700"/>
          </a:p>
        </p:txBody>
      </p:sp>
      <p:sp>
        <p:nvSpPr>
          <p:cNvPr id="223" name="Google Shape;223;p57"/>
          <p:cNvSpPr/>
          <p:nvPr/>
        </p:nvSpPr>
        <p:spPr>
          <a:xfrm>
            <a:off x="1096938" y="1184962"/>
            <a:ext cx="406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TO IMPROVE</a:t>
            </a:r>
            <a:endParaRPr b="1" sz="700"/>
          </a:p>
        </p:txBody>
      </p:sp>
      <p:sp>
        <p:nvSpPr>
          <p:cNvPr id="224" name="Google Shape;224;p57"/>
          <p:cNvSpPr txBox="1"/>
          <p:nvPr/>
        </p:nvSpPr>
        <p:spPr>
          <a:xfrm>
            <a:off x="964800" y="2660425"/>
            <a:ext cx="102624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Create an Ansible playbook which will build the portable environment from end to end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Limit manual steps by automation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Rectify poor practices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5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30" name="Google Shape;230;p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203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58"/>
          <p:cNvSpPr txBox="1"/>
          <p:nvPr/>
        </p:nvSpPr>
        <p:spPr>
          <a:xfrm>
            <a:off x="1810826" y="2551788"/>
            <a:ext cx="7977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6000">
              <a:solidFill>
                <a:srgbClr val="FAF8F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AF8FC"/>
                </a:solidFill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r>
              <a:rPr b="1" lang="en-US" sz="6000">
                <a:solidFill>
                  <a:srgbClr val="FAF8F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8"/>
          <p:cNvSpPr/>
          <p:nvPr/>
        </p:nvSpPr>
        <p:spPr>
          <a:xfrm>
            <a:off x="0" y="595115"/>
            <a:ext cx="4709382" cy="6262885"/>
          </a:xfrm>
          <a:custGeom>
            <a:rect b="b" l="l" r="r" t="t"/>
            <a:pathLst>
              <a:path extrusionOk="0" h="6262885" w="4709382">
                <a:moveTo>
                  <a:pt x="1" y="0"/>
                </a:moveTo>
                <a:cubicBezTo>
                  <a:pt x="2600920" y="0"/>
                  <a:pt x="4709382" y="2108462"/>
                  <a:pt x="4709382" y="4709381"/>
                </a:cubicBezTo>
                <a:cubicBezTo>
                  <a:pt x="4709382" y="5197054"/>
                  <a:pt x="4635257" y="5667413"/>
                  <a:pt x="4497658" y="6109807"/>
                </a:cubicBezTo>
                <a:lnTo>
                  <a:pt x="4445862" y="6262885"/>
                </a:lnTo>
                <a:lnTo>
                  <a:pt x="0" y="6262885"/>
                </a:lnTo>
                <a:lnTo>
                  <a:pt x="0" y="0"/>
                </a:lnTo>
                <a:close/>
              </a:path>
            </a:pathLst>
          </a:custGeom>
          <a:solidFill>
            <a:srgbClr val="C8F9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48"/>
          <p:cNvSpPr txBox="1"/>
          <p:nvPr/>
        </p:nvSpPr>
        <p:spPr>
          <a:xfrm>
            <a:off x="5913575" y="1882950"/>
            <a:ext cx="50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 Specialist with over 5 years of experience in operation support on the cruise vessels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Eager to learn DevOps practices and tools to become a systems engineer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48"/>
          <p:cNvSpPr txBox="1"/>
          <p:nvPr/>
        </p:nvSpPr>
        <p:spPr>
          <a:xfrm>
            <a:off x="5913575" y="1155700"/>
            <a:ext cx="494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About me</a:t>
            </a:r>
            <a:endParaRPr b="1" sz="2000">
              <a:solidFill>
                <a:srgbClr val="595959"/>
              </a:solidFill>
            </a:endParaRPr>
          </a:p>
        </p:txBody>
      </p:sp>
      <p:pic>
        <p:nvPicPr>
          <p:cNvPr id="137" name="Google Shape;1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00" y="1155700"/>
            <a:ext cx="3920399" cy="39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9"/>
          <p:cNvSpPr/>
          <p:nvPr/>
        </p:nvSpPr>
        <p:spPr>
          <a:xfrm>
            <a:off x="8124750" y="0"/>
            <a:ext cx="4067400" cy="189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49"/>
          <p:cNvSpPr/>
          <p:nvPr/>
        </p:nvSpPr>
        <p:spPr>
          <a:xfrm rot="5400000">
            <a:off x="1146268" y="1895495"/>
            <a:ext cx="515100" cy="5151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49"/>
          <p:cNvSpPr/>
          <p:nvPr/>
        </p:nvSpPr>
        <p:spPr>
          <a:xfrm>
            <a:off x="1096951" y="600338"/>
            <a:ext cx="447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700"/>
          </a:p>
        </p:txBody>
      </p:sp>
      <p:sp>
        <p:nvSpPr>
          <p:cNvPr id="145" name="Google Shape;145;p49"/>
          <p:cNvSpPr/>
          <p:nvPr/>
        </p:nvSpPr>
        <p:spPr>
          <a:xfrm>
            <a:off x="1096938" y="1184962"/>
            <a:ext cx="406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 sz="700"/>
          </a:p>
        </p:txBody>
      </p:sp>
      <p:sp>
        <p:nvSpPr>
          <p:cNvPr id="146" name="Google Shape;146;p49"/>
          <p:cNvSpPr/>
          <p:nvPr/>
        </p:nvSpPr>
        <p:spPr>
          <a:xfrm>
            <a:off x="1146275" y="2655288"/>
            <a:ext cx="1629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sz="1800"/>
          </a:p>
        </p:txBody>
      </p:sp>
      <p:sp>
        <p:nvSpPr>
          <p:cNvPr id="147" name="Google Shape;147;p49"/>
          <p:cNvSpPr/>
          <p:nvPr/>
        </p:nvSpPr>
        <p:spPr>
          <a:xfrm>
            <a:off x="1146273" y="3937005"/>
            <a:ext cx="1392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sz="1800"/>
          </a:p>
        </p:txBody>
      </p:sp>
      <p:sp>
        <p:nvSpPr>
          <p:cNvPr id="148" name="Google Shape;148;p49"/>
          <p:cNvSpPr txBox="1"/>
          <p:nvPr/>
        </p:nvSpPr>
        <p:spPr>
          <a:xfrm>
            <a:off x="1146275" y="2997750"/>
            <a:ext cx="10262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importance of diving deep into technologies, systems and tools that I learnt throughout the course. Ability to apply theoretical knowledge on practice to achieve the goal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49"/>
          <p:cNvSpPr txBox="1"/>
          <p:nvPr/>
        </p:nvSpPr>
        <p:spPr>
          <a:xfrm>
            <a:off x="1146275" y="4298505"/>
            <a:ext cx="10262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 build a successful CI/CD pipeline by adhering to the DevOps practices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49"/>
          <p:cNvSpPr/>
          <p:nvPr/>
        </p:nvSpPr>
        <p:spPr>
          <a:xfrm>
            <a:off x="1146275" y="5022288"/>
            <a:ext cx="1480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Relevance</a:t>
            </a:r>
            <a:endParaRPr sz="1800"/>
          </a:p>
        </p:txBody>
      </p:sp>
      <p:sp>
        <p:nvSpPr>
          <p:cNvPr id="151" name="Google Shape;151;p49"/>
          <p:cNvSpPr txBox="1"/>
          <p:nvPr/>
        </p:nvSpPr>
        <p:spPr>
          <a:xfrm>
            <a:off x="1146275" y="5383788"/>
            <a:ext cx="10262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Project provides an environment that solves the widespread problem of manual interaction and automates the processes in application life cycle, from development and test through deployment to operations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0"/>
          <p:cNvSpPr/>
          <p:nvPr/>
        </p:nvSpPr>
        <p:spPr>
          <a:xfrm>
            <a:off x="8124750" y="0"/>
            <a:ext cx="4067400" cy="189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50"/>
          <p:cNvSpPr/>
          <p:nvPr/>
        </p:nvSpPr>
        <p:spPr>
          <a:xfrm rot="5400000">
            <a:off x="1146268" y="1892945"/>
            <a:ext cx="515100" cy="5151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50"/>
          <p:cNvSpPr/>
          <p:nvPr/>
        </p:nvSpPr>
        <p:spPr>
          <a:xfrm>
            <a:off x="1096951" y="600338"/>
            <a:ext cx="447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TECHNOLOGY</a:t>
            </a:r>
            <a:endParaRPr sz="700"/>
          </a:p>
        </p:txBody>
      </p:sp>
      <p:sp>
        <p:nvSpPr>
          <p:cNvPr id="159" name="Google Shape;159;p50"/>
          <p:cNvSpPr/>
          <p:nvPr/>
        </p:nvSpPr>
        <p:spPr>
          <a:xfrm>
            <a:off x="1096938" y="1184962"/>
            <a:ext cx="406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STACK</a:t>
            </a:r>
            <a:endParaRPr b="1" sz="700"/>
          </a:p>
        </p:txBody>
      </p:sp>
      <p:sp>
        <p:nvSpPr>
          <p:cNvPr id="160" name="Google Shape;160;p50"/>
          <p:cNvSpPr txBox="1"/>
          <p:nvPr/>
        </p:nvSpPr>
        <p:spPr>
          <a:xfrm>
            <a:off x="1096950" y="2706075"/>
            <a:ext cx="19323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Jenkins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AWS (EC2)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Terraform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Ansible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1"/>
          <p:cNvSpPr/>
          <p:nvPr/>
        </p:nvSpPr>
        <p:spPr>
          <a:xfrm>
            <a:off x="8124750" y="0"/>
            <a:ext cx="4067400" cy="189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51"/>
          <p:cNvSpPr/>
          <p:nvPr/>
        </p:nvSpPr>
        <p:spPr>
          <a:xfrm rot="5400000">
            <a:off x="1146268" y="1892945"/>
            <a:ext cx="515100" cy="5151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51"/>
          <p:cNvSpPr/>
          <p:nvPr/>
        </p:nvSpPr>
        <p:spPr>
          <a:xfrm>
            <a:off x="1096951" y="600338"/>
            <a:ext cx="447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PROJECT	</a:t>
            </a:r>
            <a:endParaRPr sz="700"/>
          </a:p>
        </p:txBody>
      </p:sp>
      <p:sp>
        <p:nvSpPr>
          <p:cNvPr id="168" name="Google Shape;168;p51"/>
          <p:cNvSpPr/>
          <p:nvPr/>
        </p:nvSpPr>
        <p:spPr>
          <a:xfrm>
            <a:off x="1096938" y="1184962"/>
            <a:ext cx="406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  <a:endParaRPr b="1" sz="700"/>
          </a:p>
        </p:txBody>
      </p:sp>
      <p:sp>
        <p:nvSpPr>
          <p:cNvPr id="169" name="Google Shape;169;p51"/>
          <p:cNvSpPr txBox="1"/>
          <p:nvPr/>
        </p:nvSpPr>
        <p:spPr>
          <a:xfrm>
            <a:off x="964800" y="2660425"/>
            <a:ext cx="102624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Choose front and backend applications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Provision the necessary environments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 all tools from </a:t>
            </a: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technology</a:t>
            </a: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stack and knowledge to achieve the goal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Minimize human </a:t>
            </a: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interaction by automating tasks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-U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Make a successful CI/CD pipeline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2"/>
          <p:cNvSpPr/>
          <p:nvPr/>
        </p:nvSpPr>
        <p:spPr>
          <a:xfrm>
            <a:off x="8124750" y="0"/>
            <a:ext cx="4067400" cy="189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52"/>
          <p:cNvSpPr/>
          <p:nvPr/>
        </p:nvSpPr>
        <p:spPr>
          <a:xfrm rot="5400000">
            <a:off x="1146268" y="1892945"/>
            <a:ext cx="515100" cy="5151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52"/>
          <p:cNvSpPr/>
          <p:nvPr/>
        </p:nvSpPr>
        <p:spPr>
          <a:xfrm>
            <a:off x="1096951" y="600338"/>
            <a:ext cx="447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HIGH-LEVEL</a:t>
            </a:r>
            <a:endParaRPr sz="700"/>
          </a:p>
        </p:txBody>
      </p:sp>
      <p:sp>
        <p:nvSpPr>
          <p:cNvPr id="177" name="Google Shape;177;p52"/>
          <p:cNvSpPr/>
          <p:nvPr/>
        </p:nvSpPr>
        <p:spPr>
          <a:xfrm>
            <a:off x="1096938" y="1184962"/>
            <a:ext cx="406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endParaRPr b="1" sz="700"/>
          </a:p>
        </p:txBody>
      </p:sp>
      <p:pic>
        <p:nvPicPr>
          <p:cNvPr id="178" name="Google Shape;1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988" y="2408045"/>
            <a:ext cx="55340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3"/>
          <p:cNvSpPr/>
          <p:nvPr/>
        </p:nvSpPr>
        <p:spPr>
          <a:xfrm>
            <a:off x="8124750" y="0"/>
            <a:ext cx="4067400" cy="189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53"/>
          <p:cNvSpPr/>
          <p:nvPr/>
        </p:nvSpPr>
        <p:spPr>
          <a:xfrm rot="5400000">
            <a:off x="1146268" y="1892945"/>
            <a:ext cx="515100" cy="5151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53"/>
          <p:cNvSpPr/>
          <p:nvPr/>
        </p:nvSpPr>
        <p:spPr>
          <a:xfrm>
            <a:off x="1096951" y="600338"/>
            <a:ext cx="447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ENVIRONMENT</a:t>
            </a:r>
            <a:r>
              <a:rPr b="1" lang="en-US" sz="3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700"/>
          </a:p>
        </p:txBody>
      </p:sp>
      <p:sp>
        <p:nvSpPr>
          <p:cNvPr id="186" name="Google Shape;186;p53"/>
          <p:cNvSpPr/>
          <p:nvPr/>
        </p:nvSpPr>
        <p:spPr>
          <a:xfrm>
            <a:off x="1096938" y="1184962"/>
            <a:ext cx="406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SETUP</a:t>
            </a:r>
            <a:endParaRPr b="1" sz="700"/>
          </a:p>
        </p:txBody>
      </p:sp>
      <p:pic>
        <p:nvPicPr>
          <p:cNvPr id="187" name="Google Shape;1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268" y="2035512"/>
            <a:ext cx="5833445" cy="466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4"/>
          <p:cNvSpPr/>
          <p:nvPr/>
        </p:nvSpPr>
        <p:spPr>
          <a:xfrm>
            <a:off x="8124750" y="0"/>
            <a:ext cx="4067400" cy="189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54"/>
          <p:cNvSpPr/>
          <p:nvPr/>
        </p:nvSpPr>
        <p:spPr>
          <a:xfrm rot="5400000">
            <a:off x="1146268" y="1892945"/>
            <a:ext cx="515100" cy="5151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54"/>
          <p:cNvSpPr/>
          <p:nvPr/>
        </p:nvSpPr>
        <p:spPr>
          <a:xfrm>
            <a:off x="1096951" y="600338"/>
            <a:ext cx="447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700"/>
          </a:p>
        </p:txBody>
      </p:sp>
      <p:sp>
        <p:nvSpPr>
          <p:cNvPr id="195" name="Google Shape;195;p54"/>
          <p:cNvSpPr/>
          <p:nvPr/>
        </p:nvSpPr>
        <p:spPr>
          <a:xfrm>
            <a:off x="1096938" y="1184962"/>
            <a:ext cx="406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JAVA API</a:t>
            </a:r>
            <a:endParaRPr b="1" sz="700"/>
          </a:p>
        </p:txBody>
      </p:sp>
      <p:pic>
        <p:nvPicPr>
          <p:cNvPr id="196" name="Google Shape;1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274" y="2516250"/>
            <a:ext cx="10070774" cy="19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275" y="4517450"/>
            <a:ext cx="10070774" cy="1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5"/>
          <p:cNvSpPr/>
          <p:nvPr/>
        </p:nvSpPr>
        <p:spPr>
          <a:xfrm>
            <a:off x="8124750" y="0"/>
            <a:ext cx="4067400" cy="189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55"/>
          <p:cNvSpPr/>
          <p:nvPr/>
        </p:nvSpPr>
        <p:spPr>
          <a:xfrm rot="5400000">
            <a:off x="1146268" y="1892945"/>
            <a:ext cx="515100" cy="5151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55"/>
          <p:cNvSpPr/>
          <p:nvPr/>
        </p:nvSpPr>
        <p:spPr>
          <a:xfrm>
            <a:off x="1096951" y="600338"/>
            <a:ext cx="447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700"/>
          </a:p>
        </p:txBody>
      </p:sp>
      <p:sp>
        <p:nvSpPr>
          <p:cNvPr id="205" name="Google Shape;205;p55"/>
          <p:cNvSpPr/>
          <p:nvPr/>
        </p:nvSpPr>
        <p:spPr>
          <a:xfrm>
            <a:off x="1096938" y="1184962"/>
            <a:ext cx="406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SOLIDJS FRONT</a:t>
            </a:r>
            <a:endParaRPr b="1" sz="700"/>
          </a:p>
        </p:txBody>
      </p:sp>
      <p:pic>
        <p:nvPicPr>
          <p:cNvPr id="206" name="Google Shape;2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575" y="2433287"/>
            <a:ext cx="8280850" cy="19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061" y="4424725"/>
            <a:ext cx="8273877" cy="19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ustom 26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B0F6"/>
      </a:accent1>
      <a:accent2>
        <a:srgbClr val="0BD0D9"/>
      </a:accent2>
      <a:accent3>
        <a:srgbClr val="10C696"/>
      </a:accent3>
      <a:accent4>
        <a:srgbClr val="00CC66"/>
      </a:accent4>
      <a:accent5>
        <a:srgbClr val="10C696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