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E943D-C74C-45B9-9CB7-9F9958239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B80686-C5FA-483E-AE94-B04681E13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7E9F7-1DEE-45AA-9F2A-FAB19078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F93E29-CEAB-484C-B974-8494D237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4B2CD-0182-4F63-AC52-C4DA2313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54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A2BE7-FB8B-4E01-91E4-06963C95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58F627-C0D4-4FCE-8867-8E74A3749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2B41B1-32DA-41C8-90DC-B30795BE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13E19-7540-45D7-8F08-4A6CB61B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CAB9A-5F2F-45FD-8135-FCCF0228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2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0CD20B-8E60-43B2-9738-361A4634C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B5129D-0416-416D-BC52-6429EA150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FD0A4-FCCA-48A7-A0B3-0973E051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E7820-F0CD-4927-9B50-2CA879EC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FD864-8339-445A-A545-5B818BEB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49650-9442-49BC-9C26-E2F07009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5337E-51E3-4B15-BAE6-11814C05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301AFE-3506-4C1C-A38A-5881DC6B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614937-3BA0-45CE-B82E-0A6AFD8C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8630E-81A3-4DC5-84F4-D0A654D9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1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DB953-6675-4316-BA8E-BCEB491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0CA0D1-2768-4B8B-8291-F6AC492EC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34EEF-79D6-4A1F-A4EE-77190EB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405DF2-913F-4256-8213-3DD49C7F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487EB2-848A-494C-977F-74FDC57B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4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9595-5664-463F-AB1F-6624EE8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14903-BD77-4F8F-A9B2-D08743AE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938692-E3C1-4E2E-9B8E-9CEF4E74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704F2F-4703-407A-B48B-ACE57847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BCA7F4-8E92-414E-8C82-DCE20104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91E731-9476-4265-B5BC-A4483B23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50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3AABD-C8A1-42C6-86CD-37E1DBAA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CF83B-013F-47D0-916D-379C4CB7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D872D3-5D2C-4ECD-A532-B04F01E1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DF8FF1-4AB1-4077-ADF8-A42F1D8BF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41EA96-EA64-437E-AEC2-89FDF5217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47B279-4D35-4325-9532-2974EB38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E6966D-91AA-437E-9CFD-018020C9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21E884-66D1-4695-BBA0-3655C2F9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2C360-1B84-4190-AC6C-BFE3264D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9CAF3A-CD26-4276-B843-52854F68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DF1389-C626-4616-A430-665BCD5E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555E52-6F70-404D-BF90-5FCC5212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0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F2BB84-4EA4-4448-91C5-4AEE38A5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CDB4D1-ACB2-4C18-95B8-13BDE444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D21CB8-D4F4-4CFB-8A2D-203F0F70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160CE-0F17-4244-BFF2-DCF5CB16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1AA12-1AFD-4C4B-9150-EC4AEAEB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004494-F4D4-4443-9A37-415741CFA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12F9F9-C2EA-40DC-9885-76421EE2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6FFC6A-CC34-473F-8899-946160C3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6374E-6CE5-43B2-99E0-798C6BF6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16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B7EA0-E913-4978-861D-4352C33B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333CC6-7A4E-495B-AA22-F689B6CBD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8CB1D6-1FEE-4F09-805F-AF40A0ED6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A666E-2566-4DA9-BF51-AF501D4F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0413F8-53A4-42D8-B4DF-3B165B07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B8FACC-7FA1-48EC-9A71-6B86239D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3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8788D6-4AED-4993-9752-50D54F3D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8ED8E-0E7A-4D02-BF3F-1EA69DB1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28F8A-EF1C-4216-810F-2896F7E2A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1800-0FB4-418E-BB31-04833C8C7336}" type="datetimeFigureOut">
              <a:rPr lang="fr-FR" smtClean="0"/>
              <a:t>04/01/2019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94967B-FCA3-4E9C-9DE8-D6433A645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4A429-26B7-481A-8F92-AF498451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67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532FE0-91A1-4BDC-A14F-D354F83FD6BC}"/>
              </a:ext>
            </a:extLst>
          </p:cNvPr>
          <p:cNvSpPr/>
          <p:nvPr/>
        </p:nvSpPr>
        <p:spPr>
          <a:xfrm>
            <a:off x="1366737" y="1464013"/>
            <a:ext cx="9032132" cy="38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Onglets : Annonce Cherche / Annonce trouvé / Créer une annonce / Mon compte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EDA483-C2BC-4EA9-91FF-A009AAD9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Accueil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21E2B-562C-4FB4-A35B-161431CEEF77}"/>
              </a:ext>
            </a:extLst>
          </p:cNvPr>
          <p:cNvSpPr/>
          <p:nvPr/>
        </p:nvSpPr>
        <p:spPr>
          <a:xfrm>
            <a:off x="2607013" y="2086583"/>
            <a:ext cx="6945549" cy="456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61F44-203B-4522-99F9-89B3FE35CA91}"/>
              </a:ext>
            </a:extLst>
          </p:cNvPr>
          <p:cNvSpPr/>
          <p:nvPr/>
        </p:nvSpPr>
        <p:spPr>
          <a:xfrm>
            <a:off x="4669277" y="2548647"/>
            <a:ext cx="4411493" cy="1945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+ description (texte et/ou photo)</a:t>
            </a:r>
          </a:p>
          <a:p>
            <a:pPr algn="ctr"/>
            <a:r>
              <a:rPr lang="fr-FR" dirty="0"/>
              <a:t>Description de la personne concernée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0B29-1F96-47C7-9A91-1B3CDB6BC487}"/>
              </a:ext>
            </a:extLst>
          </p:cNvPr>
          <p:cNvSpPr/>
          <p:nvPr/>
        </p:nvSpPr>
        <p:spPr>
          <a:xfrm>
            <a:off x="4669277" y="4659549"/>
            <a:ext cx="4411493" cy="1833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81A763B-6A2F-4C36-B535-23585CFD55C6}"/>
              </a:ext>
            </a:extLst>
          </p:cNvPr>
          <p:cNvCxnSpPr/>
          <p:nvPr/>
        </p:nvCxnSpPr>
        <p:spPr>
          <a:xfrm flipV="1">
            <a:off x="1215957" y="1634247"/>
            <a:ext cx="1527243" cy="11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A4693F6-ACF6-4AE7-BD7B-670F10258198}"/>
              </a:ext>
            </a:extLst>
          </p:cNvPr>
          <p:cNvSpPr txBox="1"/>
          <p:nvPr/>
        </p:nvSpPr>
        <p:spPr>
          <a:xfrm>
            <a:off x="122405" y="2799075"/>
            <a:ext cx="229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Bandeau de navigation dans le site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E7BC259-72E3-4C04-9403-944D6EED2CD0}"/>
              </a:ext>
            </a:extLst>
          </p:cNvPr>
          <p:cNvCxnSpPr/>
          <p:nvPr/>
        </p:nvCxnSpPr>
        <p:spPr>
          <a:xfrm flipH="1" flipV="1">
            <a:off x="9225065" y="2422186"/>
            <a:ext cx="1750978" cy="16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6A66ED9-039A-4EC0-9778-36644BF47B52}"/>
              </a:ext>
            </a:extLst>
          </p:cNvPr>
          <p:cNvCxnSpPr>
            <a:cxnSpLocks/>
          </p:cNvCxnSpPr>
          <p:nvPr/>
        </p:nvCxnSpPr>
        <p:spPr>
          <a:xfrm flipH="1" flipV="1">
            <a:off x="8093413" y="3521414"/>
            <a:ext cx="2538919" cy="1313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25920C5-1429-4CE0-9DD3-B756553EE5F4}"/>
              </a:ext>
            </a:extLst>
          </p:cNvPr>
          <p:cNvSpPr txBox="1"/>
          <p:nvPr/>
        </p:nvSpPr>
        <p:spPr>
          <a:xfrm>
            <a:off x="10476689" y="2789576"/>
            <a:ext cx="147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de la page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0CB477E-ACDF-4D09-9571-00ABE420F780}"/>
              </a:ext>
            </a:extLst>
          </p:cNvPr>
          <p:cNvSpPr txBox="1"/>
          <p:nvPr/>
        </p:nvSpPr>
        <p:spPr>
          <a:xfrm>
            <a:off x="10287000" y="4659549"/>
            <a:ext cx="1522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Dernières annonces d’objets trouvés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0F58A2-D644-4AC2-ACE2-F442342AAD79}"/>
              </a:ext>
            </a:extLst>
          </p:cNvPr>
          <p:cNvSpPr/>
          <p:nvPr/>
        </p:nvSpPr>
        <p:spPr>
          <a:xfrm>
            <a:off x="2887495" y="2626469"/>
            <a:ext cx="1456716" cy="3790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 des objets recherchés par qqn (juste le titre avec lien vers l’annonce)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C460F-5E1A-46DC-99A5-4C0611B47AA8}"/>
              </a:ext>
            </a:extLst>
          </p:cNvPr>
          <p:cNvSpPr/>
          <p:nvPr/>
        </p:nvSpPr>
        <p:spPr>
          <a:xfrm>
            <a:off x="9192638" y="1464013"/>
            <a:ext cx="1206230" cy="389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9954780-F3D9-4604-BB10-ED2B9E2B8801}"/>
              </a:ext>
            </a:extLst>
          </p:cNvPr>
          <p:cNvCxnSpPr/>
          <p:nvPr/>
        </p:nvCxnSpPr>
        <p:spPr>
          <a:xfrm>
            <a:off x="7864813" y="860898"/>
            <a:ext cx="2033081" cy="773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B7A1164-4F39-4DFA-B5D7-1D51FEADEE0C}"/>
              </a:ext>
            </a:extLst>
          </p:cNvPr>
          <p:cNvSpPr txBox="1"/>
          <p:nvPr/>
        </p:nvSpPr>
        <p:spPr>
          <a:xfrm>
            <a:off x="5822004" y="365125"/>
            <a:ext cx="2714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Champ pour faire une recherche dans toutes les annonces</a:t>
            </a:r>
          </a:p>
        </p:txBody>
      </p:sp>
    </p:spTree>
    <p:extLst>
      <p:ext uri="{BB962C8B-B14F-4D97-AF65-F5344CB8AC3E}">
        <p14:creationId xmlns:p14="http://schemas.microsoft.com/office/powerpoint/2010/main" val="104847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8D19379-8768-46F7-8DF5-86E89EED476D}"/>
              </a:ext>
            </a:extLst>
          </p:cNvPr>
          <p:cNvSpPr/>
          <p:nvPr/>
        </p:nvSpPr>
        <p:spPr>
          <a:xfrm>
            <a:off x="1366737" y="1464013"/>
            <a:ext cx="9032132" cy="38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Onglets : Annonce Cherche / Annonce trouvé / Créer une annonce / Mon compte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8B4D76-8B55-4FED-BD83-4C375F6C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Annonce Cherche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45CA62-040B-4F12-B644-56B8B3A98E6E}"/>
              </a:ext>
            </a:extLst>
          </p:cNvPr>
          <p:cNvSpPr/>
          <p:nvPr/>
        </p:nvSpPr>
        <p:spPr>
          <a:xfrm>
            <a:off x="2607013" y="2086583"/>
            <a:ext cx="6945549" cy="456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71DAB75-F9F3-48F6-8854-50600163F84F}"/>
              </a:ext>
            </a:extLst>
          </p:cNvPr>
          <p:cNvCxnSpPr/>
          <p:nvPr/>
        </p:nvCxnSpPr>
        <p:spPr>
          <a:xfrm flipV="1">
            <a:off x="1215957" y="1634247"/>
            <a:ext cx="1527243" cy="11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F266EDA-E6D3-4F0A-8D80-40E06C75070C}"/>
              </a:ext>
            </a:extLst>
          </p:cNvPr>
          <p:cNvSpPr txBox="1"/>
          <p:nvPr/>
        </p:nvSpPr>
        <p:spPr>
          <a:xfrm>
            <a:off x="122405" y="2799075"/>
            <a:ext cx="229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Bandeau de navigation dans le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9241E7-D14C-4FC0-B455-44D451F67233}"/>
              </a:ext>
            </a:extLst>
          </p:cNvPr>
          <p:cNvSpPr/>
          <p:nvPr/>
        </p:nvSpPr>
        <p:spPr>
          <a:xfrm>
            <a:off x="9192638" y="1464013"/>
            <a:ext cx="1206230" cy="389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88BE-CC40-4280-9655-A336C631D663}"/>
              </a:ext>
            </a:extLst>
          </p:cNvPr>
          <p:cNvSpPr/>
          <p:nvPr/>
        </p:nvSpPr>
        <p:spPr>
          <a:xfrm>
            <a:off x="2891546" y="2246750"/>
            <a:ext cx="6347298" cy="1750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Annonce recherche 1 : Titre + description (texte et/ou photo)</a:t>
            </a:r>
          </a:p>
          <a:p>
            <a:pPr algn="ctr"/>
            <a:r>
              <a:rPr lang="fr-FR" dirty="0"/>
              <a:t>Récompense ? (PALC ou </a:t>
            </a:r>
            <a:r>
              <a:rPr lang="fr-FR" dirty="0" err="1"/>
              <a:t>calin</a:t>
            </a:r>
            <a:r>
              <a:rPr lang="fr-FR" dirty="0"/>
              <a:t> ou autre)</a:t>
            </a:r>
          </a:p>
          <a:p>
            <a:pPr algn="ctr"/>
            <a:r>
              <a:rPr lang="fr-FR" dirty="0"/>
              <a:t>Description de la personne concernée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D345D-B7AA-4A05-8BFE-8794B107613E}"/>
              </a:ext>
            </a:extLst>
          </p:cNvPr>
          <p:cNvSpPr/>
          <p:nvPr/>
        </p:nvSpPr>
        <p:spPr>
          <a:xfrm>
            <a:off x="2845340" y="4262336"/>
            <a:ext cx="6347298" cy="1750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Annonce recherche 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0DD0D2-E124-445A-9D49-DBF3D0607377}"/>
              </a:ext>
            </a:extLst>
          </p:cNvPr>
          <p:cNvSpPr txBox="1"/>
          <p:nvPr/>
        </p:nvSpPr>
        <p:spPr>
          <a:xfrm>
            <a:off x="5773366" y="6116585"/>
            <a:ext cx="261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14893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5D7C-4798-44F7-BBE5-02473DFC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Poster une annonce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99158C-9343-4325-A761-80B80FA43299}"/>
              </a:ext>
            </a:extLst>
          </p:cNvPr>
          <p:cNvSpPr/>
          <p:nvPr/>
        </p:nvSpPr>
        <p:spPr>
          <a:xfrm>
            <a:off x="1366737" y="1464013"/>
            <a:ext cx="9032132" cy="38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Onglets : Annonce Cherche / Annonce trouvé / Créer une annonce / Mon compte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DE6EA-BAE7-43B2-B551-21A72E622EED}"/>
              </a:ext>
            </a:extLst>
          </p:cNvPr>
          <p:cNvSpPr/>
          <p:nvPr/>
        </p:nvSpPr>
        <p:spPr>
          <a:xfrm>
            <a:off x="2607013" y="2086583"/>
            <a:ext cx="6945549" cy="456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151BE34-EE27-4BD9-AB29-15AC8F87A238}"/>
              </a:ext>
            </a:extLst>
          </p:cNvPr>
          <p:cNvCxnSpPr/>
          <p:nvPr/>
        </p:nvCxnSpPr>
        <p:spPr>
          <a:xfrm flipV="1">
            <a:off x="1215957" y="1634247"/>
            <a:ext cx="1527243" cy="11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0C54130-3666-47C3-9486-419948432BAB}"/>
              </a:ext>
            </a:extLst>
          </p:cNvPr>
          <p:cNvSpPr txBox="1"/>
          <p:nvPr/>
        </p:nvSpPr>
        <p:spPr>
          <a:xfrm>
            <a:off x="122405" y="2799075"/>
            <a:ext cx="229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Bandeau de navigation dans le site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FA368-29B6-4D37-AA42-9CF2217660E1}"/>
              </a:ext>
            </a:extLst>
          </p:cNvPr>
          <p:cNvSpPr/>
          <p:nvPr/>
        </p:nvSpPr>
        <p:spPr>
          <a:xfrm>
            <a:off x="9192638" y="1464013"/>
            <a:ext cx="1206230" cy="389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9C1C43-6F13-4B92-8162-B240816DF06D}"/>
              </a:ext>
            </a:extLst>
          </p:cNvPr>
          <p:cNvSpPr txBox="1"/>
          <p:nvPr/>
        </p:nvSpPr>
        <p:spPr>
          <a:xfrm>
            <a:off x="5773366" y="6116585"/>
            <a:ext cx="261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D69D9-7F0C-4111-B6EC-F8D3F71DA311}"/>
              </a:ext>
            </a:extLst>
          </p:cNvPr>
          <p:cNvSpPr/>
          <p:nvPr/>
        </p:nvSpPr>
        <p:spPr>
          <a:xfrm>
            <a:off x="3054484" y="2826223"/>
            <a:ext cx="5914417" cy="403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de l’annonce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549C6-5A01-48F0-B90E-D1616413D05E}"/>
              </a:ext>
            </a:extLst>
          </p:cNvPr>
          <p:cNvSpPr/>
          <p:nvPr/>
        </p:nvSpPr>
        <p:spPr>
          <a:xfrm>
            <a:off x="3054485" y="3346315"/>
            <a:ext cx="5914417" cy="15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(photos, texte (modèle…) ….) courte &amp; concise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F7050-66BA-49C6-B01C-07E25A0F9972}"/>
              </a:ext>
            </a:extLst>
          </p:cNvPr>
          <p:cNvSpPr/>
          <p:nvPr/>
        </p:nvSpPr>
        <p:spPr>
          <a:xfrm>
            <a:off x="3054485" y="2461098"/>
            <a:ext cx="4396902" cy="24319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 déroulant : cherche ou trouvé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3E10F-4F62-478B-AF05-1039B39E3A3B}"/>
              </a:ext>
            </a:extLst>
          </p:cNvPr>
          <p:cNvSpPr/>
          <p:nvPr/>
        </p:nvSpPr>
        <p:spPr>
          <a:xfrm>
            <a:off x="3083667" y="5087566"/>
            <a:ext cx="5851186" cy="5155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Récompense si cherche</a:t>
            </a:r>
          </a:p>
        </p:txBody>
      </p:sp>
    </p:spTree>
    <p:extLst>
      <p:ext uri="{BB962C8B-B14F-4D97-AF65-F5344CB8AC3E}">
        <p14:creationId xmlns:p14="http://schemas.microsoft.com/office/powerpoint/2010/main" val="325864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5E3C2-A6B7-459E-BAEC-C287EC8D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d’un objet annonce dans la 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6962A-941B-4FCD-8224-6F97011C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 err="1"/>
              <a:t>author</a:t>
            </a:r>
            <a:endParaRPr lang="fr-FR" dirty="0"/>
          </a:p>
          <a:p>
            <a:r>
              <a:rPr lang="fr-FR" dirty="0"/>
              <a:t>Type</a:t>
            </a:r>
          </a:p>
          <a:p>
            <a:r>
              <a:rPr lang="fr-FR"/>
              <a:t>reward</a:t>
            </a:r>
            <a:endParaRPr lang="fr-FR" dirty="0"/>
          </a:p>
          <a:p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description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6308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186</Words>
  <Application>Microsoft Office PowerPoint</Application>
  <PresentationFormat>Grand écran</PresentationFormat>
  <Paragraphs>35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Accueil</vt:lpstr>
      <vt:lpstr>Annonce Cherche </vt:lpstr>
      <vt:lpstr>Poster une annonce</vt:lpstr>
      <vt:lpstr>Format d’un objet annonce dans la BDD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Accueil</dc:title>
  <dc:creator>Arnaud Louys</dc:creator>
  <cp:lastModifiedBy>Arnaud Louys</cp:lastModifiedBy>
  <cp:revision>4</cp:revision>
  <dcterms:created xsi:type="dcterms:W3CDTF">2018-12-26T18:08:03Z</dcterms:created>
  <dcterms:modified xsi:type="dcterms:W3CDTF">2019-01-04T15:38:16Z</dcterms:modified>
</cp:coreProperties>
</file>