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Archiv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chivo-bold.fntdata"/><Relationship Id="rId25" Type="http://schemas.openxmlformats.org/officeDocument/2006/relationships/font" Target="fonts/Archivo-regular.fntdata"/><Relationship Id="rId28" Type="http://schemas.openxmlformats.org/officeDocument/2006/relationships/font" Target="fonts/Archivo-boldItalic.fntdata"/><Relationship Id="rId27" Type="http://schemas.openxmlformats.org/officeDocument/2006/relationships/font" Target="fonts/Archiv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2232a76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42232a76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8a8e6fdc8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8a8e6fdc8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ba1d0012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8ba1d0012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8a8e6fdc8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8a8e6fdc8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8a8e6fdc8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8a8e6fdc8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8a8e6fdc8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8a8e6fdc8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8a8e6fdc8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8a8e6fdc8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8a8e6fdc8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8a8e6fdc8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8a8e6fdc8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8a8e6fdc8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8a8e6fdc8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8a8e6fdc8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8a8e6fdc8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8a8e6fdc8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362d286f3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362d286f3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6b7b5bcc8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6b7b5bcc8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362d286f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362d286f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362d286f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362d286f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6674f1a08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6674f1a08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6674f1a08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6674f1a08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8ba1d0012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8ba1d0012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6674f1a08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6674f1a0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6674f1a08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6674f1a08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57846" l="37845" r="0" t="0"/>
          <a:stretch/>
        </p:blipFill>
        <p:spPr>
          <a:xfrm>
            <a:off x="0" y="2922850"/>
            <a:ext cx="6429373" cy="2220651"/>
          </a:xfrm>
          <a:prstGeom prst="rect">
            <a:avLst/>
          </a:prstGeom>
          <a:noFill/>
          <a:ln>
            <a:noFill/>
          </a:ln>
        </p:spPr>
      </p:pic>
      <p:sp>
        <p:nvSpPr>
          <p:cNvPr id="10" name="Google Shape;10;p2"/>
          <p:cNvSpPr txBox="1"/>
          <p:nvPr>
            <p:ph type="ctrTitle"/>
          </p:nvPr>
        </p:nvSpPr>
        <p:spPr>
          <a:xfrm>
            <a:off x="720000" y="1210275"/>
            <a:ext cx="7704000" cy="2180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sz="6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658925" y="3399900"/>
            <a:ext cx="38262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idx="2" type="title"/>
          </p:nvPr>
        </p:nvSpPr>
        <p:spPr>
          <a:xfrm>
            <a:off x="3877500" y="539988"/>
            <a:ext cx="1389000" cy="23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720000" y="1558475"/>
            <a:ext cx="7704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2" name="Google Shape;52;p11"/>
          <p:cNvSpPr txBox="1"/>
          <p:nvPr>
            <p:ph idx="1" type="subTitle"/>
          </p:nvPr>
        </p:nvSpPr>
        <p:spPr>
          <a:xfrm>
            <a:off x="2465700" y="3122789"/>
            <a:ext cx="42126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53" name="Google Shape;53;p11"/>
          <p:cNvPicPr preferRelativeResize="0"/>
          <p:nvPr/>
        </p:nvPicPr>
        <p:blipFill rotWithShape="1">
          <a:blip r:embed="rId2">
            <a:alphaModFix/>
          </a:blip>
          <a:srcRect b="0" l="0" r="49914" t="50079"/>
          <a:stretch/>
        </p:blipFill>
        <p:spPr>
          <a:xfrm rot="10800000">
            <a:off x="0" y="3172750"/>
            <a:ext cx="1819273" cy="1970750"/>
          </a:xfrm>
          <a:prstGeom prst="rect">
            <a:avLst/>
          </a:prstGeom>
          <a:noFill/>
          <a:ln>
            <a:noFill/>
          </a:ln>
        </p:spPr>
      </p:pic>
      <p:pic>
        <p:nvPicPr>
          <p:cNvPr id="54" name="Google Shape;54;p11"/>
          <p:cNvPicPr preferRelativeResize="0"/>
          <p:nvPr/>
        </p:nvPicPr>
        <p:blipFill rotWithShape="1">
          <a:blip r:embed="rId2">
            <a:alphaModFix/>
          </a:blip>
          <a:srcRect b="0" l="0" r="49914" t="50079"/>
          <a:stretch/>
        </p:blipFill>
        <p:spPr>
          <a:xfrm>
            <a:off x="7324725" y="0"/>
            <a:ext cx="1819273" cy="1970750"/>
          </a:xfrm>
          <a:prstGeom prst="rect">
            <a:avLst/>
          </a:prstGeom>
          <a:noFill/>
          <a:ln>
            <a:noFill/>
          </a:ln>
        </p:spPr>
      </p:pic>
      <p:sp>
        <p:nvSpPr>
          <p:cNvPr id="55" name="Google Shape;55;p11"/>
          <p:cNvSpPr txBox="1"/>
          <p:nvPr>
            <p:ph idx="2" type="title"/>
          </p:nvPr>
        </p:nvSpPr>
        <p:spPr>
          <a:xfrm>
            <a:off x="1012900" y="287863"/>
            <a:ext cx="1389000" cy="230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7" name="Shape 57"/>
        <p:cNvGrpSpPr/>
        <p:nvPr/>
      </p:nvGrpSpPr>
      <p:grpSpPr>
        <a:xfrm>
          <a:off x="0" y="0"/>
          <a:ext cx="0" cy="0"/>
          <a:chOff x="0" y="0"/>
          <a:chExt cx="0" cy="0"/>
        </a:xfrm>
      </p:grpSpPr>
      <p:sp>
        <p:nvSpPr>
          <p:cNvPr id="58" name="Google Shape;58;p13"/>
          <p:cNvSpPr txBox="1"/>
          <p:nvPr>
            <p:ph idx="1" type="subTitle"/>
          </p:nvPr>
        </p:nvSpPr>
        <p:spPr>
          <a:xfrm>
            <a:off x="720025" y="1626900"/>
            <a:ext cx="3456600" cy="21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txBox="1"/>
          <p:nvPr>
            <p:ph idx="2" type="subTitle"/>
          </p:nvPr>
        </p:nvSpPr>
        <p:spPr>
          <a:xfrm>
            <a:off x="4967396" y="1626900"/>
            <a:ext cx="3456600" cy="219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 name="Google Shape;60;p13"/>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61" name="Google Shape;61;p13"/>
          <p:cNvPicPr preferRelativeResize="0"/>
          <p:nvPr/>
        </p:nvPicPr>
        <p:blipFill rotWithShape="1">
          <a:blip r:embed="rId2">
            <a:alphaModFix/>
          </a:blip>
          <a:srcRect b="0" l="0" r="0" t="76436"/>
          <a:stretch/>
        </p:blipFill>
        <p:spPr>
          <a:xfrm flipH="1" rot="10800000">
            <a:off x="0" y="4047620"/>
            <a:ext cx="9144003" cy="109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2" name="Shape 62"/>
        <p:cNvGrpSpPr/>
        <p:nvPr/>
      </p:nvGrpSpPr>
      <p:grpSpPr>
        <a:xfrm>
          <a:off x="0" y="0"/>
          <a:ext cx="0" cy="0"/>
          <a:chOff x="0" y="0"/>
          <a:chExt cx="0" cy="0"/>
        </a:xfrm>
      </p:grpSpPr>
      <p:sp>
        <p:nvSpPr>
          <p:cNvPr id="63" name="Google Shape;63;p14"/>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64" name="Google Shape;64;p14"/>
          <p:cNvPicPr preferRelativeResize="0"/>
          <p:nvPr/>
        </p:nvPicPr>
        <p:blipFill rotWithShape="1">
          <a:blip r:embed="rId2">
            <a:alphaModFix/>
          </a:blip>
          <a:srcRect b="0" l="0" r="49914" t="50079"/>
          <a:stretch/>
        </p:blipFill>
        <p:spPr>
          <a:xfrm rot="10800000">
            <a:off x="0" y="3172750"/>
            <a:ext cx="1819273" cy="19707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65" name="Shape 65"/>
        <p:cNvGrpSpPr/>
        <p:nvPr/>
      </p:nvGrpSpPr>
      <p:grpSpPr>
        <a:xfrm>
          <a:off x="0" y="0"/>
          <a:ext cx="0" cy="0"/>
          <a:chOff x="0" y="0"/>
          <a:chExt cx="0" cy="0"/>
        </a:xfrm>
      </p:grpSpPr>
      <p:sp>
        <p:nvSpPr>
          <p:cNvPr id="66" name="Google Shape;66;p15"/>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67" name="Google Shape;67;p15"/>
          <p:cNvPicPr preferRelativeResize="0"/>
          <p:nvPr/>
        </p:nvPicPr>
        <p:blipFill rotWithShape="1">
          <a:blip r:embed="rId2">
            <a:alphaModFix/>
          </a:blip>
          <a:srcRect b="57846" l="37845" r="0" t="0"/>
          <a:stretch/>
        </p:blipFill>
        <p:spPr>
          <a:xfrm rot="10800000">
            <a:off x="5049449" y="1"/>
            <a:ext cx="4094551" cy="14142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TITLE_AND_BODY_1">
    <p:spTree>
      <p:nvGrpSpPr>
        <p:cNvPr id="68" name="Shape 68"/>
        <p:cNvGrpSpPr/>
        <p:nvPr/>
      </p:nvGrpSpPr>
      <p:grpSpPr>
        <a:xfrm>
          <a:off x="0" y="0"/>
          <a:ext cx="0" cy="0"/>
          <a:chOff x="0" y="0"/>
          <a:chExt cx="0" cy="0"/>
        </a:xfrm>
      </p:grpSpPr>
      <p:sp>
        <p:nvSpPr>
          <p:cNvPr id="69" name="Google Shape;69;p16"/>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 name="Google Shape;70;p1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Font typeface="Arial"/>
              <a:buChar char="●"/>
              <a:defRPr sz="1300"/>
            </a:lvl1pPr>
            <a:lvl2pPr indent="-317500" lvl="1" marL="914400" rtl="0">
              <a:lnSpc>
                <a:spcPct val="115000"/>
              </a:lnSpc>
              <a:spcBef>
                <a:spcPts val="0"/>
              </a:spcBef>
              <a:spcAft>
                <a:spcPts val="0"/>
              </a:spcAft>
              <a:buSzPts val="1400"/>
              <a:buFont typeface="Arial"/>
              <a:buChar char="○"/>
              <a:defRPr/>
            </a:lvl2pPr>
            <a:lvl3pPr indent="-317500" lvl="2" marL="1371600" rtl="0">
              <a:lnSpc>
                <a:spcPct val="115000"/>
              </a:lnSpc>
              <a:spcBef>
                <a:spcPts val="0"/>
              </a:spcBef>
              <a:spcAft>
                <a:spcPts val="0"/>
              </a:spcAft>
              <a:buSzPts val="1400"/>
              <a:buFont typeface="Arial"/>
              <a:buChar char="■"/>
              <a:defRPr/>
            </a:lvl3pPr>
            <a:lvl4pPr indent="-317500" lvl="3" marL="1828800" rtl="0">
              <a:lnSpc>
                <a:spcPct val="115000"/>
              </a:lnSpc>
              <a:spcBef>
                <a:spcPts val="0"/>
              </a:spcBef>
              <a:spcAft>
                <a:spcPts val="0"/>
              </a:spcAft>
              <a:buSzPts val="1400"/>
              <a:buFont typeface="Arial"/>
              <a:buChar char="●"/>
              <a:defRPr/>
            </a:lvl4pPr>
            <a:lvl5pPr indent="-317500" lvl="4" marL="2286000" rtl="0">
              <a:lnSpc>
                <a:spcPct val="115000"/>
              </a:lnSpc>
              <a:spcBef>
                <a:spcPts val="0"/>
              </a:spcBef>
              <a:spcAft>
                <a:spcPts val="0"/>
              </a:spcAft>
              <a:buSzPts val="1400"/>
              <a:buFont typeface="Arial"/>
              <a:buChar char="○"/>
              <a:defRPr/>
            </a:lvl5pPr>
            <a:lvl6pPr indent="-317500" lvl="5" marL="2743200" rtl="0">
              <a:lnSpc>
                <a:spcPct val="115000"/>
              </a:lnSpc>
              <a:spcBef>
                <a:spcPts val="0"/>
              </a:spcBef>
              <a:spcAft>
                <a:spcPts val="0"/>
              </a:spcAft>
              <a:buSzPts val="1400"/>
              <a:buFont typeface="Arial"/>
              <a:buChar char="■"/>
              <a:defRPr/>
            </a:lvl6pPr>
            <a:lvl7pPr indent="-317500" lvl="6" marL="3200400" rtl="0">
              <a:lnSpc>
                <a:spcPct val="115000"/>
              </a:lnSpc>
              <a:spcBef>
                <a:spcPts val="0"/>
              </a:spcBef>
              <a:spcAft>
                <a:spcPts val="0"/>
              </a:spcAft>
              <a:buSzPts val="1400"/>
              <a:buFont typeface="Arial"/>
              <a:buChar char="●"/>
              <a:defRPr/>
            </a:lvl7pPr>
            <a:lvl8pPr indent="-317500" lvl="7" marL="3657600" rtl="0">
              <a:lnSpc>
                <a:spcPct val="115000"/>
              </a:lnSpc>
              <a:spcBef>
                <a:spcPts val="0"/>
              </a:spcBef>
              <a:spcAft>
                <a:spcPts val="0"/>
              </a:spcAft>
              <a:buSzPts val="1400"/>
              <a:buFont typeface="Arial"/>
              <a:buChar char="○"/>
              <a:defRPr/>
            </a:lvl8pPr>
            <a:lvl9pPr indent="-317500" lvl="8" marL="4114800" rtl="0">
              <a:lnSpc>
                <a:spcPct val="115000"/>
              </a:lnSpc>
              <a:spcBef>
                <a:spcPts val="0"/>
              </a:spcBef>
              <a:spcAft>
                <a:spcPts val="0"/>
              </a:spcAft>
              <a:buSzPts val="1400"/>
              <a:buFont typeface="Arial"/>
              <a:buChar char="■"/>
              <a:defRPr/>
            </a:lvl9pPr>
          </a:lstStyle>
          <a:p/>
        </p:txBody>
      </p:sp>
      <p:pic>
        <p:nvPicPr>
          <p:cNvPr id="71" name="Google Shape;71;p16"/>
          <p:cNvPicPr preferRelativeResize="0"/>
          <p:nvPr/>
        </p:nvPicPr>
        <p:blipFill rotWithShape="1">
          <a:blip r:embed="rId2">
            <a:alphaModFix/>
          </a:blip>
          <a:srcRect b="0" l="0" r="49914" t="50079"/>
          <a:stretch/>
        </p:blipFill>
        <p:spPr>
          <a:xfrm rot="10800000">
            <a:off x="0" y="3172750"/>
            <a:ext cx="1819273" cy="19707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2" name="Shape 72"/>
        <p:cNvGrpSpPr/>
        <p:nvPr/>
      </p:nvGrpSpPr>
      <p:grpSpPr>
        <a:xfrm>
          <a:off x="0" y="0"/>
          <a:ext cx="0" cy="0"/>
          <a:chOff x="0" y="0"/>
          <a:chExt cx="0" cy="0"/>
        </a:xfrm>
      </p:grpSpPr>
      <p:sp>
        <p:nvSpPr>
          <p:cNvPr id="73" name="Google Shape;73;p17"/>
          <p:cNvSpPr txBox="1"/>
          <p:nvPr>
            <p:ph type="title"/>
          </p:nvPr>
        </p:nvSpPr>
        <p:spPr>
          <a:xfrm>
            <a:off x="720000" y="2148900"/>
            <a:ext cx="3931800" cy="731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4" name="Google Shape;74;p17"/>
          <p:cNvSpPr txBox="1"/>
          <p:nvPr>
            <p:ph hasCustomPrompt="1" idx="2" type="title"/>
          </p:nvPr>
        </p:nvSpPr>
        <p:spPr>
          <a:xfrm>
            <a:off x="720000" y="663825"/>
            <a:ext cx="2286000" cy="1371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5" name="Google Shape;75;p17"/>
          <p:cNvSpPr txBox="1"/>
          <p:nvPr>
            <p:ph idx="1" type="subTitle"/>
          </p:nvPr>
        </p:nvSpPr>
        <p:spPr>
          <a:xfrm>
            <a:off x="720000" y="3113075"/>
            <a:ext cx="3931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76" name="Google Shape;76;p17"/>
          <p:cNvPicPr preferRelativeResize="0"/>
          <p:nvPr/>
        </p:nvPicPr>
        <p:blipFill rotWithShape="1">
          <a:blip r:embed="rId2">
            <a:alphaModFix/>
          </a:blip>
          <a:srcRect b="22916" l="45542" r="0" t="0"/>
          <a:stretch/>
        </p:blipFill>
        <p:spPr>
          <a:xfrm flipH="1">
            <a:off x="3810425" y="1298600"/>
            <a:ext cx="5333576" cy="3844900"/>
          </a:xfrm>
          <a:prstGeom prst="rect">
            <a:avLst/>
          </a:prstGeom>
          <a:noFill/>
          <a:ln>
            <a:noFill/>
          </a:ln>
        </p:spPr>
      </p:pic>
      <p:sp>
        <p:nvSpPr>
          <p:cNvPr id="77" name="Google Shape;77;p17"/>
          <p:cNvSpPr txBox="1"/>
          <p:nvPr>
            <p:ph idx="3" type="title"/>
          </p:nvPr>
        </p:nvSpPr>
        <p:spPr>
          <a:xfrm>
            <a:off x="1012900" y="287863"/>
            <a:ext cx="1389000" cy="230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78" name="Shape 78"/>
        <p:cNvGrpSpPr/>
        <p:nvPr/>
      </p:nvGrpSpPr>
      <p:grpSpPr>
        <a:xfrm>
          <a:off x="0" y="0"/>
          <a:ext cx="0" cy="0"/>
          <a:chOff x="0" y="0"/>
          <a:chExt cx="0" cy="0"/>
        </a:xfrm>
      </p:grpSpPr>
      <p:pic>
        <p:nvPicPr>
          <p:cNvPr id="79" name="Google Shape;79;p18"/>
          <p:cNvPicPr preferRelativeResize="0"/>
          <p:nvPr/>
        </p:nvPicPr>
        <p:blipFill rotWithShape="1">
          <a:blip r:embed="rId2">
            <a:alphaModFix/>
          </a:blip>
          <a:srcRect b="22916" l="45542" r="0" t="0"/>
          <a:stretch/>
        </p:blipFill>
        <p:spPr>
          <a:xfrm>
            <a:off x="0" y="1298600"/>
            <a:ext cx="5333576" cy="3844900"/>
          </a:xfrm>
          <a:prstGeom prst="rect">
            <a:avLst/>
          </a:prstGeom>
          <a:noFill/>
          <a:ln>
            <a:noFill/>
          </a:ln>
        </p:spPr>
      </p:pic>
      <p:sp>
        <p:nvSpPr>
          <p:cNvPr id="80" name="Google Shape;80;p18"/>
          <p:cNvSpPr txBox="1"/>
          <p:nvPr>
            <p:ph type="title"/>
          </p:nvPr>
        </p:nvSpPr>
        <p:spPr>
          <a:xfrm>
            <a:off x="4492200" y="2148900"/>
            <a:ext cx="3931800" cy="73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1" name="Google Shape;81;p18"/>
          <p:cNvSpPr txBox="1"/>
          <p:nvPr>
            <p:ph hasCustomPrompt="1" idx="2" type="title"/>
          </p:nvPr>
        </p:nvSpPr>
        <p:spPr>
          <a:xfrm>
            <a:off x="6138000" y="663825"/>
            <a:ext cx="2286000" cy="137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2" name="Google Shape;82;p18"/>
          <p:cNvSpPr txBox="1"/>
          <p:nvPr>
            <p:ph idx="1" type="subTitle"/>
          </p:nvPr>
        </p:nvSpPr>
        <p:spPr>
          <a:xfrm>
            <a:off x="4492200" y="3113075"/>
            <a:ext cx="3931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8"/>
          <p:cNvSpPr txBox="1"/>
          <p:nvPr>
            <p:ph idx="3" type="title"/>
          </p:nvPr>
        </p:nvSpPr>
        <p:spPr>
          <a:xfrm>
            <a:off x="1012900" y="287863"/>
            <a:ext cx="1389000" cy="230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84" name="Shape 84"/>
        <p:cNvGrpSpPr/>
        <p:nvPr/>
      </p:nvGrpSpPr>
      <p:grpSpPr>
        <a:xfrm>
          <a:off x="0" y="0"/>
          <a:ext cx="0" cy="0"/>
          <a:chOff x="0" y="0"/>
          <a:chExt cx="0" cy="0"/>
        </a:xfrm>
      </p:grpSpPr>
      <p:pic>
        <p:nvPicPr>
          <p:cNvPr id="85" name="Google Shape;85;p19"/>
          <p:cNvPicPr preferRelativeResize="0"/>
          <p:nvPr/>
        </p:nvPicPr>
        <p:blipFill rotWithShape="1">
          <a:blip r:embed="rId2">
            <a:alphaModFix/>
          </a:blip>
          <a:srcRect b="0" l="0" r="49914" t="50079"/>
          <a:stretch/>
        </p:blipFill>
        <p:spPr>
          <a:xfrm>
            <a:off x="6372225" y="0"/>
            <a:ext cx="2771773" cy="3002524"/>
          </a:xfrm>
          <a:prstGeom prst="rect">
            <a:avLst/>
          </a:prstGeom>
          <a:noFill/>
          <a:ln>
            <a:noFill/>
          </a:ln>
        </p:spPr>
      </p:pic>
      <p:sp>
        <p:nvSpPr>
          <p:cNvPr id="86" name="Google Shape;86;p19"/>
          <p:cNvSpPr txBox="1"/>
          <p:nvPr>
            <p:ph type="title"/>
          </p:nvPr>
        </p:nvSpPr>
        <p:spPr>
          <a:xfrm>
            <a:off x="720000" y="1919375"/>
            <a:ext cx="2011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9"/>
          <p:cNvSpPr txBox="1"/>
          <p:nvPr>
            <p:ph hasCustomPrompt="1" idx="2" type="title"/>
          </p:nvPr>
        </p:nvSpPr>
        <p:spPr>
          <a:xfrm>
            <a:off x="720000" y="1325975"/>
            <a:ext cx="822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9"/>
          <p:cNvSpPr txBox="1"/>
          <p:nvPr>
            <p:ph idx="1" type="subTitle"/>
          </p:nvPr>
        </p:nvSpPr>
        <p:spPr>
          <a:xfrm>
            <a:off x="720000" y="2208875"/>
            <a:ext cx="201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 name="Google Shape;89;p19"/>
          <p:cNvSpPr txBox="1"/>
          <p:nvPr>
            <p:ph idx="3" type="title"/>
          </p:nvPr>
        </p:nvSpPr>
        <p:spPr>
          <a:xfrm>
            <a:off x="3566100" y="1919375"/>
            <a:ext cx="2011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 name="Google Shape;90;p19"/>
          <p:cNvSpPr txBox="1"/>
          <p:nvPr>
            <p:ph hasCustomPrompt="1" idx="4" type="title"/>
          </p:nvPr>
        </p:nvSpPr>
        <p:spPr>
          <a:xfrm>
            <a:off x="3566100" y="1325975"/>
            <a:ext cx="822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9"/>
          <p:cNvSpPr txBox="1"/>
          <p:nvPr>
            <p:ph idx="5" type="subTitle"/>
          </p:nvPr>
        </p:nvSpPr>
        <p:spPr>
          <a:xfrm>
            <a:off x="3566100" y="2208875"/>
            <a:ext cx="201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9"/>
          <p:cNvSpPr txBox="1"/>
          <p:nvPr>
            <p:ph idx="6" type="title"/>
          </p:nvPr>
        </p:nvSpPr>
        <p:spPr>
          <a:xfrm>
            <a:off x="6412200" y="1919375"/>
            <a:ext cx="2011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 name="Google Shape;93;p19"/>
          <p:cNvSpPr txBox="1"/>
          <p:nvPr>
            <p:ph hasCustomPrompt="1" idx="7" type="title"/>
          </p:nvPr>
        </p:nvSpPr>
        <p:spPr>
          <a:xfrm>
            <a:off x="6412200" y="1325975"/>
            <a:ext cx="822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9"/>
          <p:cNvSpPr txBox="1"/>
          <p:nvPr>
            <p:ph idx="8" type="subTitle"/>
          </p:nvPr>
        </p:nvSpPr>
        <p:spPr>
          <a:xfrm>
            <a:off x="6412200" y="2208875"/>
            <a:ext cx="201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9"/>
          <p:cNvSpPr txBox="1"/>
          <p:nvPr>
            <p:ph idx="9" type="title"/>
          </p:nvPr>
        </p:nvSpPr>
        <p:spPr>
          <a:xfrm>
            <a:off x="720000" y="3765300"/>
            <a:ext cx="2011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19"/>
          <p:cNvSpPr txBox="1"/>
          <p:nvPr>
            <p:ph hasCustomPrompt="1" idx="13" type="title"/>
          </p:nvPr>
        </p:nvSpPr>
        <p:spPr>
          <a:xfrm>
            <a:off x="720000" y="3172125"/>
            <a:ext cx="822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9"/>
          <p:cNvSpPr txBox="1"/>
          <p:nvPr>
            <p:ph idx="14" type="subTitle"/>
          </p:nvPr>
        </p:nvSpPr>
        <p:spPr>
          <a:xfrm>
            <a:off x="720000" y="4054800"/>
            <a:ext cx="201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8" name="Google Shape;98;p19"/>
          <p:cNvSpPr txBox="1"/>
          <p:nvPr>
            <p:ph idx="15" type="title"/>
          </p:nvPr>
        </p:nvSpPr>
        <p:spPr>
          <a:xfrm>
            <a:off x="3566100" y="3765300"/>
            <a:ext cx="2011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9" name="Google Shape;99;p19"/>
          <p:cNvSpPr txBox="1"/>
          <p:nvPr>
            <p:ph hasCustomPrompt="1" idx="16" type="title"/>
          </p:nvPr>
        </p:nvSpPr>
        <p:spPr>
          <a:xfrm>
            <a:off x="3566100" y="3172125"/>
            <a:ext cx="822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9"/>
          <p:cNvSpPr txBox="1"/>
          <p:nvPr>
            <p:ph idx="17" type="subTitle"/>
          </p:nvPr>
        </p:nvSpPr>
        <p:spPr>
          <a:xfrm>
            <a:off x="3566100" y="4054800"/>
            <a:ext cx="201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1" name="Google Shape;101;p19"/>
          <p:cNvSpPr txBox="1"/>
          <p:nvPr>
            <p:ph idx="18" type="title"/>
          </p:nvPr>
        </p:nvSpPr>
        <p:spPr>
          <a:xfrm>
            <a:off x="6412200" y="3765300"/>
            <a:ext cx="2011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 name="Google Shape;102;p19"/>
          <p:cNvSpPr txBox="1"/>
          <p:nvPr>
            <p:ph hasCustomPrompt="1" idx="19" type="title"/>
          </p:nvPr>
        </p:nvSpPr>
        <p:spPr>
          <a:xfrm>
            <a:off x="6412200" y="3172125"/>
            <a:ext cx="822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9"/>
          <p:cNvSpPr txBox="1"/>
          <p:nvPr>
            <p:ph idx="20" type="subTitle"/>
          </p:nvPr>
        </p:nvSpPr>
        <p:spPr>
          <a:xfrm>
            <a:off x="6412200" y="4054800"/>
            <a:ext cx="201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4" name="Google Shape;104;p19"/>
          <p:cNvSpPr txBox="1"/>
          <p:nvPr>
            <p:ph idx="21" type="title"/>
          </p:nvPr>
        </p:nvSpPr>
        <p:spPr>
          <a:xfrm>
            <a:off x="720000" y="3325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5" name="Shape 105"/>
        <p:cNvGrpSpPr/>
        <p:nvPr/>
      </p:nvGrpSpPr>
      <p:grpSpPr>
        <a:xfrm>
          <a:off x="0" y="0"/>
          <a:ext cx="0" cy="0"/>
          <a:chOff x="0" y="0"/>
          <a:chExt cx="0" cy="0"/>
        </a:xfrm>
      </p:grpSpPr>
      <p:sp>
        <p:nvSpPr>
          <p:cNvPr id="106" name="Google Shape;106;p20"/>
          <p:cNvSpPr txBox="1"/>
          <p:nvPr>
            <p:ph type="title"/>
          </p:nvPr>
        </p:nvSpPr>
        <p:spPr>
          <a:xfrm>
            <a:off x="5248025" y="3420742"/>
            <a:ext cx="29262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7" name="Google Shape;107;p20"/>
          <p:cNvSpPr txBox="1"/>
          <p:nvPr>
            <p:ph idx="1" type="subTitle"/>
          </p:nvPr>
        </p:nvSpPr>
        <p:spPr>
          <a:xfrm>
            <a:off x="719950" y="1296738"/>
            <a:ext cx="7704000" cy="174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3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pic>
        <p:nvPicPr>
          <p:cNvPr id="108" name="Google Shape;108;p20"/>
          <p:cNvPicPr preferRelativeResize="0"/>
          <p:nvPr/>
        </p:nvPicPr>
        <p:blipFill rotWithShape="1">
          <a:blip r:embed="rId2">
            <a:alphaModFix/>
          </a:blip>
          <a:srcRect b="57846" l="37845" r="0" t="0"/>
          <a:stretch/>
        </p:blipFill>
        <p:spPr>
          <a:xfrm>
            <a:off x="0" y="3209400"/>
            <a:ext cx="5599734" cy="1934100"/>
          </a:xfrm>
          <a:prstGeom prst="rect">
            <a:avLst/>
          </a:prstGeom>
          <a:noFill/>
          <a:ln>
            <a:noFill/>
          </a:ln>
        </p:spPr>
      </p:pic>
      <p:sp>
        <p:nvSpPr>
          <p:cNvPr id="109" name="Google Shape;109;p20"/>
          <p:cNvSpPr txBox="1"/>
          <p:nvPr>
            <p:ph idx="2" type="title"/>
          </p:nvPr>
        </p:nvSpPr>
        <p:spPr>
          <a:xfrm>
            <a:off x="1012900" y="287863"/>
            <a:ext cx="1389000" cy="230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57846" l="37845" r="0" t="0"/>
          <a:stretch/>
        </p:blipFill>
        <p:spPr>
          <a:xfrm rot="10800000">
            <a:off x="3544275" y="0"/>
            <a:ext cx="5599734" cy="1934100"/>
          </a:xfrm>
          <a:prstGeom prst="rect">
            <a:avLst/>
          </a:prstGeom>
          <a:noFill/>
          <a:ln>
            <a:noFill/>
          </a:ln>
        </p:spPr>
      </p:pic>
      <p:sp>
        <p:nvSpPr>
          <p:cNvPr id="15" name="Google Shape;15;p3"/>
          <p:cNvSpPr txBox="1"/>
          <p:nvPr>
            <p:ph type="title"/>
          </p:nvPr>
        </p:nvSpPr>
        <p:spPr>
          <a:xfrm>
            <a:off x="720000" y="2315830"/>
            <a:ext cx="7704000" cy="7314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3429000" y="983155"/>
            <a:ext cx="2286000" cy="137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a:off x="2581275" y="3127605"/>
            <a:ext cx="39816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8" name="Google Shape;18;p3"/>
          <p:cNvPicPr preferRelativeResize="0"/>
          <p:nvPr/>
        </p:nvPicPr>
        <p:blipFill rotWithShape="1">
          <a:blip r:embed="rId2">
            <a:alphaModFix/>
          </a:blip>
          <a:srcRect b="57846" l="37845" r="0" t="0"/>
          <a:stretch/>
        </p:blipFill>
        <p:spPr>
          <a:xfrm>
            <a:off x="0" y="3209400"/>
            <a:ext cx="5599734" cy="1934100"/>
          </a:xfrm>
          <a:prstGeom prst="rect">
            <a:avLst/>
          </a:prstGeom>
          <a:noFill/>
          <a:ln>
            <a:noFill/>
          </a:ln>
        </p:spPr>
      </p:pic>
      <p:sp>
        <p:nvSpPr>
          <p:cNvPr id="19" name="Google Shape;19;p3"/>
          <p:cNvSpPr txBox="1"/>
          <p:nvPr>
            <p:ph idx="3" type="title"/>
          </p:nvPr>
        </p:nvSpPr>
        <p:spPr>
          <a:xfrm>
            <a:off x="1012900" y="287863"/>
            <a:ext cx="1389000" cy="230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2">
            <a:alphaModFix/>
          </a:blip>
          <a:stretch>
            <a:fillRect/>
          </a:stretch>
        </p:blipFill>
        <p:spPr>
          <a:xfrm>
            <a:off x="4217052" y="203418"/>
            <a:ext cx="4732574" cy="5143502"/>
          </a:xfrm>
          <a:prstGeom prst="rect">
            <a:avLst/>
          </a:prstGeom>
          <a:noFill/>
          <a:ln>
            <a:noFill/>
          </a:ln>
        </p:spPr>
      </p:pic>
      <p:pic>
        <p:nvPicPr>
          <p:cNvPr id="112" name="Google Shape;112;p21"/>
          <p:cNvPicPr preferRelativeResize="0"/>
          <p:nvPr/>
        </p:nvPicPr>
        <p:blipFill rotWithShape="1">
          <a:blip r:embed="rId2">
            <a:alphaModFix/>
          </a:blip>
          <a:srcRect b="0" l="0" r="49914" t="50079"/>
          <a:stretch/>
        </p:blipFill>
        <p:spPr>
          <a:xfrm flipH="1">
            <a:off x="-22450" y="0"/>
            <a:ext cx="1819273" cy="1970750"/>
          </a:xfrm>
          <a:prstGeom prst="rect">
            <a:avLst/>
          </a:prstGeom>
          <a:noFill/>
          <a:ln>
            <a:noFill/>
          </a:ln>
        </p:spPr>
      </p:pic>
      <p:sp>
        <p:nvSpPr>
          <p:cNvPr id="113" name="Google Shape;113;p21"/>
          <p:cNvSpPr txBox="1"/>
          <p:nvPr>
            <p:ph idx="1" type="subTitle"/>
          </p:nvPr>
        </p:nvSpPr>
        <p:spPr>
          <a:xfrm>
            <a:off x="720000" y="2854800"/>
            <a:ext cx="28347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21"/>
          <p:cNvSpPr txBox="1"/>
          <p:nvPr>
            <p:ph type="title"/>
          </p:nvPr>
        </p:nvSpPr>
        <p:spPr>
          <a:xfrm>
            <a:off x="720000" y="934495"/>
            <a:ext cx="2834700" cy="19203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5" name="Google Shape;115;p21"/>
          <p:cNvSpPr/>
          <p:nvPr>
            <p:ph idx="2" type="pic"/>
          </p:nvPr>
        </p:nvSpPr>
        <p:spPr>
          <a:xfrm>
            <a:off x="4915688" y="914227"/>
            <a:ext cx="3322800" cy="3322800"/>
          </a:xfrm>
          <a:prstGeom prst="ellipse">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
    <p:spTree>
      <p:nvGrpSpPr>
        <p:cNvPr id="116" name="Shape 116"/>
        <p:cNvGrpSpPr/>
        <p:nvPr/>
      </p:nvGrpSpPr>
      <p:grpSpPr>
        <a:xfrm>
          <a:off x="0" y="0"/>
          <a:ext cx="0" cy="0"/>
          <a:chOff x="0" y="0"/>
          <a:chExt cx="0" cy="0"/>
        </a:xfrm>
      </p:grpSpPr>
      <p:pic>
        <p:nvPicPr>
          <p:cNvPr id="117" name="Google Shape;117;p22"/>
          <p:cNvPicPr preferRelativeResize="0"/>
          <p:nvPr/>
        </p:nvPicPr>
        <p:blipFill rotWithShape="1">
          <a:blip r:embed="rId2">
            <a:alphaModFix/>
          </a:blip>
          <a:srcRect b="0" l="0" r="49914" t="50079"/>
          <a:stretch/>
        </p:blipFill>
        <p:spPr>
          <a:xfrm rot="10800000">
            <a:off x="0" y="3172750"/>
            <a:ext cx="1819273" cy="1970750"/>
          </a:xfrm>
          <a:prstGeom prst="rect">
            <a:avLst/>
          </a:prstGeom>
          <a:noFill/>
          <a:ln>
            <a:noFill/>
          </a:ln>
        </p:spPr>
      </p:pic>
      <p:pic>
        <p:nvPicPr>
          <p:cNvPr id="118" name="Google Shape;118;p22"/>
          <p:cNvPicPr preferRelativeResize="0"/>
          <p:nvPr/>
        </p:nvPicPr>
        <p:blipFill rotWithShape="1">
          <a:blip r:embed="rId2">
            <a:alphaModFix/>
          </a:blip>
          <a:srcRect b="0" l="0" r="49914" t="50079"/>
          <a:stretch/>
        </p:blipFill>
        <p:spPr>
          <a:xfrm>
            <a:off x="7324725" y="0"/>
            <a:ext cx="1819273" cy="1970750"/>
          </a:xfrm>
          <a:prstGeom prst="rect">
            <a:avLst/>
          </a:prstGeom>
          <a:noFill/>
          <a:ln>
            <a:noFill/>
          </a:ln>
        </p:spPr>
      </p:pic>
      <p:sp>
        <p:nvSpPr>
          <p:cNvPr id="119" name="Google Shape;119;p22"/>
          <p:cNvSpPr txBox="1"/>
          <p:nvPr>
            <p:ph idx="1" type="subTitle"/>
          </p:nvPr>
        </p:nvSpPr>
        <p:spPr>
          <a:xfrm>
            <a:off x="2103150" y="4131000"/>
            <a:ext cx="49377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22"/>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21" name="Shape 121"/>
        <p:cNvGrpSpPr/>
        <p:nvPr/>
      </p:nvGrpSpPr>
      <p:grpSpPr>
        <a:xfrm>
          <a:off x="0" y="0"/>
          <a:ext cx="0" cy="0"/>
          <a:chOff x="0" y="0"/>
          <a:chExt cx="0" cy="0"/>
        </a:xfrm>
      </p:grpSpPr>
      <p:pic>
        <p:nvPicPr>
          <p:cNvPr id="122" name="Google Shape;122;p23"/>
          <p:cNvPicPr preferRelativeResize="0"/>
          <p:nvPr/>
        </p:nvPicPr>
        <p:blipFill rotWithShape="1">
          <a:blip r:embed="rId2">
            <a:alphaModFix/>
          </a:blip>
          <a:srcRect b="0" l="0" r="49914" t="50079"/>
          <a:stretch/>
        </p:blipFill>
        <p:spPr>
          <a:xfrm rot="10800000">
            <a:off x="0" y="3172750"/>
            <a:ext cx="1819273" cy="1970750"/>
          </a:xfrm>
          <a:prstGeom prst="rect">
            <a:avLst/>
          </a:prstGeom>
          <a:noFill/>
          <a:ln>
            <a:noFill/>
          </a:ln>
        </p:spPr>
      </p:pic>
      <p:pic>
        <p:nvPicPr>
          <p:cNvPr id="123" name="Google Shape;123;p23"/>
          <p:cNvPicPr preferRelativeResize="0"/>
          <p:nvPr/>
        </p:nvPicPr>
        <p:blipFill rotWithShape="1">
          <a:blip r:embed="rId2">
            <a:alphaModFix/>
          </a:blip>
          <a:srcRect b="0" l="0" r="49914" t="50079"/>
          <a:stretch/>
        </p:blipFill>
        <p:spPr>
          <a:xfrm>
            <a:off x="7324725" y="0"/>
            <a:ext cx="1819273" cy="1970750"/>
          </a:xfrm>
          <a:prstGeom prst="rect">
            <a:avLst/>
          </a:prstGeom>
          <a:noFill/>
          <a:ln>
            <a:noFill/>
          </a:ln>
        </p:spPr>
      </p:pic>
      <p:sp>
        <p:nvSpPr>
          <p:cNvPr id="124" name="Google Shape;124;p23"/>
          <p:cNvSpPr txBox="1"/>
          <p:nvPr>
            <p:ph idx="1" type="subTitle"/>
          </p:nvPr>
        </p:nvSpPr>
        <p:spPr>
          <a:xfrm>
            <a:off x="2143050" y="4070100"/>
            <a:ext cx="48579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3"/>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26" name="Shape 126"/>
        <p:cNvGrpSpPr/>
        <p:nvPr/>
      </p:nvGrpSpPr>
      <p:grpSpPr>
        <a:xfrm>
          <a:off x="0" y="0"/>
          <a:ext cx="0" cy="0"/>
          <a:chOff x="0" y="0"/>
          <a:chExt cx="0" cy="0"/>
        </a:xfrm>
      </p:grpSpPr>
      <p:pic>
        <p:nvPicPr>
          <p:cNvPr id="127" name="Google Shape;127;p24"/>
          <p:cNvPicPr preferRelativeResize="0"/>
          <p:nvPr/>
        </p:nvPicPr>
        <p:blipFill rotWithShape="1">
          <a:blip r:embed="rId2">
            <a:alphaModFix/>
          </a:blip>
          <a:srcRect b="0" l="0" r="49914" t="50079"/>
          <a:stretch/>
        </p:blipFill>
        <p:spPr>
          <a:xfrm flipH="1">
            <a:off x="0" y="0"/>
            <a:ext cx="1819273" cy="1970750"/>
          </a:xfrm>
          <a:prstGeom prst="rect">
            <a:avLst/>
          </a:prstGeom>
          <a:noFill/>
          <a:ln>
            <a:noFill/>
          </a:ln>
        </p:spPr>
      </p:pic>
      <p:sp>
        <p:nvSpPr>
          <p:cNvPr id="128" name="Google Shape;128;p24"/>
          <p:cNvSpPr txBox="1"/>
          <p:nvPr>
            <p:ph idx="1" type="subTitle"/>
          </p:nvPr>
        </p:nvSpPr>
        <p:spPr>
          <a:xfrm>
            <a:off x="720000" y="2571750"/>
            <a:ext cx="2356200" cy="118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4"/>
          <p:cNvSpPr txBox="1"/>
          <p:nvPr>
            <p:ph type="title"/>
          </p:nvPr>
        </p:nvSpPr>
        <p:spPr>
          <a:xfrm>
            <a:off x="720000" y="1459350"/>
            <a:ext cx="2356200" cy="1188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130" name="Shape 130"/>
        <p:cNvGrpSpPr/>
        <p:nvPr/>
      </p:nvGrpSpPr>
      <p:grpSpPr>
        <a:xfrm>
          <a:off x="0" y="0"/>
          <a:ext cx="0" cy="0"/>
          <a:chOff x="0" y="0"/>
          <a:chExt cx="0" cy="0"/>
        </a:xfrm>
      </p:grpSpPr>
      <p:sp>
        <p:nvSpPr>
          <p:cNvPr id="131" name="Google Shape;131;p25"/>
          <p:cNvSpPr txBox="1"/>
          <p:nvPr>
            <p:ph idx="1" type="subTitle"/>
          </p:nvPr>
        </p:nvSpPr>
        <p:spPr>
          <a:xfrm>
            <a:off x="4103475" y="2434650"/>
            <a:ext cx="34746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5"/>
          <p:cNvSpPr txBox="1"/>
          <p:nvPr>
            <p:ph type="title"/>
          </p:nvPr>
        </p:nvSpPr>
        <p:spPr>
          <a:xfrm>
            <a:off x="4103475" y="1870650"/>
            <a:ext cx="3474600" cy="640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33" name="Shape 133"/>
        <p:cNvGrpSpPr/>
        <p:nvPr/>
      </p:nvGrpSpPr>
      <p:grpSpPr>
        <a:xfrm>
          <a:off x="0" y="0"/>
          <a:ext cx="0" cy="0"/>
          <a:chOff x="0" y="0"/>
          <a:chExt cx="0" cy="0"/>
        </a:xfrm>
      </p:grpSpPr>
      <p:sp>
        <p:nvSpPr>
          <p:cNvPr id="134" name="Google Shape;134;p26"/>
          <p:cNvSpPr txBox="1"/>
          <p:nvPr>
            <p:ph type="title"/>
          </p:nvPr>
        </p:nvSpPr>
        <p:spPr>
          <a:xfrm>
            <a:off x="720000" y="2571738"/>
            <a:ext cx="2336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 name="Google Shape;135;p26"/>
          <p:cNvSpPr txBox="1"/>
          <p:nvPr>
            <p:ph idx="1" type="subTitle"/>
          </p:nvPr>
        </p:nvSpPr>
        <p:spPr>
          <a:xfrm>
            <a:off x="720000" y="3028938"/>
            <a:ext cx="23364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 name="Google Shape;136;p26"/>
          <p:cNvSpPr txBox="1"/>
          <p:nvPr>
            <p:ph idx="2" type="title"/>
          </p:nvPr>
        </p:nvSpPr>
        <p:spPr>
          <a:xfrm>
            <a:off x="3403800" y="2571738"/>
            <a:ext cx="2336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7" name="Google Shape;137;p26"/>
          <p:cNvSpPr txBox="1"/>
          <p:nvPr>
            <p:ph idx="3" type="subTitle"/>
          </p:nvPr>
        </p:nvSpPr>
        <p:spPr>
          <a:xfrm>
            <a:off x="3403800" y="3028938"/>
            <a:ext cx="23364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6"/>
          <p:cNvSpPr txBox="1"/>
          <p:nvPr>
            <p:ph idx="4" type="title"/>
          </p:nvPr>
        </p:nvSpPr>
        <p:spPr>
          <a:xfrm>
            <a:off x="6087600" y="2571738"/>
            <a:ext cx="2336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 name="Google Shape;139;p26"/>
          <p:cNvSpPr txBox="1"/>
          <p:nvPr>
            <p:ph idx="5" type="subTitle"/>
          </p:nvPr>
        </p:nvSpPr>
        <p:spPr>
          <a:xfrm>
            <a:off x="6087600" y="3028938"/>
            <a:ext cx="23364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6"/>
          <p:cNvSpPr txBox="1"/>
          <p:nvPr>
            <p:ph idx="6"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41" name="Google Shape;141;p26"/>
          <p:cNvPicPr preferRelativeResize="0"/>
          <p:nvPr/>
        </p:nvPicPr>
        <p:blipFill rotWithShape="1">
          <a:blip r:embed="rId2">
            <a:alphaModFix/>
          </a:blip>
          <a:srcRect b="0" l="0" r="49914" t="50079"/>
          <a:stretch/>
        </p:blipFill>
        <p:spPr>
          <a:xfrm>
            <a:off x="7324725" y="0"/>
            <a:ext cx="1819273" cy="19707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42" name="Shape 142"/>
        <p:cNvGrpSpPr/>
        <p:nvPr/>
      </p:nvGrpSpPr>
      <p:grpSpPr>
        <a:xfrm>
          <a:off x="0" y="0"/>
          <a:ext cx="0" cy="0"/>
          <a:chOff x="0" y="0"/>
          <a:chExt cx="0" cy="0"/>
        </a:xfrm>
      </p:grpSpPr>
      <p:pic>
        <p:nvPicPr>
          <p:cNvPr id="143" name="Google Shape;143;p27"/>
          <p:cNvPicPr preferRelativeResize="0"/>
          <p:nvPr/>
        </p:nvPicPr>
        <p:blipFill rotWithShape="1">
          <a:blip r:embed="rId2">
            <a:alphaModFix/>
          </a:blip>
          <a:srcRect b="0" l="0" r="49914" t="50079"/>
          <a:stretch/>
        </p:blipFill>
        <p:spPr>
          <a:xfrm rot="10800000">
            <a:off x="0" y="3172750"/>
            <a:ext cx="1819273" cy="1970750"/>
          </a:xfrm>
          <a:prstGeom prst="rect">
            <a:avLst/>
          </a:prstGeom>
          <a:noFill/>
          <a:ln>
            <a:noFill/>
          </a:ln>
        </p:spPr>
      </p:pic>
      <p:pic>
        <p:nvPicPr>
          <p:cNvPr id="144" name="Google Shape;144;p27"/>
          <p:cNvPicPr preferRelativeResize="0"/>
          <p:nvPr/>
        </p:nvPicPr>
        <p:blipFill rotWithShape="1">
          <a:blip r:embed="rId2">
            <a:alphaModFix/>
          </a:blip>
          <a:srcRect b="0" l="0" r="49914" t="50079"/>
          <a:stretch/>
        </p:blipFill>
        <p:spPr>
          <a:xfrm>
            <a:off x="7324725" y="0"/>
            <a:ext cx="1819273" cy="1970750"/>
          </a:xfrm>
          <a:prstGeom prst="rect">
            <a:avLst/>
          </a:prstGeom>
          <a:noFill/>
          <a:ln>
            <a:noFill/>
          </a:ln>
        </p:spPr>
      </p:pic>
      <p:sp>
        <p:nvSpPr>
          <p:cNvPr id="145" name="Google Shape;145;p27"/>
          <p:cNvSpPr txBox="1"/>
          <p:nvPr>
            <p:ph type="title"/>
          </p:nvPr>
        </p:nvSpPr>
        <p:spPr>
          <a:xfrm>
            <a:off x="720000" y="3673788"/>
            <a:ext cx="21630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 name="Google Shape;146;p27"/>
          <p:cNvSpPr txBox="1"/>
          <p:nvPr>
            <p:ph idx="1" type="subTitle"/>
          </p:nvPr>
        </p:nvSpPr>
        <p:spPr>
          <a:xfrm>
            <a:off x="720000" y="4054788"/>
            <a:ext cx="2163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7"/>
          <p:cNvSpPr txBox="1"/>
          <p:nvPr>
            <p:ph idx="2" type="title"/>
          </p:nvPr>
        </p:nvSpPr>
        <p:spPr>
          <a:xfrm>
            <a:off x="3490503" y="3673788"/>
            <a:ext cx="21630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8" name="Google Shape;148;p27"/>
          <p:cNvSpPr txBox="1"/>
          <p:nvPr>
            <p:ph idx="3" type="subTitle"/>
          </p:nvPr>
        </p:nvSpPr>
        <p:spPr>
          <a:xfrm>
            <a:off x="3490503" y="4054788"/>
            <a:ext cx="2163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7"/>
          <p:cNvSpPr txBox="1"/>
          <p:nvPr>
            <p:ph idx="4" type="title"/>
          </p:nvPr>
        </p:nvSpPr>
        <p:spPr>
          <a:xfrm>
            <a:off x="6261006" y="3673788"/>
            <a:ext cx="21630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 name="Google Shape;150;p27"/>
          <p:cNvSpPr txBox="1"/>
          <p:nvPr>
            <p:ph idx="5" type="subTitle"/>
          </p:nvPr>
        </p:nvSpPr>
        <p:spPr>
          <a:xfrm>
            <a:off x="6261006" y="4054788"/>
            <a:ext cx="2163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7"/>
          <p:cNvSpPr txBox="1"/>
          <p:nvPr>
            <p:ph idx="6"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2">
    <p:spTree>
      <p:nvGrpSpPr>
        <p:cNvPr id="152" name="Shape 152"/>
        <p:cNvGrpSpPr/>
        <p:nvPr/>
      </p:nvGrpSpPr>
      <p:grpSpPr>
        <a:xfrm>
          <a:off x="0" y="0"/>
          <a:ext cx="0" cy="0"/>
          <a:chOff x="0" y="0"/>
          <a:chExt cx="0" cy="0"/>
        </a:xfrm>
      </p:grpSpPr>
      <p:sp>
        <p:nvSpPr>
          <p:cNvPr id="153" name="Google Shape;153;p28"/>
          <p:cNvSpPr txBox="1"/>
          <p:nvPr>
            <p:ph type="title"/>
          </p:nvPr>
        </p:nvSpPr>
        <p:spPr>
          <a:xfrm>
            <a:off x="2159525" y="1406349"/>
            <a:ext cx="30723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 name="Google Shape;154;p28"/>
          <p:cNvSpPr txBox="1"/>
          <p:nvPr>
            <p:ph idx="1" type="subTitle"/>
          </p:nvPr>
        </p:nvSpPr>
        <p:spPr>
          <a:xfrm>
            <a:off x="2159525" y="1863549"/>
            <a:ext cx="30723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8"/>
          <p:cNvSpPr txBox="1"/>
          <p:nvPr>
            <p:ph idx="2" type="title"/>
          </p:nvPr>
        </p:nvSpPr>
        <p:spPr>
          <a:xfrm>
            <a:off x="3912150" y="2408988"/>
            <a:ext cx="3072300" cy="457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 name="Google Shape;156;p28"/>
          <p:cNvSpPr txBox="1"/>
          <p:nvPr>
            <p:ph idx="3" type="subTitle"/>
          </p:nvPr>
        </p:nvSpPr>
        <p:spPr>
          <a:xfrm>
            <a:off x="3912150" y="2866188"/>
            <a:ext cx="3072300" cy="54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8"/>
          <p:cNvSpPr txBox="1"/>
          <p:nvPr>
            <p:ph idx="4" type="title"/>
          </p:nvPr>
        </p:nvSpPr>
        <p:spPr>
          <a:xfrm>
            <a:off x="2159550" y="3414888"/>
            <a:ext cx="30723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8" name="Google Shape;158;p28"/>
          <p:cNvSpPr txBox="1"/>
          <p:nvPr>
            <p:ph idx="5" type="subTitle"/>
          </p:nvPr>
        </p:nvSpPr>
        <p:spPr>
          <a:xfrm>
            <a:off x="2159550" y="3872088"/>
            <a:ext cx="30723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28"/>
          <p:cNvSpPr txBox="1"/>
          <p:nvPr>
            <p:ph idx="6"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60" name="Google Shape;160;p28"/>
          <p:cNvPicPr preferRelativeResize="0"/>
          <p:nvPr/>
        </p:nvPicPr>
        <p:blipFill rotWithShape="1">
          <a:blip r:embed="rId2">
            <a:alphaModFix/>
          </a:blip>
          <a:srcRect b="0" l="0" r="49914" t="50079"/>
          <a:stretch/>
        </p:blipFill>
        <p:spPr>
          <a:xfrm rot="10800000">
            <a:off x="0" y="3172750"/>
            <a:ext cx="1819273" cy="19707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61" name="Shape 161"/>
        <p:cNvGrpSpPr/>
        <p:nvPr/>
      </p:nvGrpSpPr>
      <p:grpSpPr>
        <a:xfrm>
          <a:off x="0" y="0"/>
          <a:ext cx="0" cy="0"/>
          <a:chOff x="0" y="0"/>
          <a:chExt cx="0" cy="0"/>
        </a:xfrm>
      </p:grpSpPr>
      <p:pic>
        <p:nvPicPr>
          <p:cNvPr id="162" name="Google Shape;162;p29"/>
          <p:cNvPicPr preferRelativeResize="0"/>
          <p:nvPr/>
        </p:nvPicPr>
        <p:blipFill rotWithShape="1">
          <a:blip r:embed="rId2">
            <a:alphaModFix/>
          </a:blip>
          <a:srcRect b="0" l="0" r="49914" t="50079"/>
          <a:stretch/>
        </p:blipFill>
        <p:spPr>
          <a:xfrm rot="10800000">
            <a:off x="0" y="3172750"/>
            <a:ext cx="1819273" cy="1970750"/>
          </a:xfrm>
          <a:prstGeom prst="rect">
            <a:avLst/>
          </a:prstGeom>
          <a:noFill/>
          <a:ln>
            <a:noFill/>
          </a:ln>
        </p:spPr>
      </p:pic>
      <p:sp>
        <p:nvSpPr>
          <p:cNvPr id="163" name="Google Shape;163;p29"/>
          <p:cNvSpPr txBox="1"/>
          <p:nvPr>
            <p:ph type="title"/>
          </p:nvPr>
        </p:nvSpPr>
        <p:spPr>
          <a:xfrm>
            <a:off x="720009" y="2571750"/>
            <a:ext cx="1645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4" name="Google Shape;164;p29"/>
          <p:cNvSpPr txBox="1"/>
          <p:nvPr>
            <p:ph idx="1" type="subTitle"/>
          </p:nvPr>
        </p:nvSpPr>
        <p:spPr>
          <a:xfrm>
            <a:off x="720009" y="3028950"/>
            <a:ext cx="1645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29"/>
          <p:cNvSpPr txBox="1"/>
          <p:nvPr>
            <p:ph idx="2" type="title"/>
          </p:nvPr>
        </p:nvSpPr>
        <p:spPr>
          <a:xfrm>
            <a:off x="4758809" y="2571750"/>
            <a:ext cx="1645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6" name="Google Shape;166;p29"/>
          <p:cNvSpPr txBox="1"/>
          <p:nvPr>
            <p:ph idx="3" type="subTitle"/>
          </p:nvPr>
        </p:nvSpPr>
        <p:spPr>
          <a:xfrm>
            <a:off x="4758809" y="3028950"/>
            <a:ext cx="1645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29"/>
          <p:cNvSpPr txBox="1"/>
          <p:nvPr>
            <p:ph idx="4" type="title"/>
          </p:nvPr>
        </p:nvSpPr>
        <p:spPr>
          <a:xfrm>
            <a:off x="2739409" y="2571750"/>
            <a:ext cx="1645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8" name="Google Shape;168;p29"/>
          <p:cNvSpPr txBox="1"/>
          <p:nvPr>
            <p:ph idx="5" type="subTitle"/>
          </p:nvPr>
        </p:nvSpPr>
        <p:spPr>
          <a:xfrm>
            <a:off x="2739409" y="3028950"/>
            <a:ext cx="1645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29"/>
          <p:cNvSpPr txBox="1"/>
          <p:nvPr>
            <p:ph idx="6" type="title"/>
          </p:nvPr>
        </p:nvSpPr>
        <p:spPr>
          <a:xfrm>
            <a:off x="6778209" y="2571750"/>
            <a:ext cx="1645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29"/>
          <p:cNvSpPr txBox="1"/>
          <p:nvPr>
            <p:ph idx="7" type="subTitle"/>
          </p:nvPr>
        </p:nvSpPr>
        <p:spPr>
          <a:xfrm>
            <a:off x="6778209" y="3028950"/>
            <a:ext cx="1645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9"/>
          <p:cNvSpPr txBox="1"/>
          <p:nvPr>
            <p:ph idx="8"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3">
    <p:spTree>
      <p:nvGrpSpPr>
        <p:cNvPr id="172" name="Shape 172"/>
        <p:cNvGrpSpPr/>
        <p:nvPr/>
      </p:nvGrpSpPr>
      <p:grpSpPr>
        <a:xfrm>
          <a:off x="0" y="0"/>
          <a:ext cx="0" cy="0"/>
          <a:chOff x="0" y="0"/>
          <a:chExt cx="0" cy="0"/>
        </a:xfrm>
      </p:grpSpPr>
      <p:sp>
        <p:nvSpPr>
          <p:cNvPr id="173" name="Google Shape;173;p30"/>
          <p:cNvSpPr txBox="1"/>
          <p:nvPr>
            <p:ph type="title"/>
          </p:nvPr>
        </p:nvSpPr>
        <p:spPr>
          <a:xfrm>
            <a:off x="720009" y="2571750"/>
            <a:ext cx="1446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 name="Google Shape;174;p30"/>
          <p:cNvSpPr txBox="1"/>
          <p:nvPr>
            <p:ph idx="1" type="subTitle"/>
          </p:nvPr>
        </p:nvSpPr>
        <p:spPr>
          <a:xfrm>
            <a:off x="720009" y="3028950"/>
            <a:ext cx="14460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30"/>
          <p:cNvSpPr txBox="1"/>
          <p:nvPr>
            <p:ph idx="2" type="title"/>
          </p:nvPr>
        </p:nvSpPr>
        <p:spPr>
          <a:xfrm>
            <a:off x="5413503" y="2571750"/>
            <a:ext cx="1446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6" name="Google Shape;176;p30"/>
          <p:cNvSpPr txBox="1"/>
          <p:nvPr>
            <p:ph idx="3" type="subTitle"/>
          </p:nvPr>
        </p:nvSpPr>
        <p:spPr>
          <a:xfrm>
            <a:off x="5413503" y="3028950"/>
            <a:ext cx="14460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30"/>
          <p:cNvSpPr txBox="1"/>
          <p:nvPr>
            <p:ph idx="4" type="title"/>
          </p:nvPr>
        </p:nvSpPr>
        <p:spPr>
          <a:xfrm>
            <a:off x="2284507" y="2571750"/>
            <a:ext cx="1446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8" name="Google Shape;178;p30"/>
          <p:cNvSpPr txBox="1"/>
          <p:nvPr>
            <p:ph idx="5" type="subTitle"/>
          </p:nvPr>
        </p:nvSpPr>
        <p:spPr>
          <a:xfrm>
            <a:off x="2284507" y="3028950"/>
            <a:ext cx="14460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30"/>
          <p:cNvSpPr txBox="1"/>
          <p:nvPr>
            <p:ph idx="6" type="title"/>
          </p:nvPr>
        </p:nvSpPr>
        <p:spPr>
          <a:xfrm>
            <a:off x="6978001" y="2571750"/>
            <a:ext cx="1446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0" name="Google Shape;180;p30"/>
          <p:cNvSpPr txBox="1"/>
          <p:nvPr>
            <p:ph idx="7" type="subTitle"/>
          </p:nvPr>
        </p:nvSpPr>
        <p:spPr>
          <a:xfrm>
            <a:off x="6978001" y="3028950"/>
            <a:ext cx="14460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30"/>
          <p:cNvSpPr txBox="1"/>
          <p:nvPr>
            <p:ph idx="8"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 name="Google Shape;182;p30"/>
          <p:cNvSpPr txBox="1"/>
          <p:nvPr>
            <p:ph idx="9" type="title"/>
          </p:nvPr>
        </p:nvSpPr>
        <p:spPr>
          <a:xfrm>
            <a:off x="3849005" y="2571750"/>
            <a:ext cx="1446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3" name="Google Shape;183;p30"/>
          <p:cNvSpPr txBox="1"/>
          <p:nvPr>
            <p:ph idx="13" type="subTitle"/>
          </p:nvPr>
        </p:nvSpPr>
        <p:spPr>
          <a:xfrm>
            <a:off x="3849005" y="3028950"/>
            <a:ext cx="14460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84" name="Google Shape;184;p30"/>
          <p:cNvPicPr preferRelativeResize="0"/>
          <p:nvPr/>
        </p:nvPicPr>
        <p:blipFill rotWithShape="1">
          <a:blip r:embed="rId2">
            <a:alphaModFix/>
          </a:blip>
          <a:srcRect b="0" l="0" r="49914" t="50079"/>
          <a:stretch/>
        </p:blipFill>
        <p:spPr>
          <a:xfrm rot="10800000">
            <a:off x="0" y="3172750"/>
            <a:ext cx="1819273" cy="19707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 name="Google Shape;22;p4"/>
          <p:cNvSpPr txBox="1"/>
          <p:nvPr>
            <p:ph idx="1" type="body"/>
          </p:nvPr>
        </p:nvSpPr>
        <p:spPr>
          <a:xfrm>
            <a:off x="720000" y="1152475"/>
            <a:ext cx="7704000" cy="137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dk2"/>
              </a:buClr>
              <a:buSzPts val="1300"/>
              <a:buFont typeface="Arial"/>
              <a:buChar char="●"/>
              <a:defRPr sz="1300"/>
            </a:lvl1pPr>
            <a:lvl2pPr indent="-311150" lvl="1" marL="914400" rtl="0">
              <a:lnSpc>
                <a:spcPct val="115000"/>
              </a:lnSpc>
              <a:spcBef>
                <a:spcPts val="0"/>
              </a:spcBef>
              <a:spcAft>
                <a:spcPts val="0"/>
              </a:spcAft>
              <a:buSzPts val="1300"/>
              <a:buFont typeface="Arial"/>
              <a:buChar char="○"/>
              <a:defRPr sz="1300"/>
            </a:lvl2pPr>
            <a:lvl3pPr indent="-311150" lvl="2" marL="1371600" rtl="0">
              <a:lnSpc>
                <a:spcPct val="115000"/>
              </a:lnSpc>
              <a:spcBef>
                <a:spcPts val="0"/>
              </a:spcBef>
              <a:spcAft>
                <a:spcPts val="0"/>
              </a:spcAft>
              <a:buSzPts val="1300"/>
              <a:buFont typeface="Arial"/>
              <a:buChar char="■"/>
              <a:defRPr sz="1300"/>
            </a:lvl3pPr>
            <a:lvl4pPr indent="-311150" lvl="3" marL="1828800" rtl="0">
              <a:lnSpc>
                <a:spcPct val="115000"/>
              </a:lnSpc>
              <a:spcBef>
                <a:spcPts val="0"/>
              </a:spcBef>
              <a:spcAft>
                <a:spcPts val="0"/>
              </a:spcAft>
              <a:buSzPts val="1300"/>
              <a:buFont typeface="Arial"/>
              <a:buChar char="●"/>
              <a:defRPr sz="1300"/>
            </a:lvl4pPr>
            <a:lvl5pPr indent="-311150" lvl="4" marL="2286000" rtl="0">
              <a:lnSpc>
                <a:spcPct val="115000"/>
              </a:lnSpc>
              <a:spcBef>
                <a:spcPts val="0"/>
              </a:spcBef>
              <a:spcAft>
                <a:spcPts val="0"/>
              </a:spcAft>
              <a:buSzPts val="1300"/>
              <a:buFont typeface="Arial"/>
              <a:buChar char="○"/>
              <a:defRPr sz="1300"/>
            </a:lvl5pPr>
            <a:lvl6pPr indent="-311150" lvl="5" marL="2743200" rtl="0">
              <a:lnSpc>
                <a:spcPct val="115000"/>
              </a:lnSpc>
              <a:spcBef>
                <a:spcPts val="0"/>
              </a:spcBef>
              <a:spcAft>
                <a:spcPts val="0"/>
              </a:spcAft>
              <a:buSzPts val="1300"/>
              <a:buFont typeface="Arial"/>
              <a:buChar char="■"/>
              <a:defRPr sz="1300"/>
            </a:lvl6pPr>
            <a:lvl7pPr indent="-311150" lvl="6" marL="3200400" rtl="0">
              <a:lnSpc>
                <a:spcPct val="115000"/>
              </a:lnSpc>
              <a:spcBef>
                <a:spcPts val="0"/>
              </a:spcBef>
              <a:spcAft>
                <a:spcPts val="0"/>
              </a:spcAft>
              <a:buSzPts val="1300"/>
              <a:buFont typeface="Arial"/>
              <a:buChar char="●"/>
              <a:defRPr sz="1300"/>
            </a:lvl7pPr>
            <a:lvl8pPr indent="-311150" lvl="7" marL="3657600" rtl="0">
              <a:lnSpc>
                <a:spcPct val="115000"/>
              </a:lnSpc>
              <a:spcBef>
                <a:spcPts val="0"/>
              </a:spcBef>
              <a:spcAft>
                <a:spcPts val="0"/>
              </a:spcAft>
              <a:buSzPts val="1300"/>
              <a:buFont typeface="Arial"/>
              <a:buChar char="○"/>
              <a:defRPr sz="1300"/>
            </a:lvl8pPr>
            <a:lvl9pPr indent="-311150" lvl="8" marL="4114800" rtl="0">
              <a:lnSpc>
                <a:spcPct val="115000"/>
              </a:lnSpc>
              <a:spcBef>
                <a:spcPts val="0"/>
              </a:spcBef>
              <a:spcAft>
                <a:spcPts val="0"/>
              </a:spcAft>
              <a:buSzPts val="1300"/>
              <a:buFont typeface="Arial"/>
              <a:buChar char="■"/>
              <a:defRPr sz="1300"/>
            </a:lvl9pPr>
          </a:lstStyle>
          <a:p/>
        </p:txBody>
      </p:sp>
      <p:pic>
        <p:nvPicPr>
          <p:cNvPr id="23" name="Google Shape;23;p4"/>
          <p:cNvPicPr preferRelativeResize="0"/>
          <p:nvPr/>
        </p:nvPicPr>
        <p:blipFill rotWithShape="1">
          <a:blip r:embed="rId2">
            <a:alphaModFix/>
          </a:blip>
          <a:srcRect b="0" l="0" r="49914" t="50079"/>
          <a:stretch/>
        </p:blipFill>
        <p:spPr>
          <a:xfrm>
            <a:off x="7324725" y="0"/>
            <a:ext cx="1819273" cy="19707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185" name="Shape 185"/>
        <p:cNvGrpSpPr/>
        <p:nvPr/>
      </p:nvGrpSpPr>
      <p:grpSpPr>
        <a:xfrm>
          <a:off x="0" y="0"/>
          <a:ext cx="0" cy="0"/>
          <a:chOff x="0" y="0"/>
          <a:chExt cx="0" cy="0"/>
        </a:xfrm>
      </p:grpSpPr>
      <p:pic>
        <p:nvPicPr>
          <p:cNvPr id="186" name="Google Shape;186;p31"/>
          <p:cNvPicPr preferRelativeResize="0"/>
          <p:nvPr/>
        </p:nvPicPr>
        <p:blipFill rotWithShape="1">
          <a:blip r:embed="rId2">
            <a:alphaModFix/>
          </a:blip>
          <a:srcRect b="0" l="0" r="49914" t="50079"/>
          <a:stretch/>
        </p:blipFill>
        <p:spPr>
          <a:xfrm>
            <a:off x="7324725" y="0"/>
            <a:ext cx="1819273" cy="1970750"/>
          </a:xfrm>
          <a:prstGeom prst="rect">
            <a:avLst/>
          </a:prstGeom>
          <a:noFill/>
          <a:ln>
            <a:noFill/>
          </a:ln>
        </p:spPr>
      </p:pic>
      <p:sp>
        <p:nvSpPr>
          <p:cNvPr id="187" name="Google Shape;187;p31"/>
          <p:cNvSpPr txBox="1"/>
          <p:nvPr>
            <p:ph type="title"/>
          </p:nvPr>
        </p:nvSpPr>
        <p:spPr>
          <a:xfrm>
            <a:off x="1737376" y="1657350"/>
            <a:ext cx="2196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88" name="Google Shape;188;p31"/>
          <p:cNvSpPr txBox="1"/>
          <p:nvPr>
            <p:ph idx="1" type="subTitle"/>
          </p:nvPr>
        </p:nvSpPr>
        <p:spPr>
          <a:xfrm>
            <a:off x="1737376" y="2114550"/>
            <a:ext cx="219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9" name="Google Shape;189;p31"/>
          <p:cNvSpPr txBox="1"/>
          <p:nvPr>
            <p:ph idx="2" type="title"/>
          </p:nvPr>
        </p:nvSpPr>
        <p:spPr>
          <a:xfrm>
            <a:off x="5210624" y="3128100"/>
            <a:ext cx="2196000" cy="457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 name="Google Shape;190;p31"/>
          <p:cNvSpPr txBox="1"/>
          <p:nvPr>
            <p:ph idx="3" type="subTitle"/>
          </p:nvPr>
        </p:nvSpPr>
        <p:spPr>
          <a:xfrm>
            <a:off x="5210618" y="3585300"/>
            <a:ext cx="2196000" cy="54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31"/>
          <p:cNvSpPr txBox="1"/>
          <p:nvPr>
            <p:ph idx="4" type="title"/>
          </p:nvPr>
        </p:nvSpPr>
        <p:spPr>
          <a:xfrm>
            <a:off x="1737378" y="3128100"/>
            <a:ext cx="2196000" cy="4572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92" name="Google Shape;192;p31"/>
          <p:cNvSpPr txBox="1"/>
          <p:nvPr>
            <p:ph idx="5" type="subTitle"/>
          </p:nvPr>
        </p:nvSpPr>
        <p:spPr>
          <a:xfrm>
            <a:off x="1737374" y="3585300"/>
            <a:ext cx="2196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3" name="Google Shape;193;p31"/>
          <p:cNvSpPr txBox="1"/>
          <p:nvPr>
            <p:ph idx="6" type="title"/>
          </p:nvPr>
        </p:nvSpPr>
        <p:spPr>
          <a:xfrm>
            <a:off x="5210626" y="1657350"/>
            <a:ext cx="2196000" cy="457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31"/>
          <p:cNvSpPr txBox="1"/>
          <p:nvPr>
            <p:ph idx="7" type="subTitle"/>
          </p:nvPr>
        </p:nvSpPr>
        <p:spPr>
          <a:xfrm>
            <a:off x="5210616" y="2114550"/>
            <a:ext cx="2196000" cy="54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31"/>
          <p:cNvSpPr txBox="1"/>
          <p:nvPr>
            <p:ph idx="8"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96" name="Shape 196"/>
        <p:cNvGrpSpPr/>
        <p:nvPr/>
      </p:nvGrpSpPr>
      <p:grpSpPr>
        <a:xfrm>
          <a:off x="0" y="0"/>
          <a:ext cx="0" cy="0"/>
          <a:chOff x="0" y="0"/>
          <a:chExt cx="0" cy="0"/>
        </a:xfrm>
      </p:grpSpPr>
      <p:sp>
        <p:nvSpPr>
          <p:cNvPr id="197" name="Google Shape;197;p32"/>
          <p:cNvSpPr txBox="1"/>
          <p:nvPr>
            <p:ph type="title"/>
          </p:nvPr>
        </p:nvSpPr>
        <p:spPr>
          <a:xfrm>
            <a:off x="720000" y="1981950"/>
            <a:ext cx="1828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8" name="Google Shape;198;p32"/>
          <p:cNvSpPr txBox="1"/>
          <p:nvPr>
            <p:ph idx="1" type="subTitle"/>
          </p:nvPr>
        </p:nvSpPr>
        <p:spPr>
          <a:xfrm>
            <a:off x="720000" y="2362950"/>
            <a:ext cx="1828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32"/>
          <p:cNvSpPr txBox="1"/>
          <p:nvPr>
            <p:ph idx="2" type="title"/>
          </p:nvPr>
        </p:nvSpPr>
        <p:spPr>
          <a:xfrm>
            <a:off x="3657600" y="1981950"/>
            <a:ext cx="1828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0" name="Google Shape;200;p32"/>
          <p:cNvSpPr txBox="1"/>
          <p:nvPr>
            <p:ph idx="3" type="subTitle"/>
          </p:nvPr>
        </p:nvSpPr>
        <p:spPr>
          <a:xfrm>
            <a:off x="3657600" y="2362950"/>
            <a:ext cx="1828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32"/>
          <p:cNvSpPr txBox="1"/>
          <p:nvPr>
            <p:ph idx="4" type="title"/>
          </p:nvPr>
        </p:nvSpPr>
        <p:spPr>
          <a:xfrm>
            <a:off x="720000" y="3737700"/>
            <a:ext cx="1828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 name="Google Shape;202;p32"/>
          <p:cNvSpPr txBox="1"/>
          <p:nvPr>
            <p:ph idx="5" type="subTitle"/>
          </p:nvPr>
        </p:nvSpPr>
        <p:spPr>
          <a:xfrm>
            <a:off x="720000" y="4118700"/>
            <a:ext cx="1828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32"/>
          <p:cNvSpPr txBox="1"/>
          <p:nvPr>
            <p:ph idx="6" type="title"/>
          </p:nvPr>
        </p:nvSpPr>
        <p:spPr>
          <a:xfrm>
            <a:off x="3657600" y="3737700"/>
            <a:ext cx="1828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4" name="Google Shape;204;p32"/>
          <p:cNvSpPr txBox="1"/>
          <p:nvPr>
            <p:ph idx="7" type="subTitle"/>
          </p:nvPr>
        </p:nvSpPr>
        <p:spPr>
          <a:xfrm>
            <a:off x="3657600" y="4118700"/>
            <a:ext cx="1828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32"/>
          <p:cNvSpPr txBox="1"/>
          <p:nvPr>
            <p:ph idx="8" type="title"/>
          </p:nvPr>
        </p:nvSpPr>
        <p:spPr>
          <a:xfrm>
            <a:off x="6595195" y="1981950"/>
            <a:ext cx="1828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32"/>
          <p:cNvSpPr txBox="1"/>
          <p:nvPr>
            <p:ph idx="9" type="subTitle"/>
          </p:nvPr>
        </p:nvSpPr>
        <p:spPr>
          <a:xfrm>
            <a:off x="6595195" y="2362950"/>
            <a:ext cx="1828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32"/>
          <p:cNvSpPr txBox="1"/>
          <p:nvPr>
            <p:ph idx="13" type="title"/>
          </p:nvPr>
        </p:nvSpPr>
        <p:spPr>
          <a:xfrm>
            <a:off x="6595195" y="3737700"/>
            <a:ext cx="1828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8" name="Google Shape;208;p32"/>
          <p:cNvSpPr txBox="1"/>
          <p:nvPr>
            <p:ph idx="14" type="subTitle"/>
          </p:nvPr>
        </p:nvSpPr>
        <p:spPr>
          <a:xfrm>
            <a:off x="6595195" y="4118700"/>
            <a:ext cx="1828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09" name="Google Shape;209;p32"/>
          <p:cNvPicPr preferRelativeResize="0"/>
          <p:nvPr/>
        </p:nvPicPr>
        <p:blipFill rotWithShape="1">
          <a:blip r:embed="rId2">
            <a:alphaModFix/>
          </a:blip>
          <a:srcRect b="0" l="0" r="49914" t="50079"/>
          <a:stretch/>
        </p:blipFill>
        <p:spPr>
          <a:xfrm>
            <a:off x="7324725" y="0"/>
            <a:ext cx="1819273" cy="1970750"/>
          </a:xfrm>
          <a:prstGeom prst="rect">
            <a:avLst/>
          </a:prstGeom>
          <a:noFill/>
          <a:ln>
            <a:noFill/>
          </a:ln>
        </p:spPr>
      </p:pic>
      <p:sp>
        <p:nvSpPr>
          <p:cNvPr id="210" name="Google Shape;210;p32"/>
          <p:cNvSpPr txBox="1"/>
          <p:nvPr>
            <p:ph idx="15"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11" name="Shape 211"/>
        <p:cNvGrpSpPr/>
        <p:nvPr/>
      </p:nvGrpSpPr>
      <p:grpSpPr>
        <a:xfrm>
          <a:off x="0" y="0"/>
          <a:ext cx="0" cy="0"/>
          <a:chOff x="0" y="0"/>
          <a:chExt cx="0" cy="0"/>
        </a:xfrm>
      </p:grpSpPr>
      <p:sp>
        <p:nvSpPr>
          <p:cNvPr id="212" name="Google Shape;212;p33"/>
          <p:cNvSpPr txBox="1"/>
          <p:nvPr>
            <p:ph hasCustomPrompt="1" type="title"/>
          </p:nvPr>
        </p:nvSpPr>
        <p:spPr>
          <a:xfrm>
            <a:off x="1746875" y="540000"/>
            <a:ext cx="56502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3" name="Google Shape;213;p33"/>
          <p:cNvSpPr txBox="1"/>
          <p:nvPr>
            <p:ph idx="1" type="subTitle"/>
          </p:nvPr>
        </p:nvSpPr>
        <p:spPr>
          <a:xfrm>
            <a:off x="2490325" y="1414050"/>
            <a:ext cx="41634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14" name="Google Shape;214;p33"/>
          <p:cNvSpPr txBox="1"/>
          <p:nvPr>
            <p:ph hasCustomPrompt="1" idx="2" type="title"/>
          </p:nvPr>
        </p:nvSpPr>
        <p:spPr>
          <a:xfrm>
            <a:off x="1746875" y="2020492"/>
            <a:ext cx="56502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5" name="Google Shape;215;p33"/>
          <p:cNvSpPr txBox="1"/>
          <p:nvPr>
            <p:ph idx="3" type="subTitle"/>
          </p:nvPr>
        </p:nvSpPr>
        <p:spPr>
          <a:xfrm>
            <a:off x="2490325" y="2894544"/>
            <a:ext cx="41634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16" name="Google Shape;216;p33"/>
          <p:cNvSpPr txBox="1"/>
          <p:nvPr>
            <p:ph hasCustomPrompt="1" idx="4" type="title"/>
          </p:nvPr>
        </p:nvSpPr>
        <p:spPr>
          <a:xfrm>
            <a:off x="1746875" y="3500997"/>
            <a:ext cx="56502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7" name="Google Shape;217;p33"/>
          <p:cNvSpPr txBox="1"/>
          <p:nvPr>
            <p:ph idx="5" type="subTitle"/>
          </p:nvPr>
        </p:nvSpPr>
        <p:spPr>
          <a:xfrm>
            <a:off x="2490325" y="4375050"/>
            <a:ext cx="41634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218" name="Google Shape;218;p33"/>
          <p:cNvPicPr preferRelativeResize="0"/>
          <p:nvPr/>
        </p:nvPicPr>
        <p:blipFill rotWithShape="1">
          <a:blip r:embed="rId2">
            <a:alphaModFix/>
          </a:blip>
          <a:srcRect b="11286" l="0" r="61862" t="3016"/>
          <a:stretch/>
        </p:blipFill>
        <p:spPr>
          <a:xfrm>
            <a:off x="7037825" y="0"/>
            <a:ext cx="2106176" cy="5143502"/>
          </a:xfrm>
          <a:prstGeom prst="rect">
            <a:avLst/>
          </a:prstGeom>
          <a:noFill/>
          <a:ln>
            <a:noFill/>
          </a:ln>
        </p:spPr>
      </p:pic>
      <p:pic>
        <p:nvPicPr>
          <p:cNvPr id="219" name="Google Shape;219;p33"/>
          <p:cNvPicPr preferRelativeResize="0"/>
          <p:nvPr/>
        </p:nvPicPr>
        <p:blipFill rotWithShape="1">
          <a:blip r:embed="rId2">
            <a:alphaModFix/>
          </a:blip>
          <a:srcRect b="11286" l="0" r="61862" t="3016"/>
          <a:stretch/>
        </p:blipFill>
        <p:spPr>
          <a:xfrm flipH="1">
            <a:off x="-50" y="0"/>
            <a:ext cx="2106176" cy="5143502"/>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220" name="Shape 220"/>
        <p:cNvGrpSpPr/>
        <p:nvPr/>
      </p:nvGrpSpPr>
      <p:grpSpPr>
        <a:xfrm>
          <a:off x="0" y="0"/>
          <a:ext cx="0" cy="0"/>
          <a:chOff x="0" y="0"/>
          <a:chExt cx="0" cy="0"/>
        </a:xfrm>
      </p:grpSpPr>
      <p:sp>
        <p:nvSpPr>
          <p:cNvPr id="221" name="Google Shape;221;p34"/>
          <p:cNvSpPr txBox="1"/>
          <p:nvPr>
            <p:ph hasCustomPrompt="1" type="title"/>
          </p:nvPr>
        </p:nvSpPr>
        <p:spPr>
          <a:xfrm>
            <a:off x="720000" y="2235238"/>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2" name="Google Shape;222;p34"/>
          <p:cNvSpPr txBox="1"/>
          <p:nvPr>
            <p:ph idx="1" type="subTitle"/>
          </p:nvPr>
        </p:nvSpPr>
        <p:spPr>
          <a:xfrm>
            <a:off x="720000" y="3139754"/>
            <a:ext cx="22860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34"/>
          <p:cNvSpPr txBox="1"/>
          <p:nvPr>
            <p:ph hasCustomPrompt="1" idx="2" type="title"/>
          </p:nvPr>
        </p:nvSpPr>
        <p:spPr>
          <a:xfrm>
            <a:off x="3429000" y="2235225"/>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4" name="Google Shape;224;p34"/>
          <p:cNvSpPr txBox="1"/>
          <p:nvPr>
            <p:ph idx="3" type="subTitle"/>
          </p:nvPr>
        </p:nvSpPr>
        <p:spPr>
          <a:xfrm>
            <a:off x="3429000" y="3139725"/>
            <a:ext cx="22860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34"/>
          <p:cNvSpPr txBox="1"/>
          <p:nvPr>
            <p:ph hasCustomPrompt="1" idx="4" type="title"/>
          </p:nvPr>
        </p:nvSpPr>
        <p:spPr>
          <a:xfrm>
            <a:off x="6138000" y="2235225"/>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6" name="Google Shape;226;p34"/>
          <p:cNvSpPr txBox="1"/>
          <p:nvPr>
            <p:ph idx="5" type="subTitle"/>
          </p:nvPr>
        </p:nvSpPr>
        <p:spPr>
          <a:xfrm>
            <a:off x="6138000" y="3139725"/>
            <a:ext cx="22860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27" name="Google Shape;227;p34"/>
          <p:cNvPicPr preferRelativeResize="0"/>
          <p:nvPr/>
        </p:nvPicPr>
        <p:blipFill rotWithShape="1">
          <a:blip r:embed="rId2">
            <a:alphaModFix/>
          </a:blip>
          <a:srcRect b="0" l="0" r="-130" t="55052"/>
          <a:stretch/>
        </p:blipFill>
        <p:spPr>
          <a:xfrm rot="10800000">
            <a:off x="3205577" y="3814526"/>
            <a:ext cx="2733948" cy="13338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28" name="Shape 228"/>
        <p:cNvGrpSpPr/>
        <p:nvPr/>
      </p:nvGrpSpPr>
      <p:grpSpPr>
        <a:xfrm>
          <a:off x="0" y="0"/>
          <a:ext cx="0" cy="0"/>
          <a:chOff x="0" y="0"/>
          <a:chExt cx="0" cy="0"/>
        </a:xfrm>
      </p:grpSpPr>
      <p:pic>
        <p:nvPicPr>
          <p:cNvPr id="229" name="Google Shape;229;p35"/>
          <p:cNvPicPr preferRelativeResize="0"/>
          <p:nvPr/>
        </p:nvPicPr>
        <p:blipFill rotWithShape="1">
          <a:blip r:embed="rId2">
            <a:alphaModFix/>
          </a:blip>
          <a:srcRect b="57846" l="37845" r="0" t="0"/>
          <a:stretch/>
        </p:blipFill>
        <p:spPr>
          <a:xfrm flipH="1">
            <a:off x="3544275" y="3209400"/>
            <a:ext cx="5599734" cy="1934100"/>
          </a:xfrm>
          <a:prstGeom prst="rect">
            <a:avLst/>
          </a:prstGeom>
          <a:noFill/>
          <a:ln>
            <a:noFill/>
          </a:ln>
        </p:spPr>
      </p:pic>
      <p:sp>
        <p:nvSpPr>
          <p:cNvPr id="230" name="Google Shape;230;p35"/>
          <p:cNvSpPr txBox="1"/>
          <p:nvPr>
            <p:ph type="ctrTitle"/>
          </p:nvPr>
        </p:nvSpPr>
        <p:spPr>
          <a:xfrm>
            <a:off x="2429950" y="540000"/>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1" name="Google Shape;231;p35"/>
          <p:cNvSpPr txBox="1"/>
          <p:nvPr>
            <p:ph idx="1" type="subTitle"/>
          </p:nvPr>
        </p:nvSpPr>
        <p:spPr>
          <a:xfrm>
            <a:off x="2998000" y="1727446"/>
            <a:ext cx="3148200" cy="10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2" name="Google Shape;232;p35"/>
          <p:cNvSpPr txBox="1"/>
          <p:nvPr/>
        </p:nvSpPr>
        <p:spPr>
          <a:xfrm>
            <a:off x="2285800" y="3872100"/>
            <a:ext cx="4572300" cy="365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n" sz="1200">
                <a:solidFill>
                  <a:schemeClr val="lt2"/>
                </a:solidFill>
                <a:latin typeface="Archivo"/>
                <a:ea typeface="Archivo"/>
                <a:cs typeface="Archivo"/>
                <a:sym typeface="Archivo"/>
              </a:rPr>
              <a:t>CREDITS: This presentation template was created by </a:t>
            </a:r>
            <a:r>
              <a:rPr b="1" lang="en" sz="1200">
                <a:solidFill>
                  <a:schemeClr val="lt2"/>
                </a:solidFill>
                <a:uFill>
                  <a:noFill/>
                </a:uFill>
                <a:latin typeface="Archivo"/>
                <a:ea typeface="Archivo"/>
                <a:cs typeface="Archivo"/>
                <a:sym typeface="Archivo"/>
                <a:hlinkClick r:id="rId3">
                  <a:extLst>
                    <a:ext uri="{A12FA001-AC4F-418D-AE19-62706E023703}">
                      <ahyp:hlinkClr val="tx"/>
                    </a:ext>
                  </a:extLst>
                </a:hlinkClick>
              </a:rPr>
              <a:t>Slidesgo</a:t>
            </a:r>
            <a:r>
              <a:rPr lang="en" sz="1200">
                <a:solidFill>
                  <a:schemeClr val="lt2"/>
                </a:solidFill>
                <a:latin typeface="Archivo"/>
                <a:ea typeface="Archivo"/>
                <a:cs typeface="Archivo"/>
                <a:sym typeface="Archivo"/>
              </a:rPr>
              <a:t>, including icons by </a:t>
            </a:r>
            <a:r>
              <a:rPr b="1" lang="en" sz="1200">
                <a:solidFill>
                  <a:schemeClr val="lt2"/>
                </a:solidFill>
                <a:uFill>
                  <a:noFill/>
                </a:uFill>
                <a:latin typeface="Archivo"/>
                <a:ea typeface="Archivo"/>
                <a:cs typeface="Archivo"/>
                <a:sym typeface="Archivo"/>
                <a:hlinkClick r:id="rId4">
                  <a:extLst>
                    <a:ext uri="{A12FA001-AC4F-418D-AE19-62706E023703}">
                      <ahyp:hlinkClr val="tx"/>
                    </a:ext>
                  </a:extLst>
                </a:hlinkClick>
              </a:rPr>
              <a:t>Flaticon</a:t>
            </a:r>
            <a:r>
              <a:rPr lang="en" sz="1200">
                <a:solidFill>
                  <a:schemeClr val="lt2"/>
                </a:solidFill>
                <a:latin typeface="Archivo"/>
                <a:ea typeface="Archivo"/>
                <a:cs typeface="Archivo"/>
                <a:sym typeface="Archivo"/>
              </a:rPr>
              <a:t>, infographics &amp; images by </a:t>
            </a:r>
            <a:r>
              <a:rPr b="1" lang="en" sz="1200">
                <a:solidFill>
                  <a:schemeClr val="lt2"/>
                </a:solidFill>
                <a:uFill>
                  <a:noFill/>
                </a:uFill>
                <a:latin typeface="Archivo"/>
                <a:ea typeface="Archivo"/>
                <a:cs typeface="Archivo"/>
                <a:sym typeface="Archivo"/>
                <a:hlinkClick r:id="rId5">
                  <a:extLst>
                    <a:ext uri="{A12FA001-AC4F-418D-AE19-62706E023703}">
                      <ahyp:hlinkClr val="tx"/>
                    </a:ext>
                  </a:extLst>
                </a:hlinkClick>
              </a:rPr>
              <a:t>Freepik</a:t>
            </a:r>
            <a:endParaRPr b="1" sz="1200">
              <a:solidFill>
                <a:schemeClr val="lt2"/>
              </a:solidFill>
              <a:latin typeface="Archivo"/>
              <a:ea typeface="Archivo"/>
              <a:cs typeface="Archivo"/>
              <a:sym typeface="Archivo"/>
            </a:endParaRPr>
          </a:p>
        </p:txBody>
      </p:sp>
      <p:sp>
        <p:nvSpPr>
          <p:cNvPr id="233" name="Google Shape;233;p35"/>
          <p:cNvSpPr txBox="1"/>
          <p:nvPr>
            <p:ph idx="2" type="title"/>
          </p:nvPr>
        </p:nvSpPr>
        <p:spPr>
          <a:xfrm>
            <a:off x="994200" y="292063"/>
            <a:ext cx="1389000" cy="230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34" name="Shape 234"/>
        <p:cNvGrpSpPr/>
        <p:nvPr/>
      </p:nvGrpSpPr>
      <p:grpSpPr>
        <a:xfrm>
          <a:off x="0" y="0"/>
          <a:ext cx="0" cy="0"/>
          <a:chOff x="0" y="0"/>
          <a:chExt cx="0" cy="0"/>
        </a:xfrm>
      </p:grpSpPr>
      <p:pic>
        <p:nvPicPr>
          <p:cNvPr id="235" name="Google Shape;235;p36"/>
          <p:cNvPicPr preferRelativeResize="0"/>
          <p:nvPr/>
        </p:nvPicPr>
        <p:blipFill rotWithShape="1">
          <a:blip r:embed="rId2">
            <a:alphaModFix/>
          </a:blip>
          <a:srcRect b="0" l="0" r="49914" t="50079"/>
          <a:stretch/>
        </p:blipFill>
        <p:spPr>
          <a:xfrm>
            <a:off x="7324725" y="0"/>
            <a:ext cx="1819273" cy="19707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36" name="Shape 236"/>
        <p:cNvGrpSpPr/>
        <p:nvPr/>
      </p:nvGrpSpPr>
      <p:grpSpPr>
        <a:xfrm>
          <a:off x="0" y="0"/>
          <a:ext cx="0" cy="0"/>
          <a:chOff x="0" y="0"/>
          <a:chExt cx="0" cy="0"/>
        </a:xfrm>
      </p:grpSpPr>
      <p:pic>
        <p:nvPicPr>
          <p:cNvPr id="237" name="Google Shape;237;p37"/>
          <p:cNvPicPr preferRelativeResize="0"/>
          <p:nvPr/>
        </p:nvPicPr>
        <p:blipFill rotWithShape="1">
          <a:blip r:embed="rId2">
            <a:alphaModFix/>
          </a:blip>
          <a:srcRect b="0" l="0" r="49914" t="50079"/>
          <a:stretch/>
        </p:blipFill>
        <p:spPr>
          <a:xfrm rot="10800000">
            <a:off x="0" y="3172750"/>
            <a:ext cx="1819273" cy="19707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238" name="Shape 238"/>
        <p:cNvGrpSpPr/>
        <p:nvPr/>
      </p:nvGrpSpPr>
      <p:grpSpPr>
        <a:xfrm>
          <a:off x="0" y="0"/>
          <a:ext cx="0" cy="0"/>
          <a:chOff x="0" y="0"/>
          <a:chExt cx="0" cy="0"/>
        </a:xfrm>
      </p:grpSpPr>
      <p:pic>
        <p:nvPicPr>
          <p:cNvPr id="239" name="Google Shape;239;p38"/>
          <p:cNvPicPr preferRelativeResize="0"/>
          <p:nvPr/>
        </p:nvPicPr>
        <p:blipFill rotWithShape="1">
          <a:blip r:embed="rId2">
            <a:alphaModFix/>
          </a:blip>
          <a:srcRect b="11286" l="0" r="61862" t="3016"/>
          <a:stretch/>
        </p:blipFill>
        <p:spPr>
          <a:xfrm>
            <a:off x="7037825" y="0"/>
            <a:ext cx="2106176" cy="514350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0" l="0" r="49914" t="50079"/>
          <a:stretch/>
        </p:blipFill>
        <p:spPr>
          <a:xfrm rot="10800000">
            <a:off x="0" y="3172750"/>
            <a:ext cx="1819273" cy="1970750"/>
          </a:xfrm>
          <a:prstGeom prst="rect">
            <a:avLst/>
          </a:prstGeom>
          <a:noFill/>
          <a:ln>
            <a:noFill/>
          </a:ln>
        </p:spPr>
      </p:pic>
      <p:sp>
        <p:nvSpPr>
          <p:cNvPr id="26" name="Google Shape;26;p5"/>
          <p:cNvSpPr txBox="1"/>
          <p:nvPr>
            <p:ph idx="1" type="subTitle"/>
          </p:nvPr>
        </p:nvSpPr>
        <p:spPr>
          <a:xfrm>
            <a:off x="720025" y="3028950"/>
            <a:ext cx="34566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 name="Google Shape;27;p5"/>
          <p:cNvSpPr txBox="1"/>
          <p:nvPr>
            <p:ph idx="2" type="subTitle"/>
          </p:nvPr>
        </p:nvSpPr>
        <p:spPr>
          <a:xfrm>
            <a:off x="4967390" y="3028950"/>
            <a:ext cx="34566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 name="Google Shape;28;p5"/>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5"/>
          <p:cNvSpPr txBox="1"/>
          <p:nvPr>
            <p:ph idx="3" type="title"/>
          </p:nvPr>
        </p:nvSpPr>
        <p:spPr>
          <a:xfrm>
            <a:off x="720025" y="2571750"/>
            <a:ext cx="34566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 name="Google Shape;30;p5"/>
          <p:cNvSpPr txBox="1"/>
          <p:nvPr>
            <p:ph idx="4" type="title"/>
          </p:nvPr>
        </p:nvSpPr>
        <p:spPr>
          <a:xfrm>
            <a:off x="4967390" y="2571750"/>
            <a:ext cx="34566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33" name="Google Shape;33;p6"/>
          <p:cNvPicPr preferRelativeResize="0"/>
          <p:nvPr/>
        </p:nvPicPr>
        <p:blipFill rotWithShape="1">
          <a:blip r:embed="rId2">
            <a:alphaModFix/>
          </a:blip>
          <a:srcRect b="0" l="0" r="49914" t="50079"/>
          <a:stretch/>
        </p:blipFill>
        <p:spPr>
          <a:xfrm>
            <a:off x="7324725" y="0"/>
            <a:ext cx="1819273" cy="19707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720000" y="1154200"/>
            <a:ext cx="40509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7"/>
          <p:cNvSpPr txBox="1"/>
          <p:nvPr>
            <p:ph idx="1" type="body"/>
          </p:nvPr>
        </p:nvSpPr>
        <p:spPr>
          <a:xfrm>
            <a:off x="720000" y="1977500"/>
            <a:ext cx="4050900" cy="20118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Font typeface="Open Sans"/>
              <a:buChar char="●"/>
              <a:defRPr sz="1300"/>
            </a:lvl1pPr>
            <a:lvl2pPr indent="-279400" lvl="1" marL="914400" rtl="0">
              <a:lnSpc>
                <a:spcPct val="100000"/>
              </a:lnSpc>
              <a:spcBef>
                <a:spcPts val="0"/>
              </a:spcBef>
              <a:spcAft>
                <a:spcPts val="0"/>
              </a:spcAft>
              <a:buSzPts val="800"/>
              <a:buFont typeface="Open Sans"/>
              <a:buChar char="○"/>
              <a:defRPr/>
            </a:lvl2pPr>
            <a:lvl3pPr indent="-279400" lvl="2" marL="1371600" rtl="0">
              <a:lnSpc>
                <a:spcPct val="100000"/>
              </a:lnSpc>
              <a:spcBef>
                <a:spcPts val="0"/>
              </a:spcBef>
              <a:spcAft>
                <a:spcPts val="0"/>
              </a:spcAft>
              <a:buSzPts val="800"/>
              <a:buFont typeface="Open Sans"/>
              <a:buChar char="■"/>
              <a:defRPr/>
            </a:lvl3pPr>
            <a:lvl4pPr indent="-279400" lvl="3" marL="1828800" rtl="0">
              <a:lnSpc>
                <a:spcPct val="100000"/>
              </a:lnSpc>
              <a:spcBef>
                <a:spcPts val="0"/>
              </a:spcBef>
              <a:spcAft>
                <a:spcPts val="0"/>
              </a:spcAft>
              <a:buSzPts val="800"/>
              <a:buFont typeface="Open Sans"/>
              <a:buChar char="●"/>
              <a:defRPr/>
            </a:lvl4pPr>
            <a:lvl5pPr indent="-304800" lvl="4" marL="2286000" rtl="0">
              <a:lnSpc>
                <a:spcPct val="100000"/>
              </a:lnSpc>
              <a:spcBef>
                <a:spcPts val="0"/>
              </a:spcBef>
              <a:spcAft>
                <a:spcPts val="0"/>
              </a:spcAft>
              <a:buSzPts val="1200"/>
              <a:buFont typeface="Open Sans"/>
              <a:buChar char="○"/>
              <a:defRPr/>
            </a:lvl5pPr>
            <a:lvl6pPr indent="-304800" lvl="5" marL="2743200" rtl="0">
              <a:lnSpc>
                <a:spcPct val="100000"/>
              </a:lnSpc>
              <a:spcBef>
                <a:spcPts val="0"/>
              </a:spcBef>
              <a:spcAft>
                <a:spcPts val="0"/>
              </a:spcAft>
              <a:buSzPts val="1200"/>
              <a:buFont typeface="Open Sans"/>
              <a:buChar char="■"/>
              <a:defRPr/>
            </a:lvl6pPr>
            <a:lvl7pPr indent="-273050" lvl="6" marL="3200400" rtl="0">
              <a:lnSpc>
                <a:spcPct val="100000"/>
              </a:lnSpc>
              <a:spcBef>
                <a:spcPts val="0"/>
              </a:spcBef>
              <a:spcAft>
                <a:spcPts val="0"/>
              </a:spcAft>
              <a:buSzPts val="700"/>
              <a:buFont typeface="Open Sans"/>
              <a:buChar char="●"/>
              <a:defRPr/>
            </a:lvl7pPr>
            <a:lvl8pPr indent="-273050" lvl="7" marL="3657600" rtl="0">
              <a:lnSpc>
                <a:spcPct val="100000"/>
              </a:lnSpc>
              <a:spcBef>
                <a:spcPts val="0"/>
              </a:spcBef>
              <a:spcAft>
                <a:spcPts val="0"/>
              </a:spcAft>
              <a:buSzPts val="700"/>
              <a:buFont typeface="Open Sans"/>
              <a:buChar char="○"/>
              <a:defRPr/>
            </a:lvl8pPr>
            <a:lvl9pPr indent="-266700" lvl="8" marL="4114800" rtl="0">
              <a:lnSpc>
                <a:spcPct val="100000"/>
              </a:lnSpc>
              <a:spcBef>
                <a:spcPts val="0"/>
              </a:spcBef>
              <a:spcAft>
                <a:spcPts val="0"/>
              </a:spcAft>
              <a:buSzPts val="600"/>
              <a:buFont typeface="Open Sans"/>
              <a:buChar char="■"/>
              <a:defRPr/>
            </a:lvl9pPr>
          </a:lstStyle>
          <a:p/>
        </p:txBody>
      </p:sp>
      <p:pic>
        <p:nvPicPr>
          <p:cNvPr id="37" name="Google Shape;37;p7"/>
          <p:cNvPicPr preferRelativeResize="0"/>
          <p:nvPr/>
        </p:nvPicPr>
        <p:blipFill rotWithShape="1">
          <a:blip r:embed="rId2">
            <a:alphaModFix/>
          </a:blip>
          <a:srcRect b="7481" l="0" r="39675" t="6821"/>
          <a:stretch/>
        </p:blipFill>
        <p:spPr>
          <a:xfrm>
            <a:off x="5248275" y="-159350"/>
            <a:ext cx="3895723" cy="60146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pic>
        <p:nvPicPr>
          <p:cNvPr id="39" name="Google Shape;39;p8"/>
          <p:cNvPicPr preferRelativeResize="0"/>
          <p:nvPr/>
        </p:nvPicPr>
        <p:blipFill rotWithShape="1">
          <a:blip r:embed="rId2">
            <a:alphaModFix/>
          </a:blip>
          <a:srcRect b="0" l="0" r="0" t="71036"/>
          <a:stretch/>
        </p:blipFill>
        <p:spPr>
          <a:xfrm>
            <a:off x="720000" y="5"/>
            <a:ext cx="7704003" cy="1136341"/>
          </a:xfrm>
          <a:prstGeom prst="rect">
            <a:avLst/>
          </a:prstGeom>
          <a:noFill/>
          <a:ln>
            <a:noFill/>
          </a:ln>
        </p:spPr>
      </p:pic>
      <p:pic>
        <p:nvPicPr>
          <p:cNvPr id="40" name="Google Shape;40;p8"/>
          <p:cNvPicPr preferRelativeResize="0"/>
          <p:nvPr/>
        </p:nvPicPr>
        <p:blipFill rotWithShape="1">
          <a:blip r:embed="rId2">
            <a:alphaModFix/>
          </a:blip>
          <a:srcRect b="0" l="0" r="0" t="71036"/>
          <a:stretch/>
        </p:blipFill>
        <p:spPr>
          <a:xfrm flipH="1" rot="10800000">
            <a:off x="720000" y="4007155"/>
            <a:ext cx="7704003" cy="1136341"/>
          </a:xfrm>
          <a:prstGeom prst="rect">
            <a:avLst/>
          </a:prstGeom>
          <a:noFill/>
          <a:ln>
            <a:noFill/>
          </a:ln>
        </p:spPr>
      </p:pic>
      <p:sp>
        <p:nvSpPr>
          <p:cNvPr id="41" name="Google Shape;41;p8"/>
          <p:cNvSpPr txBox="1"/>
          <p:nvPr>
            <p:ph type="title"/>
          </p:nvPr>
        </p:nvSpPr>
        <p:spPr>
          <a:xfrm>
            <a:off x="1388100" y="1383000"/>
            <a:ext cx="6367800" cy="23775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2" name="Google Shape;42;p8"/>
          <p:cNvSpPr txBox="1"/>
          <p:nvPr>
            <p:ph idx="2" type="title"/>
          </p:nvPr>
        </p:nvSpPr>
        <p:spPr>
          <a:xfrm>
            <a:off x="1012900" y="287863"/>
            <a:ext cx="1389000" cy="230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type="title"/>
          </p:nvPr>
        </p:nvSpPr>
        <p:spPr>
          <a:xfrm>
            <a:off x="720000" y="1213488"/>
            <a:ext cx="7704000" cy="1737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12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 name="Google Shape;45;p9"/>
          <p:cNvSpPr txBox="1"/>
          <p:nvPr>
            <p:ph idx="1" type="subTitle"/>
          </p:nvPr>
        </p:nvSpPr>
        <p:spPr>
          <a:xfrm>
            <a:off x="2286882" y="2832525"/>
            <a:ext cx="4570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46" name="Google Shape;46;p9"/>
          <p:cNvPicPr preferRelativeResize="0"/>
          <p:nvPr/>
        </p:nvPicPr>
        <p:blipFill rotWithShape="1">
          <a:blip r:embed="rId2">
            <a:alphaModFix/>
          </a:blip>
          <a:srcRect b="0" l="0" r="0" t="71036"/>
          <a:stretch/>
        </p:blipFill>
        <p:spPr>
          <a:xfrm flipH="1" rot="10800000">
            <a:off x="0" y="3796150"/>
            <a:ext cx="9144003" cy="1348750"/>
          </a:xfrm>
          <a:prstGeom prst="rect">
            <a:avLst/>
          </a:prstGeom>
          <a:noFill/>
          <a:ln>
            <a:noFill/>
          </a:ln>
        </p:spPr>
      </p:pic>
      <p:sp>
        <p:nvSpPr>
          <p:cNvPr id="47" name="Google Shape;47;p9"/>
          <p:cNvSpPr txBox="1"/>
          <p:nvPr>
            <p:ph idx="2" type="title"/>
          </p:nvPr>
        </p:nvSpPr>
        <p:spPr>
          <a:xfrm>
            <a:off x="1012900" y="287863"/>
            <a:ext cx="1389000" cy="230100"/>
          </a:xfrm>
          <a:prstGeom prst="rect">
            <a:avLst/>
          </a:prstGeom>
        </p:spPr>
        <p:txBody>
          <a:bodyPr anchorCtr="0" anchor="ctr"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type="title"/>
          </p:nvPr>
        </p:nvSpPr>
        <p:spPr>
          <a:xfrm>
            <a:off x="1234500" y="2256258"/>
            <a:ext cx="6675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03585"/>
            </a:gs>
            <a:gs pos="100000">
              <a:srgbClr val="010101"/>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31645"/>
            <a:ext cx="7704000" cy="640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3500"/>
              <a:buFont typeface="Archivo"/>
              <a:buNone/>
              <a:defRPr b="1" sz="3500">
                <a:solidFill>
                  <a:schemeClr val="lt2"/>
                </a:solidFill>
                <a:latin typeface="Archivo"/>
                <a:ea typeface="Archivo"/>
                <a:cs typeface="Archivo"/>
                <a:sym typeface="Archivo"/>
              </a:defRPr>
            </a:lvl1pPr>
            <a:lvl2pPr lvl="1" rtl="0">
              <a:lnSpc>
                <a:spcPct val="100000"/>
              </a:lnSpc>
              <a:spcBef>
                <a:spcPts val="0"/>
              </a:spcBef>
              <a:spcAft>
                <a:spcPts val="0"/>
              </a:spcAft>
              <a:buClr>
                <a:schemeClr val="lt2"/>
              </a:buClr>
              <a:buSzPts val="3500"/>
              <a:buFont typeface="Archivo"/>
              <a:buNone/>
              <a:defRPr b="1" sz="3500">
                <a:solidFill>
                  <a:schemeClr val="lt2"/>
                </a:solidFill>
                <a:latin typeface="Archivo"/>
                <a:ea typeface="Archivo"/>
                <a:cs typeface="Archivo"/>
                <a:sym typeface="Archivo"/>
              </a:defRPr>
            </a:lvl2pPr>
            <a:lvl3pPr lvl="2" rtl="0">
              <a:lnSpc>
                <a:spcPct val="100000"/>
              </a:lnSpc>
              <a:spcBef>
                <a:spcPts val="0"/>
              </a:spcBef>
              <a:spcAft>
                <a:spcPts val="0"/>
              </a:spcAft>
              <a:buClr>
                <a:schemeClr val="lt2"/>
              </a:buClr>
              <a:buSzPts val="3500"/>
              <a:buFont typeface="Archivo"/>
              <a:buNone/>
              <a:defRPr b="1" sz="3500">
                <a:solidFill>
                  <a:schemeClr val="lt2"/>
                </a:solidFill>
                <a:latin typeface="Archivo"/>
                <a:ea typeface="Archivo"/>
                <a:cs typeface="Archivo"/>
                <a:sym typeface="Archivo"/>
              </a:defRPr>
            </a:lvl3pPr>
            <a:lvl4pPr lvl="3" rtl="0">
              <a:lnSpc>
                <a:spcPct val="100000"/>
              </a:lnSpc>
              <a:spcBef>
                <a:spcPts val="0"/>
              </a:spcBef>
              <a:spcAft>
                <a:spcPts val="0"/>
              </a:spcAft>
              <a:buClr>
                <a:schemeClr val="lt2"/>
              </a:buClr>
              <a:buSzPts val="3500"/>
              <a:buFont typeface="Archivo"/>
              <a:buNone/>
              <a:defRPr b="1" sz="3500">
                <a:solidFill>
                  <a:schemeClr val="lt2"/>
                </a:solidFill>
                <a:latin typeface="Archivo"/>
                <a:ea typeface="Archivo"/>
                <a:cs typeface="Archivo"/>
                <a:sym typeface="Archivo"/>
              </a:defRPr>
            </a:lvl4pPr>
            <a:lvl5pPr lvl="4" rtl="0">
              <a:lnSpc>
                <a:spcPct val="100000"/>
              </a:lnSpc>
              <a:spcBef>
                <a:spcPts val="0"/>
              </a:spcBef>
              <a:spcAft>
                <a:spcPts val="0"/>
              </a:spcAft>
              <a:buClr>
                <a:schemeClr val="lt2"/>
              </a:buClr>
              <a:buSzPts val="3500"/>
              <a:buFont typeface="Archivo"/>
              <a:buNone/>
              <a:defRPr b="1" sz="3500">
                <a:solidFill>
                  <a:schemeClr val="lt2"/>
                </a:solidFill>
                <a:latin typeface="Archivo"/>
                <a:ea typeface="Archivo"/>
                <a:cs typeface="Archivo"/>
                <a:sym typeface="Archivo"/>
              </a:defRPr>
            </a:lvl5pPr>
            <a:lvl6pPr lvl="5" rtl="0">
              <a:lnSpc>
                <a:spcPct val="100000"/>
              </a:lnSpc>
              <a:spcBef>
                <a:spcPts val="0"/>
              </a:spcBef>
              <a:spcAft>
                <a:spcPts val="0"/>
              </a:spcAft>
              <a:buClr>
                <a:schemeClr val="lt2"/>
              </a:buClr>
              <a:buSzPts val="3500"/>
              <a:buFont typeface="Archivo"/>
              <a:buNone/>
              <a:defRPr b="1" sz="3500">
                <a:solidFill>
                  <a:schemeClr val="lt2"/>
                </a:solidFill>
                <a:latin typeface="Archivo"/>
                <a:ea typeface="Archivo"/>
                <a:cs typeface="Archivo"/>
                <a:sym typeface="Archivo"/>
              </a:defRPr>
            </a:lvl6pPr>
            <a:lvl7pPr lvl="6" rtl="0">
              <a:lnSpc>
                <a:spcPct val="100000"/>
              </a:lnSpc>
              <a:spcBef>
                <a:spcPts val="0"/>
              </a:spcBef>
              <a:spcAft>
                <a:spcPts val="0"/>
              </a:spcAft>
              <a:buClr>
                <a:schemeClr val="lt2"/>
              </a:buClr>
              <a:buSzPts val="3500"/>
              <a:buFont typeface="Archivo"/>
              <a:buNone/>
              <a:defRPr b="1" sz="3500">
                <a:solidFill>
                  <a:schemeClr val="lt2"/>
                </a:solidFill>
                <a:latin typeface="Archivo"/>
                <a:ea typeface="Archivo"/>
                <a:cs typeface="Archivo"/>
                <a:sym typeface="Archivo"/>
              </a:defRPr>
            </a:lvl7pPr>
            <a:lvl8pPr lvl="7" rtl="0">
              <a:lnSpc>
                <a:spcPct val="100000"/>
              </a:lnSpc>
              <a:spcBef>
                <a:spcPts val="0"/>
              </a:spcBef>
              <a:spcAft>
                <a:spcPts val="0"/>
              </a:spcAft>
              <a:buClr>
                <a:schemeClr val="lt2"/>
              </a:buClr>
              <a:buSzPts val="3500"/>
              <a:buFont typeface="Archivo"/>
              <a:buNone/>
              <a:defRPr b="1" sz="3500">
                <a:solidFill>
                  <a:schemeClr val="lt2"/>
                </a:solidFill>
                <a:latin typeface="Archivo"/>
                <a:ea typeface="Archivo"/>
                <a:cs typeface="Archivo"/>
                <a:sym typeface="Archivo"/>
              </a:defRPr>
            </a:lvl8pPr>
            <a:lvl9pPr lvl="8" rtl="0">
              <a:lnSpc>
                <a:spcPct val="100000"/>
              </a:lnSpc>
              <a:spcBef>
                <a:spcPts val="0"/>
              </a:spcBef>
              <a:spcAft>
                <a:spcPts val="0"/>
              </a:spcAft>
              <a:buClr>
                <a:schemeClr val="lt2"/>
              </a:buClr>
              <a:buSzPts val="3500"/>
              <a:buFont typeface="Archivo"/>
              <a:buNone/>
              <a:defRPr b="1" sz="3500">
                <a:solidFill>
                  <a:schemeClr val="lt2"/>
                </a:solidFill>
                <a:latin typeface="Archivo"/>
                <a:ea typeface="Archivo"/>
                <a:cs typeface="Archivo"/>
                <a:sym typeface="Archivo"/>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Font typeface="Archivo"/>
              <a:buChar char="●"/>
              <a:defRPr>
                <a:solidFill>
                  <a:schemeClr val="lt2"/>
                </a:solidFill>
                <a:latin typeface="Archivo"/>
                <a:ea typeface="Archivo"/>
                <a:cs typeface="Archivo"/>
                <a:sym typeface="Archivo"/>
              </a:defRPr>
            </a:lvl1pPr>
            <a:lvl2pPr indent="-317500" lvl="1" marL="914400">
              <a:lnSpc>
                <a:spcPct val="100000"/>
              </a:lnSpc>
              <a:spcBef>
                <a:spcPts val="1600"/>
              </a:spcBef>
              <a:spcAft>
                <a:spcPts val="0"/>
              </a:spcAft>
              <a:buClr>
                <a:schemeClr val="lt2"/>
              </a:buClr>
              <a:buSzPts val="1400"/>
              <a:buFont typeface="Archivo"/>
              <a:buChar char="○"/>
              <a:defRPr>
                <a:solidFill>
                  <a:schemeClr val="lt2"/>
                </a:solidFill>
                <a:latin typeface="Archivo"/>
                <a:ea typeface="Archivo"/>
                <a:cs typeface="Archivo"/>
                <a:sym typeface="Archivo"/>
              </a:defRPr>
            </a:lvl2pPr>
            <a:lvl3pPr indent="-317500" lvl="2" marL="1371600">
              <a:lnSpc>
                <a:spcPct val="100000"/>
              </a:lnSpc>
              <a:spcBef>
                <a:spcPts val="1600"/>
              </a:spcBef>
              <a:spcAft>
                <a:spcPts val="0"/>
              </a:spcAft>
              <a:buClr>
                <a:schemeClr val="lt2"/>
              </a:buClr>
              <a:buSzPts val="1400"/>
              <a:buFont typeface="Archivo"/>
              <a:buChar char="■"/>
              <a:defRPr>
                <a:solidFill>
                  <a:schemeClr val="lt2"/>
                </a:solidFill>
                <a:latin typeface="Archivo"/>
                <a:ea typeface="Archivo"/>
                <a:cs typeface="Archivo"/>
                <a:sym typeface="Archivo"/>
              </a:defRPr>
            </a:lvl3pPr>
            <a:lvl4pPr indent="-317500" lvl="3" marL="1828800">
              <a:lnSpc>
                <a:spcPct val="100000"/>
              </a:lnSpc>
              <a:spcBef>
                <a:spcPts val="1600"/>
              </a:spcBef>
              <a:spcAft>
                <a:spcPts val="0"/>
              </a:spcAft>
              <a:buClr>
                <a:schemeClr val="lt2"/>
              </a:buClr>
              <a:buSzPts val="1400"/>
              <a:buFont typeface="Archivo"/>
              <a:buChar char="●"/>
              <a:defRPr>
                <a:solidFill>
                  <a:schemeClr val="lt2"/>
                </a:solidFill>
                <a:latin typeface="Archivo"/>
                <a:ea typeface="Archivo"/>
                <a:cs typeface="Archivo"/>
                <a:sym typeface="Archivo"/>
              </a:defRPr>
            </a:lvl4pPr>
            <a:lvl5pPr indent="-317500" lvl="4" marL="2286000">
              <a:lnSpc>
                <a:spcPct val="100000"/>
              </a:lnSpc>
              <a:spcBef>
                <a:spcPts val="1600"/>
              </a:spcBef>
              <a:spcAft>
                <a:spcPts val="0"/>
              </a:spcAft>
              <a:buClr>
                <a:schemeClr val="lt2"/>
              </a:buClr>
              <a:buSzPts val="1400"/>
              <a:buFont typeface="Archivo"/>
              <a:buChar char="○"/>
              <a:defRPr>
                <a:solidFill>
                  <a:schemeClr val="lt2"/>
                </a:solidFill>
                <a:latin typeface="Archivo"/>
                <a:ea typeface="Archivo"/>
                <a:cs typeface="Archivo"/>
                <a:sym typeface="Archivo"/>
              </a:defRPr>
            </a:lvl5pPr>
            <a:lvl6pPr indent="-317500" lvl="5" marL="2743200">
              <a:lnSpc>
                <a:spcPct val="100000"/>
              </a:lnSpc>
              <a:spcBef>
                <a:spcPts val="1600"/>
              </a:spcBef>
              <a:spcAft>
                <a:spcPts val="0"/>
              </a:spcAft>
              <a:buClr>
                <a:schemeClr val="lt2"/>
              </a:buClr>
              <a:buSzPts val="1400"/>
              <a:buFont typeface="Archivo"/>
              <a:buChar char="■"/>
              <a:defRPr>
                <a:solidFill>
                  <a:schemeClr val="lt2"/>
                </a:solidFill>
                <a:latin typeface="Archivo"/>
                <a:ea typeface="Archivo"/>
                <a:cs typeface="Archivo"/>
                <a:sym typeface="Archivo"/>
              </a:defRPr>
            </a:lvl6pPr>
            <a:lvl7pPr indent="-317500" lvl="6" marL="3200400">
              <a:lnSpc>
                <a:spcPct val="100000"/>
              </a:lnSpc>
              <a:spcBef>
                <a:spcPts val="1600"/>
              </a:spcBef>
              <a:spcAft>
                <a:spcPts val="0"/>
              </a:spcAft>
              <a:buClr>
                <a:schemeClr val="lt2"/>
              </a:buClr>
              <a:buSzPts val="1400"/>
              <a:buFont typeface="Archivo"/>
              <a:buChar char="●"/>
              <a:defRPr>
                <a:solidFill>
                  <a:schemeClr val="lt2"/>
                </a:solidFill>
                <a:latin typeface="Archivo"/>
                <a:ea typeface="Archivo"/>
                <a:cs typeface="Archivo"/>
                <a:sym typeface="Archivo"/>
              </a:defRPr>
            </a:lvl7pPr>
            <a:lvl8pPr indent="-317500" lvl="7" marL="3657600">
              <a:lnSpc>
                <a:spcPct val="100000"/>
              </a:lnSpc>
              <a:spcBef>
                <a:spcPts val="1600"/>
              </a:spcBef>
              <a:spcAft>
                <a:spcPts val="0"/>
              </a:spcAft>
              <a:buClr>
                <a:schemeClr val="lt2"/>
              </a:buClr>
              <a:buSzPts val="1400"/>
              <a:buFont typeface="Archivo"/>
              <a:buChar char="○"/>
              <a:defRPr>
                <a:solidFill>
                  <a:schemeClr val="lt2"/>
                </a:solidFill>
                <a:latin typeface="Archivo"/>
                <a:ea typeface="Archivo"/>
                <a:cs typeface="Archivo"/>
                <a:sym typeface="Archivo"/>
              </a:defRPr>
            </a:lvl8pPr>
            <a:lvl9pPr indent="-317500" lvl="8" marL="4114800">
              <a:lnSpc>
                <a:spcPct val="100000"/>
              </a:lnSpc>
              <a:spcBef>
                <a:spcPts val="1600"/>
              </a:spcBef>
              <a:spcAft>
                <a:spcPts val="1600"/>
              </a:spcAft>
              <a:buClr>
                <a:schemeClr val="lt2"/>
              </a:buClr>
              <a:buSzPts val="1400"/>
              <a:buFont typeface="Archivo"/>
              <a:buChar char="■"/>
              <a:defRPr>
                <a:solidFill>
                  <a:schemeClr val="lt2"/>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mc:AlternateContent>
    <mc:Choice Requires="p14">
      <p:transition spd="slow" p14:dur="1000">
        <p14:prism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s://youtu.be/tRZGeaHPoaw" TargetMode="External"/><Relationship Id="rId4" Type="http://schemas.openxmlformats.org/officeDocument/2006/relationships/hyperlink" Target="https://youtu.be/tRZGeaHPoa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ctrTitle"/>
          </p:nvPr>
        </p:nvSpPr>
        <p:spPr>
          <a:xfrm>
            <a:off x="720000" y="1210275"/>
            <a:ext cx="7704000" cy="21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Github et Git</a:t>
            </a:r>
            <a:endParaRPr/>
          </a:p>
        </p:txBody>
      </p:sp>
      <p:sp>
        <p:nvSpPr>
          <p:cNvPr id="245" name="Google Shape;245;p39"/>
          <p:cNvSpPr txBox="1"/>
          <p:nvPr/>
        </p:nvSpPr>
        <p:spPr>
          <a:xfrm>
            <a:off x="6454975" y="4576925"/>
            <a:ext cx="26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Archivo"/>
                <a:ea typeface="Archivo"/>
                <a:cs typeface="Archivo"/>
                <a:sym typeface="Archivo"/>
              </a:rPr>
              <a:t>Presente par :Soufian Tamim</a:t>
            </a:r>
            <a:endParaRPr>
              <a:solidFill>
                <a:srgbClr val="FFFFFF"/>
              </a:solidFill>
              <a:latin typeface="Archivo"/>
              <a:ea typeface="Archivo"/>
              <a:cs typeface="Archivo"/>
              <a:sym typeface="Archivo"/>
            </a:endParaRPr>
          </a:p>
        </p:txBody>
      </p:sp>
      <p:pic>
        <p:nvPicPr>
          <p:cNvPr id="246" name="Google Shape;246;p39"/>
          <p:cNvPicPr preferRelativeResize="0"/>
          <p:nvPr/>
        </p:nvPicPr>
        <p:blipFill>
          <a:blip r:embed="rId3">
            <a:alphaModFix/>
          </a:blip>
          <a:stretch>
            <a:fillRect/>
          </a:stretch>
        </p:blipFill>
        <p:spPr>
          <a:xfrm>
            <a:off x="7009350" y="51949"/>
            <a:ext cx="2066424" cy="1122850"/>
          </a:xfrm>
          <a:prstGeom prst="rect">
            <a:avLst/>
          </a:prstGeom>
          <a:noFill/>
          <a:ln>
            <a:noFill/>
          </a:ln>
        </p:spPr>
      </p:pic>
      <p:sp>
        <p:nvSpPr>
          <p:cNvPr id="247" name="Google Shape;247;p39"/>
          <p:cNvSpPr txBox="1"/>
          <p:nvPr/>
        </p:nvSpPr>
        <p:spPr>
          <a:xfrm>
            <a:off x="4377300" y="2241850"/>
            <a:ext cx="33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rchivo"/>
              <a:ea typeface="Archivo"/>
              <a:cs typeface="Archivo"/>
              <a:sym typeface="Ar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448650" y="1976950"/>
            <a:ext cx="6031200" cy="214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quoi sert la gestion de versions</a:t>
            </a:r>
            <a:endParaRPr/>
          </a:p>
        </p:txBody>
      </p:sp>
      <p:sp>
        <p:nvSpPr>
          <p:cNvPr id="316" name="Google Shape;316;p48"/>
          <p:cNvSpPr txBox="1"/>
          <p:nvPr>
            <p:ph idx="2" type="title"/>
          </p:nvPr>
        </p:nvSpPr>
        <p:spPr>
          <a:xfrm>
            <a:off x="720000" y="663825"/>
            <a:ext cx="2286000" cy="13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607775" y="140650"/>
            <a:ext cx="81267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Gestion de version centralisée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2" name="Google Shape;322;p49"/>
          <p:cNvSpPr txBox="1"/>
          <p:nvPr>
            <p:ph type="title"/>
          </p:nvPr>
        </p:nvSpPr>
        <p:spPr>
          <a:xfrm>
            <a:off x="656950" y="2014750"/>
            <a:ext cx="8397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Gestion de version décentralisée</a:t>
            </a:r>
            <a:endParaRPr/>
          </a:p>
        </p:txBody>
      </p:sp>
      <p:sp>
        <p:nvSpPr>
          <p:cNvPr id="323" name="Google Shape;323;p49"/>
          <p:cNvSpPr txBox="1"/>
          <p:nvPr>
            <p:ph idx="1" type="subTitle"/>
          </p:nvPr>
        </p:nvSpPr>
        <p:spPr>
          <a:xfrm>
            <a:off x="725850" y="737650"/>
            <a:ext cx="7692300" cy="12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Il n’y a qu’un seul dépôt disponible, on parle de dépôt centralisé. Ce système de gestion centralisé présente des avantages en termes de fiabilité, mais aussi des inconvénients en termes d’échanges entre les dépôts et entre les copies locales impossibles et avec un temps de mise à jour long.</a:t>
            </a:r>
            <a:endParaRPr sz="1700"/>
          </a:p>
        </p:txBody>
      </p:sp>
      <p:sp>
        <p:nvSpPr>
          <p:cNvPr id="324" name="Google Shape;324;p49"/>
          <p:cNvSpPr txBox="1"/>
          <p:nvPr>
            <p:ph idx="1" type="subTitle"/>
          </p:nvPr>
        </p:nvSpPr>
        <p:spPr>
          <a:xfrm>
            <a:off x="725850" y="2742875"/>
            <a:ext cx="8126700" cy="20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Les développeurs possèdent leurs propres dépôts et leur propre copie locale. L’intérêt d’un gestionnaire de version décentralisée est de permettre la communication entre les dépôts locaux : possibilité de cloner ces dépôts et de « lire/écrire » depuis un dépôt vers un autre. Au </a:t>
            </a:r>
            <a:r>
              <a:rPr lang="en" sz="1700"/>
              <a:t>contraire, il est possible de travailler hors connexion.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6790925" y="2098775"/>
            <a:ext cx="2133600" cy="13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Historique de Git</a:t>
            </a:r>
            <a:endParaRPr sz="2800"/>
          </a:p>
        </p:txBody>
      </p:sp>
      <p:sp>
        <p:nvSpPr>
          <p:cNvPr id="330" name="Google Shape;330;p50"/>
          <p:cNvSpPr txBox="1"/>
          <p:nvPr>
            <p:ph idx="2" type="title"/>
          </p:nvPr>
        </p:nvSpPr>
        <p:spPr>
          <a:xfrm>
            <a:off x="6138000" y="663825"/>
            <a:ext cx="2286000" cy="137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373500" y="359675"/>
            <a:ext cx="8397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Historique de Git</a:t>
            </a:r>
            <a:endParaRPr/>
          </a:p>
        </p:txBody>
      </p:sp>
      <p:sp>
        <p:nvSpPr>
          <p:cNvPr id="336" name="Google Shape;336;p51"/>
          <p:cNvSpPr txBox="1"/>
          <p:nvPr>
            <p:ph idx="1" type="subTitle"/>
          </p:nvPr>
        </p:nvSpPr>
        <p:spPr>
          <a:xfrm>
            <a:off x="508650" y="1136925"/>
            <a:ext cx="8126700" cy="3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Depuis les années 2010, il s’agit du logiciel de gestion de versions le plus populaire dans le développement logiciel et web, qui est utilisé par des dizaines de millions de personnes, sur tous les environnements (Windows, Mac, Linux)3. Git est aussi le système à la base du célèbre site web GitHub, le plus important hébergeur de code informatique.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Le magazine PC World nous apprend que « quand on lui a demandé pourquoi il avait appelé son logiciel “git”, qui est à peu près l'équivalent de “connard” en argot britannique 16,17, Linus Torvalds a répondu “je ne suis qu'un sale égocentrique, donc j'appelle tous mes projets d'après ma propre personne. D'abord Linux, puis Git.”18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type="title"/>
          </p:nvPr>
        </p:nvSpPr>
        <p:spPr>
          <a:xfrm>
            <a:off x="872400" y="1996500"/>
            <a:ext cx="5920500" cy="15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Les particularités de Git</a:t>
            </a:r>
            <a:endParaRPr/>
          </a:p>
        </p:txBody>
      </p:sp>
      <p:sp>
        <p:nvSpPr>
          <p:cNvPr id="342" name="Google Shape;342;p52"/>
          <p:cNvSpPr txBox="1"/>
          <p:nvPr>
            <p:ph idx="2" type="title"/>
          </p:nvPr>
        </p:nvSpPr>
        <p:spPr>
          <a:xfrm>
            <a:off x="720000" y="663825"/>
            <a:ext cx="2286000" cy="13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3"/>
          <p:cNvSpPr txBox="1"/>
          <p:nvPr>
            <p:ph idx="1" type="subTitle"/>
          </p:nvPr>
        </p:nvSpPr>
        <p:spPr>
          <a:xfrm>
            <a:off x="508650" y="1136925"/>
            <a:ext cx="8126700" cy="3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Similaire en cela à BitKeeper, Git ne repose pas sur un serveur centralisé, mais il utilise un système de connexion pair à pair. Le code informatique développé est stocké non seulement sur l’ordinateur de chaque contributeur du projet, mais il peut également l'être sur un serveur dédié. C'est un outil de bas niveau, qui se veut simple et performant, dont la principale tâche est de gérer l'évolution du contenu d'une arborescence.</a:t>
            </a:r>
            <a:endParaRPr sz="2100"/>
          </a:p>
          <a:p>
            <a:pPr indent="0" lvl="0" marL="0" rtl="0" algn="l">
              <a:spcBef>
                <a:spcPts val="0"/>
              </a:spcBef>
              <a:spcAft>
                <a:spcPts val="0"/>
              </a:spcAft>
              <a:buNone/>
            </a:pPr>
            <a:r>
              <a:t/>
            </a:r>
            <a:endParaRPr sz="1800"/>
          </a:p>
        </p:txBody>
      </p:sp>
      <p:sp>
        <p:nvSpPr>
          <p:cNvPr id="348" name="Google Shape;348;p53"/>
          <p:cNvSpPr txBox="1"/>
          <p:nvPr/>
        </p:nvSpPr>
        <p:spPr>
          <a:xfrm>
            <a:off x="278525" y="188450"/>
            <a:ext cx="6522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lt2"/>
                </a:solidFill>
                <a:latin typeface="Archivo"/>
                <a:ea typeface="Archivo"/>
                <a:cs typeface="Archivo"/>
                <a:sym typeface="Archivo"/>
              </a:rPr>
              <a:t>Les particularités de Git</a:t>
            </a:r>
            <a:endParaRPr sz="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4"/>
          <p:cNvSpPr txBox="1"/>
          <p:nvPr>
            <p:ph type="title"/>
          </p:nvPr>
        </p:nvSpPr>
        <p:spPr>
          <a:xfrm>
            <a:off x="6790925" y="2236025"/>
            <a:ext cx="2286000" cy="12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Git Workflow</a:t>
            </a:r>
            <a:endParaRPr sz="2800"/>
          </a:p>
        </p:txBody>
      </p:sp>
      <p:sp>
        <p:nvSpPr>
          <p:cNvPr id="354" name="Google Shape;354;p54"/>
          <p:cNvSpPr txBox="1"/>
          <p:nvPr>
            <p:ph idx="2" type="title"/>
          </p:nvPr>
        </p:nvSpPr>
        <p:spPr>
          <a:xfrm>
            <a:off x="6138000" y="663825"/>
            <a:ext cx="2286000" cy="137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5"/>
          <p:cNvSpPr txBox="1"/>
          <p:nvPr>
            <p:ph idx="1" type="subTitle"/>
          </p:nvPr>
        </p:nvSpPr>
        <p:spPr>
          <a:xfrm>
            <a:off x="746275" y="1112350"/>
            <a:ext cx="8126700" cy="28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Un workflow Git est une recette ou une recommandation sur la façon d'utiliser Git pour accomplir un travail de manière cohérente et productive.</a:t>
            </a:r>
            <a:endParaRPr sz="1800"/>
          </a:p>
        </p:txBody>
      </p:sp>
      <p:sp>
        <p:nvSpPr>
          <p:cNvPr id="360" name="Google Shape;360;p55"/>
          <p:cNvSpPr txBox="1"/>
          <p:nvPr>
            <p:ph type="title"/>
          </p:nvPr>
        </p:nvSpPr>
        <p:spPr>
          <a:xfrm>
            <a:off x="793250" y="294175"/>
            <a:ext cx="52290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Git Workflow</a:t>
            </a:r>
            <a:endParaRPr sz="2800"/>
          </a:p>
        </p:txBody>
      </p:sp>
      <p:pic>
        <p:nvPicPr>
          <p:cNvPr id="361" name="Google Shape;361;p55"/>
          <p:cNvPicPr preferRelativeResize="0"/>
          <p:nvPr/>
        </p:nvPicPr>
        <p:blipFill>
          <a:blip r:embed="rId3">
            <a:alphaModFix/>
          </a:blip>
          <a:stretch>
            <a:fillRect/>
          </a:stretch>
        </p:blipFill>
        <p:spPr>
          <a:xfrm>
            <a:off x="2065026" y="1914075"/>
            <a:ext cx="4809949" cy="307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6"/>
          <p:cNvSpPr txBox="1"/>
          <p:nvPr>
            <p:ph type="title"/>
          </p:nvPr>
        </p:nvSpPr>
        <p:spPr>
          <a:xfrm>
            <a:off x="872400" y="1996500"/>
            <a:ext cx="6917700" cy="15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autres outils de gestion de versions</a:t>
            </a:r>
            <a:endParaRPr/>
          </a:p>
        </p:txBody>
      </p:sp>
      <p:sp>
        <p:nvSpPr>
          <p:cNvPr id="367" name="Google Shape;367;p56"/>
          <p:cNvSpPr txBox="1"/>
          <p:nvPr>
            <p:ph idx="2" type="title"/>
          </p:nvPr>
        </p:nvSpPr>
        <p:spPr>
          <a:xfrm>
            <a:off x="720000" y="663825"/>
            <a:ext cx="2286000" cy="13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57"/>
          <p:cNvPicPr preferRelativeResize="0"/>
          <p:nvPr/>
        </p:nvPicPr>
        <p:blipFill>
          <a:blip r:embed="rId3">
            <a:alphaModFix/>
          </a:blip>
          <a:stretch>
            <a:fillRect/>
          </a:stretch>
        </p:blipFill>
        <p:spPr>
          <a:xfrm>
            <a:off x="762000" y="811900"/>
            <a:ext cx="7620000" cy="3810000"/>
          </a:xfrm>
          <a:prstGeom prst="rect">
            <a:avLst/>
          </a:prstGeom>
          <a:noFill/>
          <a:ln>
            <a:noFill/>
          </a:ln>
        </p:spPr>
      </p:pic>
      <p:sp>
        <p:nvSpPr>
          <p:cNvPr id="373" name="Google Shape;373;p57"/>
          <p:cNvSpPr txBox="1"/>
          <p:nvPr>
            <p:ph type="title"/>
          </p:nvPr>
        </p:nvSpPr>
        <p:spPr>
          <a:xfrm>
            <a:off x="827025" y="381775"/>
            <a:ext cx="6917700" cy="15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a:t>
            </a:r>
            <a:r>
              <a:rPr lang="en"/>
              <a:t>autres outils de gestion de versions</a:t>
            </a:r>
            <a:endParaRPr/>
          </a:p>
        </p:txBody>
      </p:sp>
      <p:sp>
        <p:nvSpPr>
          <p:cNvPr id="374" name="Google Shape;374;p57"/>
          <p:cNvSpPr txBox="1"/>
          <p:nvPr>
            <p:ph type="title"/>
          </p:nvPr>
        </p:nvSpPr>
        <p:spPr>
          <a:xfrm>
            <a:off x="4317000" y="3527750"/>
            <a:ext cx="613500" cy="5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Git</a:t>
            </a:r>
            <a:endParaRPr sz="2000"/>
          </a:p>
        </p:txBody>
      </p:sp>
      <p:sp>
        <p:nvSpPr>
          <p:cNvPr id="375" name="Google Shape;375;p57"/>
          <p:cNvSpPr txBox="1"/>
          <p:nvPr>
            <p:ph type="title"/>
          </p:nvPr>
        </p:nvSpPr>
        <p:spPr>
          <a:xfrm>
            <a:off x="5415200" y="3480575"/>
            <a:ext cx="1343100" cy="5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Mercurial</a:t>
            </a:r>
            <a:endParaRPr sz="2000"/>
          </a:p>
        </p:txBody>
      </p:sp>
      <p:sp>
        <p:nvSpPr>
          <p:cNvPr id="376" name="Google Shape;376;p57"/>
          <p:cNvSpPr txBox="1"/>
          <p:nvPr>
            <p:ph type="title"/>
          </p:nvPr>
        </p:nvSpPr>
        <p:spPr>
          <a:xfrm>
            <a:off x="7134600" y="3480575"/>
            <a:ext cx="1343100" cy="5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Bazaar</a:t>
            </a:r>
            <a:endParaRPr sz="2000"/>
          </a:p>
        </p:txBody>
      </p:sp>
      <p:sp>
        <p:nvSpPr>
          <p:cNvPr id="377" name="Google Shape;377;p57"/>
          <p:cNvSpPr txBox="1"/>
          <p:nvPr>
            <p:ph type="title"/>
          </p:nvPr>
        </p:nvSpPr>
        <p:spPr>
          <a:xfrm>
            <a:off x="1073075" y="3527750"/>
            <a:ext cx="851100" cy="5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CVS</a:t>
            </a:r>
            <a:endParaRPr sz="2000"/>
          </a:p>
        </p:txBody>
      </p:sp>
      <p:sp>
        <p:nvSpPr>
          <p:cNvPr id="378" name="Google Shape;378;p57"/>
          <p:cNvSpPr txBox="1"/>
          <p:nvPr>
            <p:ph type="title"/>
          </p:nvPr>
        </p:nvSpPr>
        <p:spPr>
          <a:xfrm>
            <a:off x="2695025" y="3527750"/>
            <a:ext cx="978900" cy="5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SVN</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0000" y="1502076"/>
            <a:ext cx="2083200" cy="6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Qu'est ce que GitHub ?</a:t>
            </a:r>
            <a:endParaRPr sz="1600"/>
          </a:p>
        </p:txBody>
      </p:sp>
      <p:sp>
        <p:nvSpPr>
          <p:cNvPr id="253" name="Google Shape;253;p40"/>
          <p:cNvSpPr txBox="1"/>
          <p:nvPr>
            <p:ph idx="2" type="title"/>
          </p:nvPr>
        </p:nvSpPr>
        <p:spPr>
          <a:xfrm>
            <a:off x="720000" y="1116025"/>
            <a:ext cx="852300" cy="55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01</a:t>
            </a:r>
            <a:endParaRPr sz="1600"/>
          </a:p>
        </p:txBody>
      </p:sp>
      <p:sp>
        <p:nvSpPr>
          <p:cNvPr id="254" name="Google Shape;254;p40"/>
          <p:cNvSpPr txBox="1"/>
          <p:nvPr>
            <p:ph idx="3" type="title"/>
          </p:nvPr>
        </p:nvSpPr>
        <p:spPr>
          <a:xfrm>
            <a:off x="3588363" y="1430970"/>
            <a:ext cx="1795500" cy="77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Qu'est ce que Git ?</a:t>
            </a:r>
            <a:endParaRPr sz="1600"/>
          </a:p>
        </p:txBody>
      </p:sp>
      <p:sp>
        <p:nvSpPr>
          <p:cNvPr id="255" name="Google Shape;255;p40"/>
          <p:cNvSpPr txBox="1"/>
          <p:nvPr>
            <p:ph idx="4" type="title"/>
          </p:nvPr>
        </p:nvSpPr>
        <p:spPr>
          <a:xfrm>
            <a:off x="3667272" y="1116025"/>
            <a:ext cx="852300" cy="55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02</a:t>
            </a:r>
            <a:endParaRPr sz="1600"/>
          </a:p>
        </p:txBody>
      </p:sp>
      <p:sp>
        <p:nvSpPr>
          <p:cNvPr id="256" name="Google Shape;256;p40"/>
          <p:cNvSpPr txBox="1"/>
          <p:nvPr>
            <p:ph idx="6" type="title"/>
          </p:nvPr>
        </p:nvSpPr>
        <p:spPr>
          <a:xfrm>
            <a:off x="6614543" y="1359864"/>
            <a:ext cx="2083200" cy="82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La gestion de versions</a:t>
            </a:r>
            <a:endParaRPr sz="1600"/>
          </a:p>
        </p:txBody>
      </p:sp>
      <p:sp>
        <p:nvSpPr>
          <p:cNvPr id="257" name="Google Shape;257;p40"/>
          <p:cNvSpPr txBox="1"/>
          <p:nvPr>
            <p:ph idx="7" type="title"/>
          </p:nvPr>
        </p:nvSpPr>
        <p:spPr>
          <a:xfrm>
            <a:off x="6614543" y="1116025"/>
            <a:ext cx="852300" cy="55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03</a:t>
            </a:r>
            <a:endParaRPr sz="1600"/>
          </a:p>
        </p:txBody>
      </p:sp>
      <p:sp>
        <p:nvSpPr>
          <p:cNvPr id="258" name="Google Shape;258;p40"/>
          <p:cNvSpPr txBox="1"/>
          <p:nvPr>
            <p:ph idx="21" type="title"/>
          </p:nvPr>
        </p:nvSpPr>
        <p:spPr>
          <a:xfrm>
            <a:off x="720000" y="3325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59" name="Google Shape;259;p40"/>
          <p:cNvSpPr txBox="1"/>
          <p:nvPr>
            <p:ph type="title"/>
          </p:nvPr>
        </p:nvSpPr>
        <p:spPr>
          <a:xfrm>
            <a:off x="720000" y="2660381"/>
            <a:ext cx="2083200" cy="6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 quoi sert la gestion de versions</a:t>
            </a:r>
            <a:endParaRPr sz="1600"/>
          </a:p>
        </p:txBody>
      </p:sp>
      <p:sp>
        <p:nvSpPr>
          <p:cNvPr id="260" name="Google Shape;260;p40"/>
          <p:cNvSpPr txBox="1"/>
          <p:nvPr>
            <p:ph idx="2" type="title"/>
          </p:nvPr>
        </p:nvSpPr>
        <p:spPr>
          <a:xfrm>
            <a:off x="720000" y="2264143"/>
            <a:ext cx="852300" cy="55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04</a:t>
            </a:r>
            <a:endParaRPr sz="1600"/>
          </a:p>
        </p:txBody>
      </p:sp>
      <p:sp>
        <p:nvSpPr>
          <p:cNvPr id="261" name="Google Shape;261;p40"/>
          <p:cNvSpPr txBox="1"/>
          <p:nvPr>
            <p:ph idx="3" type="title"/>
          </p:nvPr>
        </p:nvSpPr>
        <p:spPr>
          <a:xfrm>
            <a:off x="3667272" y="2493416"/>
            <a:ext cx="1795500" cy="94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Historique de Git</a:t>
            </a:r>
            <a:endParaRPr sz="1600"/>
          </a:p>
        </p:txBody>
      </p:sp>
      <p:sp>
        <p:nvSpPr>
          <p:cNvPr id="262" name="Google Shape;262;p40"/>
          <p:cNvSpPr txBox="1"/>
          <p:nvPr>
            <p:ph idx="4" type="title"/>
          </p:nvPr>
        </p:nvSpPr>
        <p:spPr>
          <a:xfrm>
            <a:off x="3667272" y="2264143"/>
            <a:ext cx="852300" cy="55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05</a:t>
            </a:r>
            <a:endParaRPr sz="1600"/>
          </a:p>
        </p:txBody>
      </p:sp>
      <p:sp>
        <p:nvSpPr>
          <p:cNvPr id="263" name="Google Shape;263;p40"/>
          <p:cNvSpPr txBox="1"/>
          <p:nvPr>
            <p:ph idx="6" type="title"/>
          </p:nvPr>
        </p:nvSpPr>
        <p:spPr>
          <a:xfrm>
            <a:off x="6614543" y="2447063"/>
            <a:ext cx="2083200" cy="104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Les particularités de Git</a:t>
            </a:r>
            <a:endParaRPr sz="1600"/>
          </a:p>
        </p:txBody>
      </p:sp>
      <p:sp>
        <p:nvSpPr>
          <p:cNvPr id="264" name="Google Shape;264;p40"/>
          <p:cNvSpPr txBox="1"/>
          <p:nvPr>
            <p:ph idx="7" type="title"/>
          </p:nvPr>
        </p:nvSpPr>
        <p:spPr>
          <a:xfrm>
            <a:off x="6614543" y="2264143"/>
            <a:ext cx="852300" cy="55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06</a:t>
            </a:r>
            <a:endParaRPr sz="1600"/>
          </a:p>
        </p:txBody>
      </p:sp>
      <p:sp>
        <p:nvSpPr>
          <p:cNvPr id="265" name="Google Shape;265;p40"/>
          <p:cNvSpPr txBox="1"/>
          <p:nvPr>
            <p:ph type="title"/>
          </p:nvPr>
        </p:nvSpPr>
        <p:spPr>
          <a:xfrm>
            <a:off x="2167800" y="3960881"/>
            <a:ext cx="2083200" cy="6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Git Workflow</a:t>
            </a:r>
            <a:endParaRPr sz="1600"/>
          </a:p>
        </p:txBody>
      </p:sp>
      <p:sp>
        <p:nvSpPr>
          <p:cNvPr id="266" name="Google Shape;266;p40"/>
          <p:cNvSpPr txBox="1"/>
          <p:nvPr>
            <p:ph idx="2" type="title"/>
          </p:nvPr>
        </p:nvSpPr>
        <p:spPr>
          <a:xfrm>
            <a:off x="2167800" y="3564643"/>
            <a:ext cx="852300" cy="55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07</a:t>
            </a:r>
            <a:endParaRPr sz="1600"/>
          </a:p>
        </p:txBody>
      </p:sp>
      <p:sp>
        <p:nvSpPr>
          <p:cNvPr id="267" name="Google Shape;267;p40"/>
          <p:cNvSpPr txBox="1"/>
          <p:nvPr>
            <p:ph idx="4" type="title"/>
          </p:nvPr>
        </p:nvSpPr>
        <p:spPr>
          <a:xfrm>
            <a:off x="4988748" y="3564643"/>
            <a:ext cx="852300" cy="55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08</a:t>
            </a:r>
            <a:endParaRPr sz="1600"/>
          </a:p>
        </p:txBody>
      </p:sp>
      <p:sp>
        <p:nvSpPr>
          <p:cNvPr id="268" name="Google Shape;268;p40"/>
          <p:cNvSpPr txBox="1"/>
          <p:nvPr>
            <p:ph type="title"/>
          </p:nvPr>
        </p:nvSpPr>
        <p:spPr>
          <a:xfrm>
            <a:off x="4944951" y="3960881"/>
            <a:ext cx="2083200" cy="6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autres outils de gestion de versions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8"/>
          <p:cNvSpPr txBox="1"/>
          <p:nvPr>
            <p:ph idx="1" type="subTitle"/>
          </p:nvPr>
        </p:nvSpPr>
        <p:spPr>
          <a:xfrm>
            <a:off x="616975" y="824475"/>
            <a:ext cx="8282100" cy="18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Je vous propose une </a:t>
            </a:r>
            <a:r>
              <a:rPr lang="en" sz="4900"/>
              <a:t>très</a:t>
            </a:r>
            <a:r>
              <a:rPr lang="en" sz="4900"/>
              <a:t> bonne </a:t>
            </a:r>
            <a:r>
              <a:rPr lang="en" sz="4900"/>
              <a:t>vidéo:</a:t>
            </a:r>
            <a:r>
              <a:rPr lang="en" sz="4900"/>
              <a:t> </a:t>
            </a:r>
            <a:r>
              <a:rPr lang="en" sz="4900" u="sng">
                <a:solidFill>
                  <a:schemeClr val="hlink"/>
                </a:solidFill>
                <a:hlinkClick r:id="rId3"/>
              </a:rPr>
              <a:t>Cliquez</a:t>
            </a:r>
            <a:r>
              <a:rPr lang="en" sz="4900" u="sng">
                <a:solidFill>
                  <a:schemeClr val="hlink"/>
                </a:solidFill>
                <a:hlinkClick r:id="rId4"/>
              </a:rPr>
              <a:t> ici</a:t>
            </a:r>
            <a:r>
              <a:rPr lang="en" sz="4900"/>
              <a:t> </a:t>
            </a:r>
            <a:endParaRPr sz="4900"/>
          </a:p>
          <a:p>
            <a:pPr indent="0" lvl="0" marL="0" rtl="0" algn="ctr">
              <a:spcBef>
                <a:spcPts val="0"/>
              </a:spcBef>
              <a:spcAft>
                <a:spcPts val="0"/>
              </a:spcAft>
              <a:buNone/>
            </a:pPr>
            <a:r>
              <a:t/>
            </a:r>
            <a:endParaRPr/>
          </a:p>
        </p:txBody>
      </p:sp>
      <p:sp>
        <p:nvSpPr>
          <p:cNvPr id="384" name="Google Shape;384;p58"/>
          <p:cNvSpPr txBox="1"/>
          <p:nvPr>
            <p:ph idx="1" type="subTitle"/>
          </p:nvPr>
        </p:nvSpPr>
        <p:spPr>
          <a:xfrm>
            <a:off x="2998175" y="3126800"/>
            <a:ext cx="3596700" cy="11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 Et Merci  !</a:t>
            </a:r>
            <a:endParaRPr sz="4900"/>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720000" y="2315830"/>
            <a:ext cx="77040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 ce que GitHub ?</a:t>
            </a:r>
            <a:endParaRPr/>
          </a:p>
        </p:txBody>
      </p:sp>
      <p:sp>
        <p:nvSpPr>
          <p:cNvPr id="274" name="Google Shape;274;p41"/>
          <p:cNvSpPr txBox="1"/>
          <p:nvPr>
            <p:ph idx="2" type="title"/>
          </p:nvPr>
        </p:nvSpPr>
        <p:spPr>
          <a:xfrm>
            <a:off x="3429000" y="983155"/>
            <a:ext cx="22860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643800" y="468400"/>
            <a:ext cx="4050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280" name="Google Shape;280;p42"/>
          <p:cNvSpPr txBox="1"/>
          <p:nvPr>
            <p:ph idx="1" type="body"/>
          </p:nvPr>
        </p:nvSpPr>
        <p:spPr>
          <a:xfrm>
            <a:off x="562650" y="1335300"/>
            <a:ext cx="7438200" cy="32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273D40"/>
              </a:buClr>
              <a:buSzPts val="600"/>
              <a:buFont typeface="Arial"/>
              <a:buNone/>
            </a:pPr>
            <a:r>
              <a:rPr lang="en" sz="1500"/>
              <a:t>A un haut niveau, GitHub est un site web et un service de cloud qui aide les développeurs à stocker et à gérer leur code, ainsi qu’à suivre et contrôler les modifications qui lui sont apportées. Pour comprendre exactement ce qu’est GitHub, vous devez connaître deux principes liés :</a:t>
            </a:r>
            <a:br>
              <a:rPr lang="en" sz="1500">
                <a:solidFill>
                  <a:schemeClr val="lt2"/>
                </a:solidFill>
              </a:rPr>
            </a:br>
            <a:endParaRPr sz="1500">
              <a:solidFill>
                <a:schemeClr val="lt2"/>
              </a:solidFill>
            </a:endParaRPr>
          </a:p>
          <a:p>
            <a:pPr indent="-222250" lvl="0" marL="241300" rtl="0" algn="l">
              <a:spcBef>
                <a:spcPts val="0"/>
              </a:spcBef>
              <a:spcAft>
                <a:spcPts val="0"/>
              </a:spcAft>
              <a:buClr>
                <a:schemeClr val="dk2"/>
              </a:buClr>
              <a:buSzPts val="1500"/>
              <a:buFont typeface="Anaheim"/>
              <a:buChar char="●"/>
            </a:pPr>
            <a:r>
              <a:rPr lang="en" sz="1500"/>
              <a:t>Contrôle de version</a:t>
            </a:r>
            <a:endParaRPr sz="1500">
              <a:solidFill>
                <a:schemeClr val="lt2"/>
              </a:solidFill>
            </a:endParaRPr>
          </a:p>
          <a:p>
            <a:pPr indent="-222250" lvl="0" marL="241300" rtl="0" algn="l">
              <a:spcBef>
                <a:spcPts val="0"/>
              </a:spcBef>
              <a:spcAft>
                <a:spcPts val="0"/>
              </a:spcAft>
              <a:buClr>
                <a:schemeClr val="dk2"/>
              </a:buClr>
              <a:buSzPts val="1500"/>
              <a:buFont typeface="Anaheim"/>
              <a:buChar char="●"/>
            </a:pPr>
            <a:r>
              <a:rPr lang="en" sz="1500"/>
              <a:t>Git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GitHub est une société à but lucratif qui offre un service d’hébergement de référentiel Git basé sur le cloud. Essentiellement, il est beaucoup plus facile pour les individus et les équipes d’utiliser Git pour le contrôle de version et la collaboration.</a:t>
            </a:r>
            <a:endParaRPr sz="1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rgbClr val="273D40"/>
              </a:buClr>
              <a:buSzPts val="600"/>
              <a:buFont typeface="Arial"/>
              <a:buNone/>
            </a:pPr>
            <a:r>
              <a:t/>
            </a:r>
            <a:endParaRPr/>
          </a:p>
          <a:p>
            <a:pPr indent="0" lvl="0" marL="0" rtl="0" algn="l">
              <a:spcBef>
                <a:spcPts val="0"/>
              </a:spcBef>
              <a:spcAft>
                <a:spcPts val="0"/>
              </a:spcAft>
              <a:buClr>
                <a:srgbClr val="273D40"/>
              </a:buClr>
              <a:buSzPts val="600"/>
              <a:buFont typeface="Arial"/>
              <a:buNone/>
            </a:pPr>
            <a:r>
              <a:t/>
            </a:r>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872400" y="1996500"/>
            <a:ext cx="3119700" cy="15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 ce que Git ?</a:t>
            </a:r>
            <a:endParaRPr/>
          </a:p>
        </p:txBody>
      </p:sp>
      <p:sp>
        <p:nvSpPr>
          <p:cNvPr id="286" name="Google Shape;286;p43"/>
          <p:cNvSpPr txBox="1"/>
          <p:nvPr>
            <p:ph idx="2" type="title"/>
          </p:nvPr>
        </p:nvSpPr>
        <p:spPr>
          <a:xfrm>
            <a:off x="720000" y="663825"/>
            <a:ext cx="2286000" cy="13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idx="1" type="subTitle"/>
          </p:nvPr>
        </p:nvSpPr>
        <p:spPr>
          <a:xfrm>
            <a:off x="834425" y="1435775"/>
            <a:ext cx="7692300" cy="28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Git est de loin le système de contrôle de version le plus largement utilisé aujourd'hui. Git est un projet open source avancé, qui est activement maintenu.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 Il a été développé en 2005 par Linus Torvalds, le créateur bien connu du noyau du système d'exploitation Linux. De plus en plus de projets logiciels reposent sur Git pour le contrôle de version, y compris des projets commerciaux et en open source.</a:t>
            </a:r>
            <a:endParaRPr sz="2000"/>
          </a:p>
        </p:txBody>
      </p:sp>
      <p:sp>
        <p:nvSpPr>
          <p:cNvPr id="292" name="Google Shape;292;p44"/>
          <p:cNvSpPr txBox="1"/>
          <p:nvPr>
            <p:ph type="title"/>
          </p:nvPr>
        </p:nvSpPr>
        <p:spPr>
          <a:xfrm>
            <a:off x="643800" y="468400"/>
            <a:ext cx="2556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643800" y="468400"/>
            <a:ext cx="66315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Quelques Commandes</a:t>
            </a:r>
            <a:endParaRPr/>
          </a:p>
        </p:txBody>
      </p:sp>
      <p:pic>
        <p:nvPicPr>
          <p:cNvPr id="298" name="Google Shape;298;p45"/>
          <p:cNvPicPr preferRelativeResize="0"/>
          <p:nvPr/>
        </p:nvPicPr>
        <p:blipFill>
          <a:blip r:embed="rId3">
            <a:alphaModFix/>
          </a:blip>
          <a:stretch>
            <a:fillRect/>
          </a:stretch>
        </p:blipFill>
        <p:spPr>
          <a:xfrm>
            <a:off x="1321350" y="1133200"/>
            <a:ext cx="6053762" cy="382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6790925" y="2098775"/>
            <a:ext cx="2133600" cy="13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La gestion de versions</a:t>
            </a:r>
            <a:endParaRPr sz="2800"/>
          </a:p>
        </p:txBody>
      </p:sp>
      <p:sp>
        <p:nvSpPr>
          <p:cNvPr id="304" name="Google Shape;304;p46"/>
          <p:cNvSpPr txBox="1"/>
          <p:nvPr>
            <p:ph idx="2" type="title"/>
          </p:nvPr>
        </p:nvSpPr>
        <p:spPr>
          <a:xfrm>
            <a:off x="6138000" y="663825"/>
            <a:ext cx="2286000" cy="137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idx="1" type="subTitle"/>
          </p:nvPr>
        </p:nvSpPr>
        <p:spPr>
          <a:xfrm>
            <a:off x="834425" y="1130975"/>
            <a:ext cx="7692300" cy="35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C’est un outil (logiciel) permettant d’enregistrer, de suivre et de gérer plusieurs versions d’un fichier ou d’un code source. Il permet d’établir un historique de toutes les modifications effectuées sur un élément, pour ainsi avoir la possibilité de récupérer une version antérieure selon la date et l’heure de la sauvegarde, et ce en cas d’erreur ou de problème sur une version actuelle.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Le premier objectif d’un gestionnaire de version est de garder un historique des différentes mises à jour d’une application ou d’un logiciel.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Le second objectif permet un meilleur travail collaboratif : gestion de plusieurs versions du code source.</a:t>
            </a:r>
            <a:endParaRPr sz="1800"/>
          </a:p>
          <a:p>
            <a:pPr indent="0" lvl="0" marL="0" rtl="0" algn="l">
              <a:spcBef>
                <a:spcPts val="0"/>
              </a:spcBef>
              <a:spcAft>
                <a:spcPts val="0"/>
              </a:spcAft>
              <a:buNone/>
            </a:pPr>
            <a:r>
              <a:t/>
            </a:r>
            <a:endParaRPr sz="1800"/>
          </a:p>
        </p:txBody>
      </p:sp>
      <p:sp>
        <p:nvSpPr>
          <p:cNvPr id="310" name="Google Shape;310;p47"/>
          <p:cNvSpPr txBox="1"/>
          <p:nvPr>
            <p:ph type="title"/>
          </p:nvPr>
        </p:nvSpPr>
        <p:spPr>
          <a:xfrm>
            <a:off x="643800" y="468400"/>
            <a:ext cx="2556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lobal Technology Style for Business by Slidesgo">
  <a:themeElements>
    <a:clrScheme name="Simple Light">
      <a:dk1>
        <a:srgbClr val="001638"/>
      </a:dk1>
      <a:lt1>
        <a:srgbClr val="2D42B5"/>
      </a:lt1>
      <a:dk2>
        <a:srgbClr val="76EC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