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59" r:id="rId5"/>
    <p:sldId id="260" r:id="rId6"/>
    <p:sldId id="261" r:id="rId7"/>
    <p:sldId id="263" r:id="rId8"/>
    <p:sldId id="267" r:id="rId9"/>
    <p:sldId id="262" r:id="rId10"/>
    <p:sldId id="264" r:id="rId11"/>
    <p:sldId id="268" r:id="rId12"/>
    <p:sldId id="265"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autoAdjust="0"/>
    <p:restoredTop sz="94660"/>
  </p:normalViewPr>
  <p:slideViewPr>
    <p:cSldViewPr snapToGrid="0">
      <p:cViewPr varScale="1">
        <p:scale>
          <a:sx n="72" d="100"/>
          <a:sy n="72" d="100"/>
        </p:scale>
        <p:origin x="642" y="5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9649875323861921E-2"/>
          <c:y val="0.10334577622241667"/>
          <c:w val="0.88814733961317904"/>
          <c:h val="0.85714805093807722"/>
        </c:manualLayout>
      </c:layout>
      <c:pie3DChart>
        <c:varyColors val="1"/>
        <c:ser>
          <c:idx val="0"/>
          <c:order val="0"/>
          <c:tx>
            <c:strRef>
              <c:f>Feuil1!$B$1</c:f>
              <c:strCache>
                <c:ptCount val="1"/>
                <c:pt idx="0">
                  <c:v>Colonne1</c:v>
                </c:pt>
              </c:strCache>
            </c:strRef>
          </c:tx>
          <c:explosion val="14"/>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2-A04A-4639-A30A-783C6DFCC6ED}"/>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A04A-4639-A30A-783C6DFCC6ED}"/>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804B-4C18-81FC-8F49B5B69A90}"/>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804B-4C18-81FC-8F49B5B69A90}"/>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804B-4C18-81FC-8F49B5B69A90}"/>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fr-FR"/>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Feuil1!$A$2:$A$6</c:f>
              <c:strCache>
                <c:ptCount val="5"/>
                <c:pt idx="0">
                  <c:v> JAVA/JEE</c:v>
                </c:pt>
                <c:pt idx="1">
                  <c:v>JavaScript</c:v>
                </c:pt>
                <c:pt idx="2">
                  <c:v>Html</c:v>
                </c:pt>
                <c:pt idx="3">
                  <c:v>CSS</c:v>
                </c:pt>
                <c:pt idx="4">
                  <c:v>Ajax/json</c:v>
                </c:pt>
              </c:strCache>
            </c:strRef>
          </c:cat>
          <c:val>
            <c:numRef>
              <c:f>Feuil1!$B$2:$B$6</c:f>
              <c:numCache>
                <c:formatCode>General</c:formatCode>
                <c:ptCount val="5"/>
                <c:pt idx="0">
                  <c:v>11</c:v>
                </c:pt>
                <c:pt idx="1">
                  <c:v>2</c:v>
                </c:pt>
                <c:pt idx="2">
                  <c:v>1</c:v>
                </c:pt>
                <c:pt idx="3">
                  <c:v>2</c:v>
                </c:pt>
                <c:pt idx="4">
                  <c:v>1</c:v>
                </c:pt>
              </c:numCache>
            </c:numRef>
          </c:val>
          <c:extLst>
            <c:ext xmlns:c16="http://schemas.microsoft.com/office/drawing/2014/chart" uri="{C3380CC4-5D6E-409C-BE32-E72D297353CC}">
              <c16:uniqueId val="{00000000-A04A-4639-A30A-783C6DFCC6ED}"/>
            </c:ext>
          </c:extLst>
        </c:ser>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EFF94-96AB-4896-9078-953198DA0A0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6054398-AAFE-45DD-B8FC-C89A980935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98DCA5D-4339-40D1-A280-68EA8ED61A20}"/>
              </a:ext>
            </a:extLst>
          </p:cNvPr>
          <p:cNvSpPr>
            <a:spLocks noGrp="1"/>
          </p:cNvSpPr>
          <p:nvPr>
            <p:ph type="dt" sz="half" idx="10"/>
          </p:nvPr>
        </p:nvSpPr>
        <p:spPr/>
        <p:txBody>
          <a:bodyPr/>
          <a:lstStyle/>
          <a:p>
            <a:fld id="{8CCFC803-D9ED-4F4E-998A-186A8A8B04FA}" type="datetimeFigureOut">
              <a:rPr lang="fr-FR" smtClean="0"/>
              <a:t>18/01/2022</a:t>
            </a:fld>
            <a:endParaRPr lang="fr-FR"/>
          </a:p>
        </p:txBody>
      </p:sp>
      <p:sp>
        <p:nvSpPr>
          <p:cNvPr id="5" name="Espace réservé du pied de page 4">
            <a:extLst>
              <a:ext uri="{FF2B5EF4-FFF2-40B4-BE49-F238E27FC236}">
                <a16:creationId xmlns:a16="http://schemas.microsoft.com/office/drawing/2014/main" id="{F53082D0-28CC-429F-9C8E-75416B6300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EE2091-0CE8-4F4E-970E-204E82591003}"/>
              </a:ext>
            </a:extLst>
          </p:cNvPr>
          <p:cNvSpPr>
            <a:spLocks noGrp="1"/>
          </p:cNvSpPr>
          <p:nvPr>
            <p:ph type="sldNum" sz="quarter" idx="12"/>
          </p:nvPr>
        </p:nvSpPr>
        <p:spPr/>
        <p:txBody>
          <a:bodyPr/>
          <a:lstStyle/>
          <a:p>
            <a:fld id="{9C68A869-3553-4C56-ACF1-E3956EE53025}" type="slidenum">
              <a:rPr lang="fr-FR" smtClean="0"/>
              <a:t>‹N°›</a:t>
            </a:fld>
            <a:endParaRPr lang="fr-FR"/>
          </a:p>
        </p:txBody>
      </p:sp>
    </p:spTree>
    <p:extLst>
      <p:ext uri="{BB962C8B-B14F-4D97-AF65-F5344CB8AC3E}">
        <p14:creationId xmlns:p14="http://schemas.microsoft.com/office/powerpoint/2010/main" val="3499998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B3C1EC-D9E7-4BEC-B3D3-8C369A11E45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43A802B-11F2-4694-88EF-048AB17A16A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32EECF2-938C-481E-A10E-B83EBC204E3D}"/>
              </a:ext>
            </a:extLst>
          </p:cNvPr>
          <p:cNvSpPr>
            <a:spLocks noGrp="1"/>
          </p:cNvSpPr>
          <p:nvPr>
            <p:ph type="dt" sz="half" idx="10"/>
          </p:nvPr>
        </p:nvSpPr>
        <p:spPr/>
        <p:txBody>
          <a:bodyPr/>
          <a:lstStyle/>
          <a:p>
            <a:fld id="{8CCFC803-D9ED-4F4E-998A-186A8A8B04FA}" type="datetimeFigureOut">
              <a:rPr lang="fr-FR" smtClean="0"/>
              <a:t>18/01/2022</a:t>
            </a:fld>
            <a:endParaRPr lang="fr-FR"/>
          </a:p>
        </p:txBody>
      </p:sp>
      <p:sp>
        <p:nvSpPr>
          <p:cNvPr id="5" name="Espace réservé du pied de page 4">
            <a:extLst>
              <a:ext uri="{FF2B5EF4-FFF2-40B4-BE49-F238E27FC236}">
                <a16:creationId xmlns:a16="http://schemas.microsoft.com/office/drawing/2014/main" id="{4DCDBCBB-8BB1-4082-B229-305C40FF7F4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DCFE112-9050-4BFF-B445-1F40FA27AE1B}"/>
              </a:ext>
            </a:extLst>
          </p:cNvPr>
          <p:cNvSpPr>
            <a:spLocks noGrp="1"/>
          </p:cNvSpPr>
          <p:nvPr>
            <p:ph type="sldNum" sz="quarter" idx="12"/>
          </p:nvPr>
        </p:nvSpPr>
        <p:spPr/>
        <p:txBody>
          <a:bodyPr/>
          <a:lstStyle/>
          <a:p>
            <a:fld id="{9C68A869-3553-4C56-ACF1-E3956EE53025}" type="slidenum">
              <a:rPr lang="fr-FR" smtClean="0"/>
              <a:t>‹N°›</a:t>
            </a:fld>
            <a:endParaRPr lang="fr-FR"/>
          </a:p>
        </p:txBody>
      </p:sp>
    </p:spTree>
    <p:extLst>
      <p:ext uri="{BB962C8B-B14F-4D97-AF65-F5344CB8AC3E}">
        <p14:creationId xmlns:p14="http://schemas.microsoft.com/office/powerpoint/2010/main" val="1882087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A183259-2E12-48B0-9D94-1C9E460F51A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4A796D5-55B3-40B3-B096-51B5CB45605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9C94CF-7A5C-46C6-84F9-F435C714FF6A}"/>
              </a:ext>
            </a:extLst>
          </p:cNvPr>
          <p:cNvSpPr>
            <a:spLocks noGrp="1"/>
          </p:cNvSpPr>
          <p:nvPr>
            <p:ph type="dt" sz="half" idx="10"/>
          </p:nvPr>
        </p:nvSpPr>
        <p:spPr/>
        <p:txBody>
          <a:bodyPr/>
          <a:lstStyle/>
          <a:p>
            <a:fld id="{8CCFC803-D9ED-4F4E-998A-186A8A8B04FA}" type="datetimeFigureOut">
              <a:rPr lang="fr-FR" smtClean="0"/>
              <a:t>18/01/2022</a:t>
            </a:fld>
            <a:endParaRPr lang="fr-FR"/>
          </a:p>
        </p:txBody>
      </p:sp>
      <p:sp>
        <p:nvSpPr>
          <p:cNvPr id="5" name="Espace réservé du pied de page 4">
            <a:extLst>
              <a:ext uri="{FF2B5EF4-FFF2-40B4-BE49-F238E27FC236}">
                <a16:creationId xmlns:a16="http://schemas.microsoft.com/office/drawing/2014/main" id="{AA354660-6B0A-45C5-8439-79DD4FBC9D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FFB1EB7-ADB4-4E1A-BC47-DF537C661DF4}"/>
              </a:ext>
            </a:extLst>
          </p:cNvPr>
          <p:cNvSpPr>
            <a:spLocks noGrp="1"/>
          </p:cNvSpPr>
          <p:nvPr>
            <p:ph type="sldNum" sz="quarter" idx="12"/>
          </p:nvPr>
        </p:nvSpPr>
        <p:spPr/>
        <p:txBody>
          <a:bodyPr/>
          <a:lstStyle/>
          <a:p>
            <a:fld id="{9C68A869-3553-4C56-ACF1-E3956EE53025}" type="slidenum">
              <a:rPr lang="fr-FR" smtClean="0"/>
              <a:t>‹N°›</a:t>
            </a:fld>
            <a:endParaRPr lang="fr-FR"/>
          </a:p>
        </p:txBody>
      </p:sp>
    </p:spTree>
    <p:extLst>
      <p:ext uri="{BB962C8B-B14F-4D97-AF65-F5344CB8AC3E}">
        <p14:creationId xmlns:p14="http://schemas.microsoft.com/office/powerpoint/2010/main" val="157517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0BC22A-3377-4F95-941B-42809EB4B69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1FD3999-BA91-42BF-A5E6-6A2B592F361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5EDAE60-517B-410F-9373-16CEBD7A7ECD}"/>
              </a:ext>
            </a:extLst>
          </p:cNvPr>
          <p:cNvSpPr>
            <a:spLocks noGrp="1"/>
          </p:cNvSpPr>
          <p:nvPr>
            <p:ph type="dt" sz="half" idx="10"/>
          </p:nvPr>
        </p:nvSpPr>
        <p:spPr/>
        <p:txBody>
          <a:bodyPr/>
          <a:lstStyle/>
          <a:p>
            <a:fld id="{8CCFC803-D9ED-4F4E-998A-186A8A8B04FA}" type="datetimeFigureOut">
              <a:rPr lang="fr-FR" smtClean="0"/>
              <a:t>18/01/2022</a:t>
            </a:fld>
            <a:endParaRPr lang="fr-FR"/>
          </a:p>
        </p:txBody>
      </p:sp>
      <p:sp>
        <p:nvSpPr>
          <p:cNvPr id="5" name="Espace réservé du pied de page 4">
            <a:extLst>
              <a:ext uri="{FF2B5EF4-FFF2-40B4-BE49-F238E27FC236}">
                <a16:creationId xmlns:a16="http://schemas.microsoft.com/office/drawing/2014/main" id="{C7AED48D-26AE-4F29-BEE8-B42C85E4EED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B86A12-52CB-4B33-97DA-3CB7D1D618A8}"/>
              </a:ext>
            </a:extLst>
          </p:cNvPr>
          <p:cNvSpPr>
            <a:spLocks noGrp="1"/>
          </p:cNvSpPr>
          <p:nvPr>
            <p:ph type="sldNum" sz="quarter" idx="12"/>
          </p:nvPr>
        </p:nvSpPr>
        <p:spPr/>
        <p:txBody>
          <a:bodyPr/>
          <a:lstStyle/>
          <a:p>
            <a:fld id="{9C68A869-3553-4C56-ACF1-E3956EE53025}" type="slidenum">
              <a:rPr lang="fr-FR" smtClean="0"/>
              <a:t>‹N°›</a:t>
            </a:fld>
            <a:endParaRPr lang="fr-FR"/>
          </a:p>
        </p:txBody>
      </p:sp>
    </p:spTree>
    <p:extLst>
      <p:ext uri="{BB962C8B-B14F-4D97-AF65-F5344CB8AC3E}">
        <p14:creationId xmlns:p14="http://schemas.microsoft.com/office/powerpoint/2010/main" val="20147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5E6C20-C944-426B-AE2F-ECF21023C51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1E55169-9E27-45EE-99ED-44E406BA08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FC8CB42-17FB-4508-889F-689DE4A25B55}"/>
              </a:ext>
            </a:extLst>
          </p:cNvPr>
          <p:cNvSpPr>
            <a:spLocks noGrp="1"/>
          </p:cNvSpPr>
          <p:nvPr>
            <p:ph type="dt" sz="half" idx="10"/>
          </p:nvPr>
        </p:nvSpPr>
        <p:spPr/>
        <p:txBody>
          <a:bodyPr/>
          <a:lstStyle/>
          <a:p>
            <a:fld id="{8CCFC803-D9ED-4F4E-998A-186A8A8B04FA}" type="datetimeFigureOut">
              <a:rPr lang="fr-FR" smtClean="0"/>
              <a:t>18/01/2022</a:t>
            </a:fld>
            <a:endParaRPr lang="fr-FR"/>
          </a:p>
        </p:txBody>
      </p:sp>
      <p:sp>
        <p:nvSpPr>
          <p:cNvPr id="5" name="Espace réservé du pied de page 4">
            <a:extLst>
              <a:ext uri="{FF2B5EF4-FFF2-40B4-BE49-F238E27FC236}">
                <a16:creationId xmlns:a16="http://schemas.microsoft.com/office/drawing/2014/main" id="{C2F1279D-38F1-4344-AE2A-3617CBB6324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20DA9B-E10A-4E9D-8124-E05423F3747C}"/>
              </a:ext>
            </a:extLst>
          </p:cNvPr>
          <p:cNvSpPr>
            <a:spLocks noGrp="1"/>
          </p:cNvSpPr>
          <p:nvPr>
            <p:ph type="sldNum" sz="quarter" idx="12"/>
          </p:nvPr>
        </p:nvSpPr>
        <p:spPr/>
        <p:txBody>
          <a:bodyPr/>
          <a:lstStyle/>
          <a:p>
            <a:fld id="{9C68A869-3553-4C56-ACF1-E3956EE53025}" type="slidenum">
              <a:rPr lang="fr-FR" smtClean="0"/>
              <a:t>‹N°›</a:t>
            </a:fld>
            <a:endParaRPr lang="fr-FR"/>
          </a:p>
        </p:txBody>
      </p:sp>
    </p:spTree>
    <p:extLst>
      <p:ext uri="{BB962C8B-B14F-4D97-AF65-F5344CB8AC3E}">
        <p14:creationId xmlns:p14="http://schemas.microsoft.com/office/powerpoint/2010/main" val="414630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44CAD4-EEE4-4368-8DE3-BAAA249C295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7F64D2F-F572-4DA1-B9B5-7054E7B9FAF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1BC7A6D-D8D1-4FD7-B667-899A6580F5F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E1453A0-B0AC-44A9-9548-1C3F7716DC19}"/>
              </a:ext>
            </a:extLst>
          </p:cNvPr>
          <p:cNvSpPr>
            <a:spLocks noGrp="1"/>
          </p:cNvSpPr>
          <p:nvPr>
            <p:ph type="dt" sz="half" idx="10"/>
          </p:nvPr>
        </p:nvSpPr>
        <p:spPr/>
        <p:txBody>
          <a:bodyPr/>
          <a:lstStyle/>
          <a:p>
            <a:fld id="{8CCFC803-D9ED-4F4E-998A-186A8A8B04FA}" type="datetimeFigureOut">
              <a:rPr lang="fr-FR" smtClean="0"/>
              <a:t>18/01/2022</a:t>
            </a:fld>
            <a:endParaRPr lang="fr-FR"/>
          </a:p>
        </p:txBody>
      </p:sp>
      <p:sp>
        <p:nvSpPr>
          <p:cNvPr id="6" name="Espace réservé du pied de page 5">
            <a:extLst>
              <a:ext uri="{FF2B5EF4-FFF2-40B4-BE49-F238E27FC236}">
                <a16:creationId xmlns:a16="http://schemas.microsoft.com/office/drawing/2014/main" id="{FA77000D-5C80-46A8-8455-353648F2D9A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B5E3F3E-3173-4980-B902-D2130D53141E}"/>
              </a:ext>
            </a:extLst>
          </p:cNvPr>
          <p:cNvSpPr>
            <a:spLocks noGrp="1"/>
          </p:cNvSpPr>
          <p:nvPr>
            <p:ph type="sldNum" sz="quarter" idx="12"/>
          </p:nvPr>
        </p:nvSpPr>
        <p:spPr/>
        <p:txBody>
          <a:bodyPr/>
          <a:lstStyle/>
          <a:p>
            <a:fld id="{9C68A869-3553-4C56-ACF1-E3956EE53025}" type="slidenum">
              <a:rPr lang="fr-FR" smtClean="0"/>
              <a:t>‹N°›</a:t>
            </a:fld>
            <a:endParaRPr lang="fr-FR"/>
          </a:p>
        </p:txBody>
      </p:sp>
    </p:spTree>
    <p:extLst>
      <p:ext uri="{BB962C8B-B14F-4D97-AF65-F5344CB8AC3E}">
        <p14:creationId xmlns:p14="http://schemas.microsoft.com/office/powerpoint/2010/main" val="319525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5D9D80-2849-4438-8E29-56ACF1FCD42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824FFBE-234C-4627-94BD-C845824AA8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69D0344-4348-4C11-AB92-BB23ED38C70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592C324-E9F5-4743-899B-C4F2CD9BA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ABF07A5-5936-4DD8-87D0-8F35226A25B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CB0E791-8E6D-441D-BAD4-43D73E046DA4}"/>
              </a:ext>
            </a:extLst>
          </p:cNvPr>
          <p:cNvSpPr>
            <a:spLocks noGrp="1"/>
          </p:cNvSpPr>
          <p:nvPr>
            <p:ph type="dt" sz="half" idx="10"/>
          </p:nvPr>
        </p:nvSpPr>
        <p:spPr/>
        <p:txBody>
          <a:bodyPr/>
          <a:lstStyle/>
          <a:p>
            <a:fld id="{8CCFC803-D9ED-4F4E-998A-186A8A8B04FA}" type="datetimeFigureOut">
              <a:rPr lang="fr-FR" smtClean="0"/>
              <a:t>18/01/2022</a:t>
            </a:fld>
            <a:endParaRPr lang="fr-FR"/>
          </a:p>
        </p:txBody>
      </p:sp>
      <p:sp>
        <p:nvSpPr>
          <p:cNvPr id="8" name="Espace réservé du pied de page 7">
            <a:extLst>
              <a:ext uri="{FF2B5EF4-FFF2-40B4-BE49-F238E27FC236}">
                <a16:creationId xmlns:a16="http://schemas.microsoft.com/office/drawing/2014/main" id="{6A4120A2-F5C3-4C40-997D-1C1CA43A516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D9FA13D-62C6-43B4-9B4D-8B935B742AAE}"/>
              </a:ext>
            </a:extLst>
          </p:cNvPr>
          <p:cNvSpPr>
            <a:spLocks noGrp="1"/>
          </p:cNvSpPr>
          <p:nvPr>
            <p:ph type="sldNum" sz="quarter" idx="12"/>
          </p:nvPr>
        </p:nvSpPr>
        <p:spPr/>
        <p:txBody>
          <a:bodyPr/>
          <a:lstStyle/>
          <a:p>
            <a:fld id="{9C68A869-3553-4C56-ACF1-E3956EE53025}" type="slidenum">
              <a:rPr lang="fr-FR" smtClean="0"/>
              <a:t>‹N°›</a:t>
            </a:fld>
            <a:endParaRPr lang="fr-FR"/>
          </a:p>
        </p:txBody>
      </p:sp>
    </p:spTree>
    <p:extLst>
      <p:ext uri="{BB962C8B-B14F-4D97-AF65-F5344CB8AC3E}">
        <p14:creationId xmlns:p14="http://schemas.microsoft.com/office/powerpoint/2010/main" val="3635443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B0B29A-CE25-4AD5-B6C0-7C3B85E0B01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55AC712-A9A4-4C25-9D07-FED8BF7C3CD2}"/>
              </a:ext>
            </a:extLst>
          </p:cNvPr>
          <p:cNvSpPr>
            <a:spLocks noGrp="1"/>
          </p:cNvSpPr>
          <p:nvPr>
            <p:ph type="dt" sz="half" idx="10"/>
          </p:nvPr>
        </p:nvSpPr>
        <p:spPr/>
        <p:txBody>
          <a:bodyPr/>
          <a:lstStyle/>
          <a:p>
            <a:fld id="{8CCFC803-D9ED-4F4E-998A-186A8A8B04FA}" type="datetimeFigureOut">
              <a:rPr lang="fr-FR" smtClean="0"/>
              <a:t>18/01/2022</a:t>
            </a:fld>
            <a:endParaRPr lang="fr-FR"/>
          </a:p>
        </p:txBody>
      </p:sp>
      <p:sp>
        <p:nvSpPr>
          <p:cNvPr id="4" name="Espace réservé du pied de page 3">
            <a:extLst>
              <a:ext uri="{FF2B5EF4-FFF2-40B4-BE49-F238E27FC236}">
                <a16:creationId xmlns:a16="http://schemas.microsoft.com/office/drawing/2014/main" id="{BA3495CD-BB26-48BB-8998-5420BCD18EE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F062518-BC7A-4969-9A12-C0216E2E42CF}"/>
              </a:ext>
            </a:extLst>
          </p:cNvPr>
          <p:cNvSpPr>
            <a:spLocks noGrp="1"/>
          </p:cNvSpPr>
          <p:nvPr>
            <p:ph type="sldNum" sz="quarter" idx="12"/>
          </p:nvPr>
        </p:nvSpPr>
        <p:spPr/>
        <p:txBody>
          <a:bodyPr/>
          <a:lstStyle/>
          <a:p>
            <a:fld id="{9C68A869-3553-4C56-ACF1-E3956EE53025}" type="slidenum">
              <a:rPr lang="fr-FR" smtClean="0"/>
              <a:t>‹N°›</a:t>
            </a:fld>
            <a:endParaRPr lang="fr-FR"/>
          </a:p>
        </p:txBody>
      </p:sp>
    </p:spTree>
    <p:extLst>
      <p:ext uri="{BB962C8B-B14F-4D97-AF65-F5344CB8AC3E}">
        <p14:creationId xmlns:p14="http://schemas.microsoft.com/office/powerpoint/2010/main" val="81673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98B0776-3159-4AEC-B82A-FA9C471316A8}"/>
              </a:ext>
            </a:extLst>
          </p:cNvPr>
          <p:cNvSpPr>
            <a:spLocks noGrp="1"/>
          </p:cNvSpPr>
          <p:nvPr>
            <p:ph type="dt" sz="half" idx="10"/>
          </p:nvPr>
        </p:nvSpPr>
        <p:spPr/>
        <p:txBody>
          <a:bodyPr/>
          <a:lstStyle/>
          <a:p>
            <a:fld id="{8CCFC803-D9ED-4F4E-998A-186A8A8B04FA}" type="datetimeFigureOut">
              <a:rPr lang="fr-FR" smtClean="0"/>
              <a:t>18/01/2022</a:t>
            </a:fld>
            <a:endParaRPr lang="fr-FR"/>
          </a:p>
        </p:txBody>
      </p:sp>
      <p:sp>
        <p:nvSpPr>
          <p:cNvPr id="3" name="Espace réservé du pied de page 2">
            <a:extLst>
              <a:ext uri="{FF2B5EF4-FFF2-40B4-BE49-F238E27FC236}">
                <a16:creationId xmlns:a16="http://schemas.microsoft.com/office/drawing/2014/main" id="{EBAF2464-0B13-4069-B7C8-D42EE85752A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06DC82C-C82A-4D5D-8A42-2D9EE72BEAEF}"/>
              </a:ext>
            </a:extLst>
          </p:cNvPr>
          <p:cNvSpPr>
            <a:spLocks noGrp="1"/>
          </p:cNvSpPr>
          <p:nvPr>
            <p:ph type="sldNum" sz="quarter" idx="12"/>
          </p:nvPr>
        </p:nvSpPr>
        <p:spPr/>
        <p:txBody>
          <a:bodyPr/>
          <a:lstStyle/>
          <a:p>
            <a:fld id="{9C68A869-3553-4C56-ACF1-E3956EE53025}" type="slidenum">
              <a:rPr lang="fr-FR" smtClean="0"/>
              <a:t>‹N°›</a:t>
            </a:fld>
            <a:endParaRPr lang="fr-FR"/>
          </a:p>
        </p:txBody>
      </p:sp>
    </p:spTree>
    <p:extLst>
      <p:ext uri="{BB962C8B-B14F-4D97-AF65-F5344CB8AC3E}">
        <p14:creationId xmlns:p14="http://schemas.microsoft.com/office/powerpoint/2010/main" val="276772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91BDE0-D91B-4442-AE9E-81FE3CAF286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C3DA3FB-F27D-4FAF-A7AD-9EBFA55CE0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7270ADD-3419-4E30-BD08-052FEF546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3E5BC21-D1BE-4D93-AEF5-F5436515DE8B}"/>
              </a:ext>
            </a:extLst>
          </p:cNvPr>
          <p:cNvSpPr>
            <a:spLocks noGrp="1"/>
          </p:cNvSpPr>
          <p:nvPr>
            <p:ph type="dt" sz="half" idx="10"/>
          </p:nvPr>
        </p:nvSpPr>
        <p:spPr/>
        <p:txBody>
          <a:bodyPr/>
          <a:lstStyle/>
          <a:p>
            <a:fld id="{8CCFC803-D9ED-4F4E-998A-186A8A8B04FA}" type="datetimeFigureOut">
              <a:rPr lang="fr-FR" smtClean="0"/>
              <a:t>18/01/2022</a:t>
            </a:fld>
            <a:endParaRPr lang="fr-FR"/>
          </a:p>
        </p:txBody>
      </p:sp>
      <p:sp>
        <p:nvSpPr>
          <p:cNvPr id="6" name="Espace réservé du pied de page 5">
            <a:extLst>
              <a:ext uri="{FF2B5EF4-FFF2-40B4-BE49-F238E27FC236}">
                <a16:creationId xmlns:a16="http://schemas.microsoft.com/office/drawing/2014/main" id="{067D5501-6983-43C3-B653-4459571846C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972C275-7985-41E8-ACEA-B06A68B0C78E}"/>
              </a:ext>
            </a:extLst>
          </p:cNvPr>
          <p:cNvSpPr>
            <a:spLocks noGrp="1"/>
          </p:cNvSpPr>
          <p:nvPr>
            <p:ph type="sldNum" sz="quarter" idx="12"/>
          </p:nvPr>
        </p:nvSpPr>
        <p:spPr/>
        <p:txBody>
          <a:bodyPr/>
          <a:lstStyle/>
          <a:p>
            <a:fld id="{9C68A869-3553-4C56-ACF1-E3956EE53025}" type="slidenum">
              <a:rPr lang="fr-FR" smtClean="0"/>
              <a:t>‹N°›</a:t>
            </a:fld>
            <a:endParaRPr lang="fr-FR"/>
          </a:p>
        </p:txBody>
      </p:sp>
    </p:spTree>
    <p:extLst>
      <p:ext uri="{BB962C8B-B14F-4D97-AF65-F5344CB8AC3E}">
        <p14:creationId xmlns:p14="http://schemas.microsoft.com/office/powerpoint/2010/main" val="3435159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AAD6B8-4B5F-412F-8B3B-8DCC94E7A8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DBF1FF3-5362-4832-8EB7-061EAC11F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5323D55-000D-4D13-86CF-EEB851A3A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EB22984-88F3-4AA8-97EC-3B22DD255606}"/>
              </a:ext>
            </a:extLst>
          </p:cNvPr>
          <p:cNvSpPr>
            <a:spLocks noGrp="1"/>
          </p:cNvSpPr>
          <p:nvPr>
            <p:ph type="dt" sz="half" idx="10"/>
          </p:nvPr>
        </p:nvSpPr>
        <p:spPr/>
        <p:txBody>
          <a:bodyPr/>
          <a:lstStyle/>
          <a:p>
            <a:fld id="{8CCFC803-D9ED-4F4E-998A-186A8A8B04FA}" type="datetimeFigureOut">
              <a:rPr lang="fr-FR" smtClean="0"/>
              <a:t>18/01/2022</a:t>
            </a:fld>
            <a:endParaRPr lang="fr-FR"/>
          </a:p>
        </p:txBody>
      </p:sp>
      <p:sp>
        <p:nvSpPr>
          <p:cNvPr id="6" name="Espace réservé du pied de page 5">
            <a:extLst>
              <a:ext uri="{FF2B5EF4-FFF2-40B4-BE49-F238E27FC236}">
                <a16:creationId xmlns:a16="http://schemas.microsoft.com/office/drawing/2014/main" id="{0C3EDD3F-6566-45AD-AFE0-C884340AE9E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0806B0-8B6C-4E5E-AF9D-E11E5DC05991}"/>
              </a:ext>
            </a:extLst>
          </p:cNvPr>
          <p:cNvSpPr>
            <a:spLocks noGrp="1"/>
          </p:cNvSpPr>
          <p:nvPr>
            <p:ph type="sldNum" sz="quarter" idx="12"/>
          </p:nvPr>
        </p:nvSpPr>
        <p:spPr/>
        <p:txBody>
          <a:bodyPr/>
          <a:lstStyle/>
          <a:p>
            <a:fld id="{9C68A869-3553-4C56-ACF1-E3956EE53025}" type="slidenum">
              <a:rPr lang="fr-FR" smtClean="0"/>
              <a:t>‹N°›</a:t>
            </a:fld>
            <a:endParaRPr lang="fr-FR"/>
          </a:p>
        </p:txBody>
      </p:sp>
    </p:spTree>
    <p:extLst>
      <p:ext uri="{BB962C8B-B14F-4D97-AF65-F5344CB8AC3E}">
        <p14:creationId xmlns:p14="http://schemas.microsoft.com/office/powerpoint/2010/main" val="43934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FFAFAD1-21CD-415F-BC26-02EFA1912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FEB4DF4-B77A-4EC4-8A80-0837E3C6C1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729A018-3CEE-4AEF-9AB2-C0F57A31A3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FC803-D9ED-4F4E-998A-186A8A8B04FA}" type="datetimeFigureOut">
              <a:rPr lang="fr-FR" smtClean="0"/>
              <a:t>18/01/2022</a:t>
            </a:fld>
            <a:endParaRPr lang="fr-FR"/>
          </a:p>
        </p:txBody>
      </p:sp>
      <p:sp>
        <p:nvSpPr>
          <p:cNvPr id="5" name="Espace réservé du pied de page 4">
            <a:extLst>
              <a:ext uri="{FF2B5EF4-FFF2-40B4-BE49-F238E27FC236}">
                <a16:creationId xmlns:a16="http://schemas.microsoft.com/office/drawing/2014/main" id="{25C8CC43-A686-4566-9E99-5B8977870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63876A1-36DA-46E9-83EC-73A5C7B51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68A869-3553-4C56-ACF1-E3956EE53025}" type="slidenum">
              <a:rPr lang="fr-FR" smtClean="0"/>
              <a:t>‹N°›</a:t>
            </a:fld>
            <a:endParaRPr lang="fr-FR"/>
          </a:p>
        </p:txBody>
      </p:sp>
    </p:spTree>
    <p:extLst>
      <p:ext uri="{BB962C8B-B14F-4D97-AF65-F5344CB8AC3E}">
        <p14:creationId xmlns:p14="http://schemas.microsoft.com/office/powerpoint/2010/main" val="1938431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descr="Title 1">
            <a:extLst>
              <a:ext uri="{FF2B5EF4-FFF2-40B4-BE49-F238E27FC236}">
                <a16:creationId xmlns:a16="http://schemas.microsoft.com/office/drawing/2014/main" id="{70375FDB-A675-402C-B35E-BE1649EE1E55}"/>
              </a:ext>
            </a:extLst>
          </p:cNvPr>
          <p:cNvSpPr txBox="1">
            <a:spLocks/>
          </p:cNvSpPr>
          <p:nvPr/>
        </p:nvSpPr>
        <p:spPr>
          <a:xfrm>
            <a:off x="0" y="2632808"/>
            <a:ext cx="12192000" cy="2750085"/>
          </a:xfrm>
          <a:prstGeom prst="rect">
            <a:avLst/>
          </a:prstGeom>
          <a:solidFill>
            <a:srgbClr val="002060"/>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a:noAutofit/>
          </a:bodyPr>
          <a:lstStyle/>
          <a:p>
            <a:pPr algn="ctr"/>
            <a:endParaRPr lang="fr-FR" sz="2400" b="1" dirty="0">
              <a:latin typeface="Century Gothic" panose="020B0502020202020204" pitchFamily="34" charset="0"/>
            </a:endParaRPr>
          </a:p>
          <a:p>
            <a:pPr algn="ctr"/>
            <a:r>
              <a:rPr lang="fr-FR" sz="9600" b="1" dirty="0">
                <a:solidFill>
                  <a:schemeClr val="bg1"/>
                </a:solidFill>
                <a:latin typeface="Century Gothic" panose="020B0502020202020204" pitchFamily="34" charset="0"/>
              </a:rPr>
              <a:t>CLUEDO</a:t>
            </a:r>
            <a:r>
              <a:rPr lang="fr-FR" sz="6600" b="1" dirty="0">
                <a:solidFill>
                  <a:schemeClr val="bg1"/>
                </a:solidFill>
                <a:latin typeface="Century Gothic" panose="020B0502020202020204" pitchFamily="34" charset="0"/>
              </a:rPr>
              <a:t> </a:t>
            </a:r>
          </a:p>
        </p:txBody>
      </p:sp>
      <p:sp>
        <p:nvSpPr>
          <p:cNvPr id="5" name="Rectangle 7">
            <a:extLst>
              <a:ext uri="{FF2B5EF4-FFF2-40B4-BE49-F238E27FC236}">
                <a16:creationId xmlns:a16="http://schemas.microsoft.com/office/drawing/2014/main" id="{FEFD38A4-0151-4C2A-B7AE-FCF48F43C4BA}"/>
              </a:ext>
            </a:extLst>
          </p:cNvPr>
          <p:cNvSpPr>
            <a:spLocks noChangeArrowheads="1"/>
          </p:cNvSpPr>
          <p:nvPr/>
        </p:nvSpPr>
        <p:spPr bwMode="gray">
          <a:xfrm>
            <a:off x="735875" y="2284078"/>
            <a:ext cx="10699262" cy="59880"/>
          </a:xfrm>
          <a:prstGeom prst="rect">
            <a:avLst/>
          </a:prstGeom>
          <a:solidFill>
            <a:schemeClr val="accent2"/>
          </a:solidFill>
          <a:ln w="3175">
            <a:solidFill>
              <a:srgbClr val="002060"/>
            </a:solidFill>
            <a:miter lim="800000"/>
            <a:headEnd/>
            <a:tailEnd/>
          </a:ln>
          <a:effectLst/>
        </p:spPr>
        <p:txBody>
          <a:bodyPr wrap="none" anchor="ctr"/>
          <a:lstStyle/>
          <a:p>
            <a:endParaRPr lang="fr-FR">
              <a:ln w="6350">
                <a:solidFill>
                  <a:schemeClr val="tx1"/>
                </a:solidFill>
              </a:ln>
              <a:solidFill>
                <a:srgbClr val="FF0000"/>
              </a:solidFill>
              <a:latin typeface="Century Gothic" panose="020B0502020202020204" pitchFamily="34" charset="0"/>
            </a:endParaRPr>
          </a:p>
        </p:txBody>
      </p:sp>
      <p:sp>
        <p:nvSpPr>
          <p:cNvPr id="6" name="Title 1" descr="Title 1">
            <a:extLst>
              <a:ext uri="{FF2B5EF4-FFF2-40B4-BE49-F238E27FC236}">
                <a16:creationId xmlns:a16="http://schemas.microsoft.com/office/drawing/2014/main" id="{7C7C76A2-DC01-4F16-A3B5-D5C2C403A000}"/>
              </a:ext>
            </a:extLst>
          </p:cNvPr>
          <p:cNvSpPr txBox="1">
            <a:spLocks/>
          </p:cNvSpPr>
          <p:nvPr/>
        </p:nvSpPr>
        <p:spPr>
          <a:xfrm>
            <a:off x="2275486" y="687909"/>
            <a:ext cx="6904233" cy="751191"/>
          </a:xfrm>
          <a:prstGeom prst="rect">
            <a:avLst/>
          </a:prstGeom>
          <a:noFill/>
        </p:spPr>
        <p:txBody>
          <a:bodyPr>
            <a:noAutofit/>
          </a:bodyPr>
          <a:lstStyle/>
          <a:p>
            <a:pPr algn="ctr"/>
            <a:r>
              <a:rPr lang="fr-FR" dirty="0">
                <a:latin typeface="Century Gothic" panose="020B0502020202020204" pitchFamily="34" charset="0"/>
              </a:rPr>
              <a:t>Faculté Des Sciences Et Techniques Settat</a:t>
            </a:r>
          </a:p>
          <a:p>
            <a:pPr algn="ctr"/>
            <a:r>
              <a:rPr lang="fr-FR" dirty="0">
                <a:latin typeface="Century Gothic" panose="020B0502020202020204" pitchFamily="34" charset="0"/>
              </a:rPr>
              <a:t>Département mathématiques et informatique</a:t>
            </a:r>
          </a:p>
        </p:txBody>
      </p:sp>
      <p:sp>
        <p:nvSpPr>
          <p:cNvPr id="7" name="Title 1" descr="Title 1">
            <a:extLst>
              <a:ext uri="{FF2B5EF4-FFF2-40B4-BE49-F238E27FC236}">
                <a16:creationId xmlns:a16="http://schemas.microsoft.com/office/drawing/2014/main" id="{E2201DFA-48CC-4F55-BB74-D4CFBAE80F62}"/>
              </a:ext>
            </a:extLst>
          </p:cNvPr>
          <p:cNvSpPr txBox="1">
            <a:spLocks/>
          </p:cNvSpPr>
          <p:nvPr/>
        </p:nvSpPr>
        <p:spPr>
          <a:xfrm>
            <a:off x="756863" y="1773115"/>
            <a:ext cx="10310357" cy="651282"/>
          </a:xfrm>
          <a:prstGeom prst="rect">
            <a:avLst/>
          </a:prstGeom>
          <a:noFill/>
        </p:spPr>
        <p:txBody>
          <a:bodyPr>
            <a:noAutofit/>
          </a:bodyPr>
          <a:lstStyle/>
          <a:p>
            <a:pPr algn="ctr"/>
            <a:r>
              <a:rPr lang="fr-FR" sz="2400" b="1" dirty="0">
                <a:solidFill>
                  <a:schemeClr val="tx1">
                    <a:lumMod val="75000"/>
                    <a:lumOff val="25000"/>
                  </a:schemeClr>
                </a:solidFill>
                <a:latin typeface="Century Gothic" panose="020B0502020202020204" pitchFamily="34" charset="0"/>
              </a:rPr>
              <a:t>Présentation sur l’avancement de mini projet </a:t>
            </a:r>
          </a:p>
        </p:txBody>
      </p:sp>
      <p:sp>
        <p:nvSpPr>
          <p:cNvPr id="8" name="ZoneTexte 7">
            <a:extLst>
              <a:ext uri="{FF2B5EF4-FFF2-40B4-BE49-F238E27FC236}">
                <a16:creationId xmlns:a16="http://schemas.microsoft.com/office/drawing/2014/main" id="{7C5933D0-40F8-4921-B554-08EF212F6286}"/>
              </a:ext>
            </a:extLst>
          </p:cNvPr>
          <p:cNvSpPr txBox="1"/>
          <p:nvPr/>
        </p:nvSpPr>
        <p:spPr>
          <a:xfrm>
            <a:off x="735874" y="5657110"/>
            <a:ext cx="3419872" cy="307777"/>
          </a:xfrm>
          <a:prstGeom prst="rect">
            <a:avLst/>
          </a:prstGeom>
          <a:noFill/>
        </p:spPr>
        <p:txBody>
          <a:bodyPr wrap="square" rtlCol="0">
            <a:spAutoFit/>
          </a:bodyPr>
          <a:lstStyle/>
          <a:p>
            <a:pPr>
              <a:tabLst>
                <a:tab pos="1077913" algn="l"/>
              </a:tabLst>
            </a:pPr>
            <a:r>
              <a:rPr lang="fr-FR" sz="1400" b="1" dirty="0">
                <a:solidFill>
                  <a:schemeClr val="tx1">
                    <a:lumMod val="75000"/>
                    <a:lumOff val="25000"/>
                  </a:schemeClr>
                </a:solidFill>
                <a:latin typeface="Century Gothic" panose="020B0502020202020204" pitchFamily="34" charset="0"/>
              </a:rPr>
              <a:t>Responsable:</a:t>
            </a:r>
          </a:p>
        </p:txBody>
      </p:sp>
      <p:sp>
        <p:nvSpPr>
          <p:cNvPr id="10" name="ZoneTexte 9">
            <a:extLst>
              <a:ext uri="{FF2B5EF4-FFF2-40B4-BE49-F238E27FC236}">
                <a16:creationId xmlns:a16="http://schemas.microsoft.com/office/drawing/2014/main" id="{278EAB3E-2B10-459F-BC68-8771651CF499}"/>
              </a:ext>
            </a:extLst>
          </p:cNvPr>
          <p:cNvSpPr txBox="1"/>
          <p:nvPr/>
        </p:nvSpPr>
        <p:spPr>
          <a:xfrm>
            <a:off x="7609000" y="5602286"/>
            <a:ext cx="2304256" cy="307777"/>
          </a:xfrm>
          <a:prstGeom prst="rect">
            <a:avLst/>
          </a:prstGeom>
          <a:noFill/>
        </p:spPr>
        <p:txBody>
          <a:bodyPr wrap="square" rtlCol="0">
            <a:spAutoFit/>
          </a:bodyPr>
          <a:lstStyle/>
          <a:p>
            <a:pPr>
              <a:tabLst>
                <a:tab pos="1077913" algn="l"/>
              </a:tabLst>
            </a:pPr>
            <a:r>
              <a:rPr lang="fr-FR" sz="1400" b="1" dirty="0">
                <a:solidFill>
                  <a:schemeClr val="tx1">
                    <a:lumMod val="75000"/>
                    <a:lumOff val="25000"/>
                  </a:schemeClr>
                </a:solidFill>
                <a:latin typeface="Century Gothic" panose="020B0502020202020204" pitchFamily="34" charset="0"/>
              </a:rPr>
              <a:t>Présenté par :</a:t>
            </a:r>
          </a:p>
        </p:txBody>
      </p:sp>
      <p:sp>
        <p:nvSpPr>
          <p:cNvPr id="11" name="ZoneTexte 10">
            <a:extLst>
              <a:ext uri="{FF2B5EF4-FFF2-40B4-BE49-F238E27FC236}">
                <a16:creationId xmlns:a16="http://schemas.microsoft.com/office/drawing/2014/main" id="{D942F00D-BCD2-4460-930E-53F87F95B768}"/>
              </a:ext>
            </a:extLst>
          </p:cNvPr>
          <p:cNvSpPr txBox="1"/>
          <p:nvPr/>
        </p:nvSpPr>
        <p:spPr>
          <a:xfrm>
            <a:off x="7654332" y="6049213"/>
            <a:ext cx="3576918" cy="461665"/>
          </a:xfrm>
          <a:prstGeom prst="rect">
            <a:avLst/>
          </a:prstGeom>
          <a:noFill/>
        </p:spPr>
        <p:txBody>
          <a:bodyPr wrap="square" rtlCol="0">
            <a:spAutoFit/>
          </a:bodyPr>
          <a:lstStyle/>
          <a:p>
            <a:pPr>
              <a:tabLst>
                <a:tab pos="1077913" algn="l"/>
              </a:tabLst>
            </a:pPr>
            <a:r>
              <a:rPr lang="fr-FR" sz="1200" b="1" dirty="0">
                <a:solidFill>
                  <a:schemeClr val="tx1">
                    <a:lumMod val="75000"/>
                    <a:lumOff val="25000"/>
                  </a:schemeClr>
                </a:solidFill>
                <a:latin typeface="Century Gothic" panose="020B0502020202020204" pitchFamily="34" charset="0"/>
              </a:rPr>
              <a:t>AIT ELGHAZI SOUFIANE</a:t>
            </a:r>
          </a:p>
          <a:p>
            <a:pPr>
              <a:tabLst>
                <a:tab pos="1077913" algn="l"/>
              </a:tabLst>
            </a:pPr>
            <a:r>
              <a:rPr lang="fr-FR" sz="1200" b="1" dirty="0">
                <a:solidFill>
                  <a:schemeClr val="tx1">
                    <a:lumMod val="75000"/>
                    <a:lumOff val="25000"/>
                  </a:schemeClr>
                </a:solidFill>
                <a:latin typeface="Century Gothic" panose="020B0502020202020204" pitchFamily="34" charset="0"/>
              </a:rPr>
              <a:t>BENDIR MOHEMMED</a:t>
            </a:r>
          </a:p>
        </p:txBody>
      </p:sp>
      <p:sp>
        <p:nvSpPr>
          <p:cNvPr id="13" name="ZoneTexte 12">
            <a:extLst>
              <a:ext uri="{FF2B5EF4-FFF2-40B4-BE49-F238E27FC236}">
                <a16:creationId xmlns:a16="http://schemas.microsoft.com/office/drawing/2014/main" id="{AB00D2FD-1E50-482F-98CD-73C650EDE0AA}"/>
              </a:ext>
            </a:extLst>
          </p:cNvPr>
          <p:cNvSpPr txBox="1"/>
          <p:nvPr/>
        </p:nvSpPr>
        <p:spPr>
          <a:xfrm>
            <a:off x="735874" y="6124230"/>
            <a:ext cx="3576918" cy="276999"/>
          </a:xfrm>
          <a:prstGeom prst="rect">
            <a:avLst/>
          </a:prstGeom>
          <a:noFill/>
        </p:spPr>
        <p:txBody>
          <a:bodyPr wrap="square" rtlCol="0">
            <a:spAutoFit/>
          </a:bodyPr>
          <a:lstStyle/>
          <a:p>
            <a:pPr>
              <a:tabLst>
                <a:tab pos="1077913" algn="l"/>
              </a:tabLst>
            </a:pPr>
            <a:r>
              <a:rPr lang="fr-FR" sz="1200" b="1" dirty="0">
                <a:solidFill>
                  <a:schemeClr val="tx1">
                    <a:lumMod val="75000"/>
                    <a:lumOff val="25000"/>
                  </a:schemeClr>
                </a:solidFill>
                <a:latin typeface="Century Gothic" panose="020B0502020202020204" pitchFamily="34" charset="0"/>
              </a:rPr>
              <a:t>M</a:t>
            </a:r>
            <a:r>
              <a:rPr lang="en-US" sz="1200" b="1" dirty="0">
                <a:solidFill>
                  <a:schemeClr val="tx1">
                    <a:lumMod val="75000"/>
                    <a:lumOff val="25000"/>
                  </a:schemeClr>
                </a:solidFill>
                <a:latin typeface="Century Gothic" panose="020B0502020202020204" pitchFamily="34" charset="0"/>
              </a:rPr>
              <a:t>r . B</a:t>
            </a:r>
            <a:r>
              <a:rPr lang="fr-FR" sz="1200" b="1" dirty="0">
                <a:solidFill>
                  <a:schemeClr val="tx1">
                    <a:lumMod val="75000"/>
                    <a:lumOff val="25000"/>
                  </a:schemeClr>
                </a:solidFill>
                <a:latin typeface="Century Gothic" panose="020B0502020202020204" pitchFamily="34" charset="0"/>
              </a:rPr>
              <a:t>A</a:t>
            </a:r>
            <a:r>
              <a:rPr lang="en-US" sz="1200" b="1" dirty="0">
                <a:solidFill>
                  <a:schemeClr val="tx1">
                    <a:lumMod val="75000"/>
                    <a:lumOff val="25000"/>
                  </a:schemeClr>
                </a:solidFill>
                <a:latin typeface="Century Gothic" panose="020B0502020202020204" pitchFamily="34" charset="0"/>
              </a:rPr>
              <a:t>LOUKI YOUSSEF</a:t>
            </a:r>
            <a:endParaRPr lang="fr-FR" sz="1200" b="1" dirty="0">
              <a:solidFill>
                <a:schemeClr val="tx1">
                  <a:lumMod val="75000"/>
                  <a:lumOff val="25000"/>
                </a:schemeClr>
              </a:solidFill>
              <a:latin typeface="Century Gothic" panose="020B0502020202020204" pitchFamily="34" charset="0"/>
            </a:endParaRPr>
          </a:p>
        </p:txBody>
      </p:sp>
      <p:pic>
        <p:nvPicPr>
          <p:cNvPr id="14" name="Image 13" descr="Une image contenant texte&#10;&#10;Description générée automatiquement">
            <a:extLst>
              <a:ext uri="{FF2B5EF4-FFF2-40B4-BE49-F238E27FC236}">
                <a16:creationId xmlns:a16="http://schemas.microsoft.com/office/drawing/2014/main" id="{C974BD1E-7924-463A-833D-8A32AD5CF9CB}"/>
              </a:ext>
            </a:extLst>
          </p:cNvPr>
          <p:cNvPicPr>
            <a:picLocks noChangeAspect="1"/>
          </p:cNvPicPr>
          <p:nvPr/>
        </p:nvPicPr>
        <p:blipFill>
          <a:blip r:embed="rId2"/>
          <a:stretch>
            <a:fillRect/>
          </a:stretch>
        </p:blipFill>
        <p:spPr>
          <a:xfrm>
            <a:off x="10306848" y="184698"/>
            <a:ext cx="1611036" cy="1707107"/>
          </a:xfrm>
          <a:prstGeom prst="rect">
            <a:avLst/>
          </a:prstGeom>
        </p:spPr>
      </p:pic>
      <p:pic>
        <p:nvPicPr>
          <p:cNvPr id="15" name="Image 14">
            <a:extLst>
              <a:ext uri="{FF2B5EF4-FFF2-40B4-BE49-F238E27FC236}">
                <a16:creationId xmlns:a16="http://schemas.microsoft.com/office/drawing/2014/main" id="{A6A5AEF7-C8CF-4265-8940-F5946E4E23DE}"/>
              </a:ext>
            </a:extLst>
          </p:cNvPr>
          <p:cNvPicPr>
            <a:picLocks noChangeAspect="1"/>
          </p:cNvPicPr>
          <p:nvPr/>
        </p:nvPicPr>
        <p:blipFill rotWithShape="1">
          <a:blip r:embed="rId3"/>
          <a:srcRect l="27218" t="13927" r="29288" b="16493"/>
          <a:stretch/>
        </p:blipFill>
        <p:spPr>
          <a:xfrm>
            <a:off x="274116" y="242129"/>
            <a:ext cx="1550298" cy="1642749"/>
          </a:xfrm>
          <a:prstGeom prst="rect">
            <a:avLst/>
          </a:prstGeom>
        </p:spPr>
      </p:pic>
      <p:sp>
        <p:nvSpPr>
          <p:cNvPr id="16" name="Rectangle 7">
            <a:extLst>
              <a:ext uri="{FF2B5EF4-FFF2-40B4-BE49-F238E27FC236}">
                <a16:creationId xmlns:a16="http://schemas.microsoft.com/office/drawing/2014/main" id="{B090A30B-91C6-4B02-93D2-D96AD1E77F4E}"/>
              </a:ext>
            </a:extLst>
          </p:cNvPr>
          <p:cNvSpPr>
            <a:spLocks noChangeArrowheads="1"/>
          </p:cNvSpPr>
          <p:nvPr/>
        </p:nvSpPr>
        <p:spPr bwMode="gray">
          <a:xfrm flipV="1">
            <a:off x="735874" y="5972460"/>
            <a:ext cx="3223062" cy="76753"/>
          </a:xfrm>
          <a:prstGeom prst="rect">
            <a:avLst/>
          </a:prstGeom>
          <a:solidFill>
            <a:schemeClr val="accent2"/>
          </a:solidFill>
          <a:ln w="3175">
            <a:solidFill>
              <a:srgbClr val="002060"/>
            </a:solidFill>
            <a:miter lim="800000"/>
            <a:headEnd/>
            <a:tailEnd/>
          </a:ln>
          <a:effectLst/>
        </p:spPr>
        <p:txBody>
          <a:bodyPr wrap="none" anchor="ctr"/>
          <a:lstStyle/>
          <a:p>
            <a:endParaRPr lang="fr-FR">
              <a:ln w="6350">
                <a:solidFill>
                  <a:schemeClr val="tx1"/>
                </a:solidFill>
              </a:ln>
              <a:solidFill>
                <a:srgbClr val="FF0000"/>
              </a:solidFill>
              <a:latin typeface="Century Gothic" panose="020B0502020202020204" pitchFamily="34" charset="0"/>
            </a:endParaRPr>
          </a:p>
        </p:txBody>
      </p:sp>
      <p:sp>
        <p:nvSpPr>
          <p:cNvPr id="18" name="Rectangle 7">
            <a:extLst>
              <a:ext uri="{FF2B5EF4-FFF2-40B4-BE49-F238E27FC236}">
                <a16:creationId xmlns:a16="http://schemas.microsoft.com/office/drawing/2014/main" id="{5C8B9976-F6B7-4439-A731-CE64E77C910A}"/>
              </a:ext>
            </a:extLst>
          </p:cNvPr>
          <p:cNvSpPr>
            <a:spLocks noChangeArrowheads="1"/>
          </p:cNvSpPr>
          <p:nvPr/>
        </p:nvSpPr>
        <p:spPr bwMode="gray">
          <a:xfrm flipV="1">
            <a:off x="7609000" y="5926510"/>
            <a:ext cx="3223062" cy="76753"/>
          </a:xfrm>
          <a:prstGeom prst="rect">
            <a:avLst/>
          </a:prstGeom>
          <a:solidFill>
            <a:schemeClr val="accent2"/>
          </a:solidFill>
          <a:ln w="3175">
            <a:solidFill>
              <a:srgbClr val="002060"/>
            </a:solidFill>
            <a:miter lim="800000"/>
            <a:headEnd/>
            <a:tailEnd/>
          </a:ln>
          <a:effectLst/>
        </p:spPr>
        <p:txBody>
          <a:bodyPr wrap="none" anchor="ctr"/>
          <a:lstStyle/>
          <a:p>
            <a:endParaRPr lang="fr-FR">
              <a:ln w="6350">
                <a:solidFill>
                  <a:schemeClr val="tx1"/>
                </a:solidFill>
              </a:ln>
              <a:solidFill>
                <a:srgbClr val="FF0000"/>
              </a:solidFill>
              <a:latin typeface="Century Gothic" panose="020B0502020202020204" pitchFamily="34" charset="0"/>
            </a:endParaRPr>
          </a:p>
        </p:txBody>
      </p:sp>
      <p:sp>
        <p:nvSpPr>
          <p:cNvPr id="19" name="ZoneTexte 18">
            <a:extLst>
              <a:ext uri="{FF2B5EF4-FFF2-40B4-BE49-F238E27FC236}">
                <a16:creationId xmlns:a16="http://schemas.microsoft.com/office/drawing/2014/main" id="{9E727368-CA88-489C-B6D3-A172AB6B8877}"/>
              </a:ext>
            </a:extLst>
          </p:cNvPr>
          <p:cNvSpPr txBox="1"/>
          <p:nvPr/>
        </p:nvSpPr>
        <p:spPr>
          <a:xfrm>
            <a:off x="4937588" y="4322551"/>
            <a:ext cx="2316823" cy="461665"/>
          </a:xfrm>
          <a:prstGeom prst="rect">
            <a:avLst/>
          </a:prstGeom>
          <a:noFill/>
        </p:spPr>
        <p:txBody>
          <a:bodyPr wrap="square">
            <a:spAutoFit/>
          </a:bodyPr>
          <a:lstStyle/>
          <a:p>
            <a:r>
              <a:rPr lang="fr-FR" sz="1800" dirty="0">
                <a:solidFill>
                  <a:schemeClr val="bg1"/>
                </a:solidFill>
              </a:rPr>
              <a:t>(  </a:t>
            </a:r>
            <a:r>
              <a:rPr lang="fr-FR" sz="2400" dirty="0">
                <a:solidFill>
                  <a:schemeClr val="bg1"/>
                </a:solidFill>
              </a:rPr>
              <a:t>Jeu de société </a:t>
            </a:r>
            <a:r>
              <a:rPr lang="en-US" sz="1800" dirty="0">
                <a:solidFill>
                  <a:schemeClr val="bg1"/>
                </a:solidFill>
              </a:rPr>
              <a:t>)</a:t>
            </a:r>
            <a:r>
              <a:rPr lang="fr-FR" sz="1800" dirty="0">
                <a:solidFill>
                  <a:schemeClr val="bg1"/>
                </a:solidFill>
              </a:rPr>
              <a:t> </a:t>
            </a:r>
            <a:endParaRPr lang="fr-FR" dirty="0"/>
          </a:p>
        </p:txBody>
      </p:sp>
      <p:sp>
        <p:nvSpPr>
          <p:cNvPr id="3" name="Rectangle 2">
            <a:extLst>
              <a:ext uri="{FF2B5EF4-FFF2-40B4-BE49-F238E27FC236}">
                <a16:creationId xmlns:a16="http://schemas.microsoft.com/office/drawing/2014/main" id="{BED94E1C-70ED-4540-B9A4-F02AB49D5BCE}"/>
              </a:ext>
            </a:extLst>
          </p:cNvPr>
          <p:cNvSpPr/>
          <p:nvPr/>
        </p:nvSpPr>
        <p:spPr>
          <a:xfrm>
            <a:off x="7921374" y="4147757"/>
            <a:ext cx="113016" cy="811255"/>
          </a:xfrm>
          <a:prstGeom prst="rect">
            <a:avLst/>
          </a:prstGeom>
          <a:solidFill>
            <a:srgbClr val="F8F8F8"/>
          </a:solid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9" name="Rectangle 8">
            <a:extLst>
              <a:ext uri="{FF2B5EF4-FFF2-40B4-BE49-F238E27FC236}">
                <a16:creationId xmlns:a16="http://schemas.microsoft.com/office/drawing/2014/main" id="{38AEF9D2-90A7-4DC9-A0B6-0E8586F4E494}"/>
              </a:ext>
            </a:extLst>
          </p:cNvPr>
          <p:cNvSpPr/>
          <p:nvPr/>
        </p:nvSpPr>
        <p:spPr>
          <a:xfrm>
            <a:off x="7880277" y="4643365"/>
            <a:ext cx="195209" cy="338644"/>
          </a:xfrm>
          <a:prstGeom prst="rect">
            <a:avLst/>
          </a:prstGeom>
          <a:solidFill>
            <a:srgbClr val="F8F8F8"/>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2" name="Arc 11">
            <a:extLst>
              <a:ext uri="{FF2B5EF4-FFF2-40B4-BE49-F238E27FC236}">
                <a16:creationId xmlns:a16="http://schemas.microsoft.com/office/drawing/2014/main" id="{6419F7EA-6449-4C45-B70B-8FDDECA46BF3}"/>
              </a:ext>
            </a:extLst>
          </p:cNvPr>
          <p:cNvSpPr/>
          <p:nvPr/>
        </p:nvSpPr>
        <p:spPr>
          <a:xfrm>
            <a:off x="7371706" y="3531146"/>
            <a:ext cx="837344" cy="529528"/>
          </a:xfrm>
          <a:prstGeom prst="arc">
            <a:avLst>
              <a:gd name="adj1" fmla="val 18794447"/>
              <a:gd name="adj2" fmla="val 20858591"/>
            </a:avLst>
          </a:prstGeom>
          <a:ln>
            <a:solidFill>
              <a:srgbClr val="F8F8F8"/>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20" name="ZoneTexte 19">
            <a:extLst>
              <a:ext uri="{FF2B5EF4-FFF2-40B4-BE49-F238E27FC236}">
                <a16:creationId xmlns:a16="http://schemas.microsoft.com/office/drawing/2014/main" id="{79BE9951-A5D9-4022-A703-0BDCCE751DAC}"/>
              </a:ext>
            </a:extLst>
          </p:cNvPr>
          <p:cNvSpPr txBox="1"/>
          <p:nvPr/>
        </p:nvSpPr>
        <p:spPr>
          <a:xfrm>
            <a:off x="5206175" y="5810998"/>
            <a:ext cx="1042854" cy="276999"/>
          </a:xfrm>
          <a:prstGeom prst="rect">
            <a:avLst/>
          </a:prstGeom>
          <a:noFill/>
        </p:spPr>
        <p:txBody>
          <a:bodyPr wrap="square" rtlCol="0">
            <a:spAutoFit/>
          </a:bodyPr>
          <a:lstStyle/>
          <a:p>
            <a:pPr>
              <a:tabLst>
                <a:tab pos="1077913" algn="l"/>
              </a:tabLst>
            </a:pPr>
            <a:r>
              <a:rPr lang="fr-FR" sz="1200" b="1" dirty="0">
                <a:solidFill>
                  <a:schemeClr val="bg1">
                    <a:lumMod val="75000"/>
                  </a:schemeClr>
                </a:solidFill>
                <a:latin typeface="Century Gothic" panose="020B0502020202020204" pitchFamily="34" charset="0"/>
              </a:rPr>
              <a:t>18/01/2022</a:t>
            </a:r>
          </a:p>
        </p:txBody>
      </p:sp>
    </p:spTree>
    <p:extLst>
      <p:ext uri="{BB962C8B-B14F-4D97-AF65-F5344CB8AC3E}">
        <p14:creationId xmlns:p14="http://schemas.microsoft.com/office/powerpoint/2010/main" val="251377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1">
            <a:extLst>
              <a:ext uri="{FF2B5EF4-FFF2-40B4-BE49-F238E27FC236}">
                <a16:creationId xmlns:a16="http://schemas.microsoft.com/office/drawing/2014/main" id="{913D8C90-327C-4676-A1AB-13CB5BD318EF}"/>
              </a:ext>
            </a:extLst>
          </p:cNvPr>
          <p:cNvSpPr txBox="1">
            <a:spLocks/>
          </p:cNvSpPr>
          <p:nvPr/>
        </p:nvSpPr>
        <p:spPr>
          <a:xfrm>
            <a:off x="0" y="1"/>
            <a:ext cx="12192000" cy="6858000"/>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algn="ctr"/>
            <a:endParaRPr lang="fr-FR" sz="2400" b="1" dirty="0">
              <a:latin typeface="Century Gothic" panose="020B0502020202020204" pitchFamily="34" charset="0"/>
            </a:endParaRPr>
          </a:p>
          <a:p>
            <a:pPr algn="ctr"/>
            <a:endParaRPr lang="fr-FR" sz="2400" b="1" dirty="0">
              <a:latin typeface="Century Gothic" panose="020B0502020202020204" pitchFamily="34" charset="0"/>
            </a:endParaRPr>
          </a:p>
          <a:p>
            <a:pPr lvl="1"/>
            <a:endParaRPr lang="fr-FR" sz="800" b="1" dirty="0">
              <a:solidFill>
                <a:schemeClr val="bg1"/>
              </a:solidFill>
              <a:latin typeface="Century Gothic" panose="020B0502020202020204" pitchFamily="34" charset="0"/>
            </a:endParaRPr>
          </a:p>
          <a:p>
            <a:pPr lvl="1"/>
            <a:endParaRPr lang="fr-FR" sz="6600" b="1" dirty="0">
              <a:solidFill>
                <a:schemeClr val="accent2"/>
              </a:solidFill>
              <a:latin typeface="Century Gothic" panose="020B0502020202020204" pitchFamily="34" charset="0"/>
            </a:endParaRPr>
          </a:p>
        </p:txBody>
      </p:sp>
      <p:pic>
        <p:nvPicPr>
          <p:cNvPr id="4" name="Image 3">
            <a:extLst>
              <a:ext uri="{FF2B5EF4-FFF2-40B4-BE49-F238E27FC236}">
                <a16:creationId xmlns:a16="http://schemas.microsoft.com/office/drawing/2014/main" id="{B3C7A3DD-0918-4AB1-B34A-309999A44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94442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1">
            <a:extLst>
              <a:ext uri="{FF2B5EF4-FFF2-40B4-BE49-F238E27FC236}">
                <a16:creationId xmlns:a16="http://schemas.microsoft.com/office/drawing/2014/main" id="{913D8C90-327C-4676-A1AB-13CB5BD318EF}"/>
              </a:ext>
            </a:extLst>
          </p:cNvPr>
          <p:cNvSpPr txBox="1">
            <a:spLocks/>
          </p:cNvSpPr>
          <p:nvPr/>
        </p:nvSpPr>
        <p:spPr>
          <a:xfrm>
            <a:off x="27295" y="0"/>
            <a:ext cx="12192000" cy="6858000"/>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algn="ctr"/>
            <a:endParaRPr lang="fr-FR" sz="2400" b="1" dirty="0">
              <a:latin typeface="Century Gothic" panose="020B0502020202020204" pitchFamily="34" charset="0"/>
            </a:endParaRPr>
          </a:p>
          <a:p>
            <a:pPr algn="ctr"/>
            <a:endParaRPr lang="fr-FR" sz="2400" b="1" dirty="0">
              <a:latin typeface="Century Gothic" panose="020B0502020202020204" pitchFamily="34" charset="0"/>
            </a:endParaRPr>
          </a:p>
          <a:p>
            <a:pPr lvl="1"/>
            <a:endParaRPr lang="fr-FR" sz="800" b="1" dirty="0">
              <a:solidFill>
                <a:schemeClr val="bg1"/>
              </a:solidFill>
              <a:latin typeface="Century Gothic" panose="020B0502020202020204" pitchFamily="34" charset="0"/>
            </a:endParaRPr>
          </a:p>
          <a:p>
            <a:pPr lvl="1"/>
            <a:endParaRPr lang="fr-FR" sz="6600" b="1" dirty="0">
              <a:solidFill>
                <a:schemeClr val="accent2"/>
              </a:solidFill>
              <a:latin typeface="Century Gothic" panose="020B0502020202020204" pitchFamily="34" charset="0"/>
            </a:endParaRPr>
          </a:p>
        </p:txBody>
      </p:sp>
      <p:pic>
        <p:nvPicPr>
          <p:cNvPr id="5" name="Image 4">
            <a:extLst>
              <a:ext uri="{FF2B5EF4-FFF2-40B4-BE49-F238E27FC236}">
                <a16:creationId xmlns:a16="http://schemas.microsoft.com/office/drawing/2014/main" id="{3CAFEC05-D076-4734-BBB1-29AC0CB0A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602" y="203170"/>
            <a:ext cx="5205081" cy="645166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Ellipse 5">
            <a:extLst>
              <a:ext uri="{FF2B5EF4-FFF2-40B4-BE49-F238E27FC236}">
                <a16:creationId xmlns:a16="http://schemas.microsoft.com/office/drawing/2014/main" id="{B89E45AB-6EF5-4325-B00A-F2904940BF2B}"/>
              </a:ext>
            </a:extLst>
          </p:cNvPr>
          <p:cNvSpPr/>
          <p:nvPr/>
        </p:nvSpPr>
        <p:spPr>
          <a:xfrm>
            <a:off x="6218833" y="5076967"/>
            <a:ext cx="2229134" cy="11600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avec flèche 9">
            <a:extLst>
              <a:ext uri="{FF2B5EF4-FFF2-40B4-BE49-F238E27FC236}">
                <a16:creationId xmlns:a16="http://schemas.microsoft.com/office/drawing/2014/main" id="{1FDB2E2A-E539-4C42-8796-646F4AA60B96}"/>
              </a:ext>
            </a:extLst>
          </p:cNvPr>
          <p:cNvCxnSpPr>
            <a:cxnSpLocks/>
            <a:endCxn id="6" idx="7"/>
          </p:cNvCxnSpPr>
          <p:nvPr/>
        </p:nvCxnSpPr>
        <p:spPr>
          <a:xfrm flipH="1">
            <a:off x="8121518" y="3330054"/>
            <a:ext cx="1704872" cy="19168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 coins arrondis 14">
            <a:extLst>
              <a:ext uri="{FF2B5EF4-FFF2-40B4-BE49-F238E27FC236}">
                <a16:creationId xmlns:a16="http://schemas.microsoft.com/office/drawing/2014/main" id="{CA1DBE74-B4C2-4D25-A12D-73405D159A2C}"/>
              </a:ext>
            </a:extLst>
          </p:cNvPr>
          <p:cNvSpPr/>
          <p:nvPr/>
        </p:nvSpPr>
        <p:spPr>
          <a:xfrm>
            <a:off x="9826390" y="2339881"/>
            <a:ext cx="2265529" cy="10891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chemeClr val="tx1"/>
                </a:solidFill>
              </a:rPr>
              <a:t>Pour Enregistrer les Cartes Montrées.</a:t>
            </a:r>
          </a:p>
        </p:txBody>
      </p:sp>
      <p:sp>
        <p:nvSpPr>
          <p:cNvPr id="17" name="Ellipse 16">
            <a:extLst>
              <a:ext uri="{FF2B5EF4-FFF2-40B4-BE49-F238E27FC236}">
                <a16:creationId xmlns:a16="http://schemas.microsoft.com/office/drawing/2014/main" id="{92F0A995-0E3D-4113-9FE0-CC50DEE2ED11}"/>
              </a:ext>
            </a:extLst>
          </p:cNvPr>
          <p:cNvSpPr/>
          <p:nvPr/>
        </p:nvSpPr>
        <p:spPr>
          <a:xfrm>
            <a:off x="4558354" y="1657878"/>
            <a:ext cx="641444" cy="646331"/>
          </a:xfrm>
          <a:prstGeom prst="ellipse">
            <a:avLst/>
          </a:prstGeom>
          <a:no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5FDC3586-CF0E-42B9-8EB0-D4F7CA3E41BF}"/>
              </a:ext>
            </a:extLst>
          </p:cNvPr>
          <p:cNvSpPr/>
          <p:nvPr/>
        </p:nvSpPr>
        <p:spPr>
          <a:xfrm>
            <a:off x="6032314" y="2219699"/>
            <a:ext cx="641443" cy="646331"/>
          </a:xfrm>
          <a:prstGeom prst="ellipse">
            <a:avLst/>
          </a:prstGeom>
          <a:no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 name="Connecteur droit avec flèche 19">
            <a:extLst>
              <a:ext uri="{FF2B5EF4-FFF2-40B4-BE49-F238E27FC236}">
                <a16:creationId xmlns:a16="http://schemas.microsoft.com/office/drawing/2014/main" id="{EE0835C5-6EBB-4315-B5F9-61D29956BFBD}"/>
              </a:ext>
            </a:extLst>
          </p:cNvPr>
          <p:cNvCxnSpPr>
            <a:cxnSpLocks/>
          </p:cNvCxnSpPr>
          <p:nvPr/>
        </p:nvCxnSpPr>
        <p:spPr>
          <a:xfrm>
            <a:off x="1838634" y="1441196"/>
            <a:ext cx="2712771" cy="5047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8899281D-B9D0-4448-985E-F49DFE7CF6D8}"/>
              </a:ext>
            </a:extLst>
          </p:cNvPr>
          <p:cNvCxnSpPr>
            <a:cxnSpLocks/>
          </p:cNvCxnSpPr>
          <p:nvPr/>
        </p:nvCxnSpPr>
        <p:spPr>
          <a:xfrm>
            <a:off x="2088301" y="1581218"/>
            <a:ext cx="3976786" cy="116828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 coins arrondis 22">
            <a:extLst>
              <a:ext uri="{FF2B5EF4-FFF2-40B4-BE49-F238E27FC236}">
                <a16:creationId xmlns:a16="http://schemas.microsoft.com/office/drawing/2014/main" id="{246C8F44-58AD-44FC-8733-9468A199A9A6}"/>
              </a:ext>
            </a:extLst>
          </p:cNvPr>
          <p:cNvSpPr/>
          <p:nvPr/>
        </p:nvSpPr>
        <p:spPr>
          <a:xfrm>
            <a:off x="199433" y="896026"/>
            <a:ext cx="1888868" cy="9821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Les</a:t>
            </a:r>
            <a:r>
              <a:rPr lang="fr-FR" b="1" dirty="0"/>
              <a:t> </a:t>
            </a:r>
            <a:r>
              <a:rPr lang="fr-FR" b="1" dirty="0">
                <a:solidFill>
                  <a:schemeClr val="tx1"/>
                </a:solidFill>
              </a:rPr>
              <a:t>Cartes Cochées Par le Joueur</a:t>
            </a:r>
            <a:endParaRPr lang="fr-FR" b="1" dirty="0"/>
          </a:p>
        </p:txBody>
      </p:sp>
      <p:sp>
        <p:nvSpPr>
          <p:cNvPr id="26" name="Ellipse 25">
            <a:extLst>
              <a:ext uri="{FF2B5EF4-FFF2-40B4-BE49-F238E27FC236}">
                <a16:creationId xmlns:a16="http://schemas.microsoft.com/office/drawing/2014/main" id="{51141F2C-7EF8-406E-BA58-C536C5B95675}"/>
              </a:ext>
            </a:extLst>
          </p:cNvPr>
          <p:cNvSpPr/>
          <p:nvPr/>
        </p:nvSpPr>
        <p:spPr>
          <a:xfrm>
            <a:off x="4640243" y="3668089"/>
            <a:ext cx="573206" cy="54591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a:extLst>
              <a:ext uri="{FF2B5EF4-FFF2-40B4-BE49-F238E27FC236}">
                <a16:creationId xmlns:a16="http://schemas.microsoft.com/office/drawing/2014/main" id="{48CDD2BD-DE24-4360-A329-C440CD098CAF}"/>
              </a:ext>
            </a:extLst>
          </p:cNvPr>
          <p:cNvSpPr/>
          <p:nvPr/>
        </p:nvSpPr>
        <p:spPr>
          <a:xfrm>
            <a:off x="4642515" y="5117023"/>
            <a:ext cx="573206" cy="54591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necteur droit avec flèche 27">
            <a:extLst>
              <a:ext uri="{FF2B5EF4-FFF2-40B4-BE49-F238E27FC236}">
                <a16:creationId xmlns:a16="http://schemas.microsoft.com/office/drawing/2014/main" id="{CABD8187-939C-4093-AF96-D324C3468B9E}"/>
              </a:ext>
            </a:extLst>
          </p:cNvPr>
          <p:cNvCxnSpPr>
            <a:cxnSpLocks/>
          </p:cNvCxnSpPr>
          <p:nvPr/>
        </p:nvCxnSpPr>
        <p:spPr>
          <a:xfrm flipV="1">
            <a:off x="2365610" y="4108498"/>
            <a:ext cx="2274633" cy="1055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A854FC1A-6D4A-4EF6-8226-E341AB1859D9}"/>
              </a:ext>
            </a:extLst>
          </p:cNvPr>
          <p:cNvCxnSpPr>
            <a:cxnSpLocks/>
          </p:cNvCxnSpPr>
          <p:nvPr/>
        </p:nvCxnSpPr>
        <p:spPr>
          <a:xfrm>
            <a:off x="2376986" y="4339988"/>
            <a:ext cx="2263257" cy="95416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 coins arrondis 34">
            <a:extLst>
              <a:ext uri="{FF2B5EF4-FFF2-40B4-BE49-F238E27FC236}">
                <a16:creationId xmlns:a16="http://schemas.microsoft.com/office/drawing/2014/main" id="{CCAC09A1-AFC8-4F12-8622-EC7FC7E53401}"/>
              </a:ext>
            </a:extLst>
          </p:cNvPr>
          <p:cNvSpPr/>
          <p:nvPr/>
        </p:nvSpPr>
        <p:spPr>
          <a:xfrm>
            <a:off x="188056" y="3723392"/>
            <a:ext cx="2186657" cy="11887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Les</a:t>
            </a:r>
            <a:r>
              <a:rPr lang="fr-FR" b="1" dirty="0"/>
              <a:t> </a:t>
            </a:r>
            <a:r>
              <a:rPr lang="fr-FR" b="1" dirty="0">
                <a:solidFill>
                  <a:schemeClr val="tx1"/>
                </a:solidFill>
              </a:rPr>
              <a:t>Cartes de Joueur, sont cochées par le système</a:t>
            </a:r>
            <a:endParaRPr lang="fr-FR" b="1" dirty="0"/>
          </a:p>
        </p:txBody>
      </p:sp>
    </p:spTree>
    <p:extLst>
      <p:ext uri="{BB962C8B-B14F-4D97-AF65-F5344CB8AC3E}">
        <p14:creationId xmlns:p14="http://schemas.microsoft.com/office/powerpoint/2010/main" val="213151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A277163B-58A5-44DB-A3C3-9E4434D47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2600"/>
          </a:xfrm>
          <a:prstGeom prst="rect">
            <a:avLst/>
          </a:prstGeom>
        </p:spPr>
      </p:pic>
      <p:sp>
        <p:nvSpPr>
          <p:cNvPr id="12" name="Rectangle 11">
            <a:extLst>
              <a:ext uri="{FF2B5EF4-FFF2-40B4-BE49-F238E27FC236}">
                <a16:creationId xmlns:a16="http://schemas.microsoft.com/office/drawing/2014/main" id="{62214ECE-9219-4A53-9F23-406AA6B3093C}"/>
              </a:ext>
            </a:extLst>
          </p:cNvPr>
          <p:cNvSpPr/>
          <p:nvPr/>
        </p:nvSpPr>
        <p:spPr>
          <a:xfrm>
            <a:off x="0" y="2088572"/>
            <a:ext cx="12192000" cy="310688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0D0E54E3-6878-4DDD-AD75-A74EEF244615}"/>
              </a:ext>
            </a:extLst>
          </p:cNvPr>
          <p:cNvSpPr txBox="1"/>
          <p:nvPr/>
        </p:nvSpPr>
        <p:spPr>
          <a:xfrm>
            <a:off x="1163781" y="3081635"/>
            <a:ext cx="9414164" cy="923330"/>
          </a:xfrm>
          <a:prstGeom prst="rect">
            <a:avLst/>
          </a:prstGeom>
          <a:noFill/>
        </p:spPr>
        <p:txBody>
          <a:bodyPr wrap="square">
            <a:spAutoFit/>
          </a:bodyPr>
          <a:lstStyle/>
          <a:p>
            <a:pPr algn="ctr"/>
            <a:r>
              <a:rPr lang="fr-FR" sz="5400" b="1" dirty="0">
                <a:solidFill>
                  <a:schemeClr val="bg1"/>
                </a:solidFill>
                <a:effectLst>
                  <a:outerShdw blurRad="38100" dist="38100" dir="2700000" algn="tl">
                    <a:srgbClr val="000000">
                      <a:alpha val="43137"/>
                    </a:srgbClr>
                  </a:outerShdw>
                </a:effectLst>
                <a:latin typeface="Comic Sans MS" panose="030F0702030302020204" pitchFamily="66" charset="0"/>
              </a:rPr>
              <a:t>M</a:t>
            </a:r>
            <a:r>
              <a:rPr lang="fr-FR" sz="5400" b="1" i="0" dirty="0">
                <a:solidFill>
                  <a:schemeClr val="bg1"/>
                </a:solidFill>
                <a:effectLst>
                  <a:outerShdw blurRad="38100" dist="38100" dir="2700000" algn="tl">
                    <a:srgbClr val="000000">
                      <a:alpha val="43137"/>
                    </a:srgbClr>
                  </a:outerShdw>
                </a:effectLst>
                <a:latin typeface="Comic Sans MS" panose="030F0702030302020204" pitchFamily="66" charset="0"/>
              </a:rPr>
              <a:t>erci pour votre</a:t>
            </a:r>
            <a:r>
              <a:rPr lang="fr-FR" sz="5400" b="0" i="0" dirty="0">
                <a:solidFill>
                  <a:schemeClr val="bg1"/>
                </a:solidFill>
                <a:effectLst>
                  <a:outerShdw blurRad="38100" dist="38100" dir="2700000" algn="tl">
                    <a:srgbClr val="000000">
                      <a:alpha val="43137"/>
                    </a:srgbClr>
                  </a:outerShdw>
                </a:effectLst>
                <a:latin typeface="Comic Sans MS" panose="030F0702030302020204" pitchFamily="66" charset="0"/>
              </a:rPr>
              <a:t> </a:t>
            </a:r>
            <a:r>
              <a:rPr lang="fr-FR" sz="5400" b="1" i="0" dirty="0">
                <a:solidFill>
                  <a:schemeClr val="bg1"/>
                </a:solidFill>
                <a:effectLst>
                  <a:outerShdw blurRad="38100" dist="38100" dir="2700000" algn="tl">
                    <a:srgbClr val="000000">
                      <a:alpha val="43137"/>
                    </a:srgbClr>
                  </a:outerShdw>
                </a:effectLst>
                <a:latin typeface="Comic Sans MS" panose="030F0702030302020204" pitchFamily="66" charset="0"/>
              </a:rPr>
              <a:t>attention</a:t>
            </a:r>
            <a:endParaRPr lang="fr-FR" sz="5400" b="1" dirty="0">
              <a:solidFill>
                <a:schemeClr val="bg1"/>
              </a:solidFill>
              <a:effectLst>
                <a:outerShdw blurRad="38100" dist="38100" dir="2700000" algn="tl">
                  <a:srgbClr val="000000">
                    <a:alpha val="43137"/>
                  </a:srgbClr>
                </a:outerShdw>
              </a:effectLst>
              <a:latin typeface="Comic Sans MS" panose="030F0702030302020204" pitchFamily="66" charset="0"/>
            </a:endParaRPr>
          </a:p>
        </p:txBody>
      </p:sp>
    </p:spTree>
    <p:extLst>
      <p:ext uri="{BB962C8B-B14F-4D97-AF65-F5344CB8AC3E}">
        <p14:creationId xmlns:p14="http://schemas.microsoft.com/office/powerpoint/2010/main" val="374894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descr="Title 1">
            <a:extLst>
              <a:ext uri="{FF2B5EF4-FFF2-40B4-BE49-F238E27FC236}">
                <a16:creationId xmlns:a16="http://schemas.microsoft.com/office/drawing/2014/main" id="{A66F3D91-D112-4FB5-A0C6-B41A28D555CC}"/>
              </a:ext>
            </a:extLst>
          </p:cNvPr>
          <p:cNvSpPr txBox="1">
            <a:spLocks/>
          </p:cNvSpPr>
          <p:nvPr/>
        </p:nvSpPr>
        <p:spPr>
          <a:xfrm>
            <a:off x="0" y="987137"/>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lvl="1"/>
            <a:endParaRPr lang="fr-FR" sz="800" b="1" dirty="0">
              <a:solidFill>
                <a:schemeClr val="bg1"/>
              </a:solidFill>
              <a:latin typeface="Century Gothic" panose="020B0502020202020204" pitchFamily="34" charset="0"/>
            </a:endParaRPr>
          </a:p>
          <a:p>
            <a:pPr lvl="1"/>
            <a:endParaRPr lang="fr-FR" sz="2400" dirty="0">
              <a:solidFill>
                <a:schemeClr val="bg1"/>
              </a:solidFill>
            </a:endParaRPr>
          </a:p>
          <a:p>
            <a:pPr lvl="1"/>
            <a:r>
              <a:rPr lang="fr-FR" sz="2400" dirty="0">
                <a:solidFill>
                  <a:schemeClr val="bg1"/>
                </a:solidFill>
              </a:rPr>
              <a:t>Le projet vise à mettre en œuvre l'application logicielle de "Cluedo", </a:t>
            </a:r>
          </a:p>
          <a:p>
            <a:pPr lvl="1"/>
            <a:r>
              <a:rPr lang="fr-FR" sz="2400" dirty="0">
                <a:solidFill>
                  <a:schemeClr val="bg1"/>
                </a:solidFill>
              </a:rPr>
              <a:t>un jeu de société bien connu avec un cadre qui reproduit l'atmosphère du jeu.</a:t>
            </a:r>
          </a:p>
          <a:p>
            <a:pPr lvl="1"/>
            <a:r>
              <a:rPr lang="fr-FR" sz="2400" dirty="0">
                <a:solidFill>
                  <a:schemeClr val="bg1"/>
                </a:solidFill>
              </a:rPr>
              <a:t>Avec un nombre de joueurs allant de 2 à 6, le but du jeu est de découvrir la dynamique du meurtre, en déduisant le meurtrier, l'arme et le lieu du crime. </a:t>
            </a:r>
          </a:p>
          <a:p>
            <a:pPr lvl="1"/>
            <a:r>
              <a:rPr lang="fr-FR" sz="2400" dirty="0">
                <a:solidFill>
                  <a:schemeClr val="bg1"/>
                </a:solidFill>
              </a:rPr>
              <a:t>Pour ce faire, les joueurs lancent à tour de rôle un dé et se déplaçant sur le plateau, ils peuvent se déplacer dans les différents lieux pour enquêter et poser des questions aux différents suspects (faire des hypothèses).</a:t>
            </a:r>
          </a:p>
          <a:p>
            <a:pPr lvl="1"/>
            <a:r>
              <a:rPr lang="fr-FR" sz="2400" dirty="0">
                <a:solidFill>
                  <a:schemeClr val="bg1"/>
                </a:solidFill>
              </a:rPr>
              <a:t>Il est également possible de jouer en deux modes : hors ligne et en ligne.</a:t>
            </a:r>
          </a:p>
          <a:p>
            <a:pPr lvl="1"/>
            <a:r>
              <a:rPr lang="fr-FR" sz="2400" dirty="0">
                <a:solidFill>
                  <a:schemeClr val="bg1"/>
                </a:solidFill>
              </a:rPr>
              <a:t>Lorsqu'un des joueurs pense avoir trouvé les trois éléments du meurtre, il doit</a:t>
            </a:r>
          </a:p>
          <a:p>
            <a:pPr lvl="1"/>
            <a:r>
              <a:rPr lang="fr-FR" sz="2400" dirty="0">
                <a:solidFill>
                  <a:schemeClr val="bg1"/>
                </a:solidFill>
              </a:rPr>
              <a:t>accuser le personnage voulu qu’il pense être coupable du meurtre, ainsi que l'arme et la pièce utilisées (le joueur n'est pas nécessairement obligé de se trouver dans la pièce qu'il soupçonne pour faire son accusation).</a:t>
            </a:r>
          </a:p>
          <a:p>
            <a:pPr lvl="1"/>
            <a:r>
              <a:rPr lang="fr-FR" sz="2400" dirty="0">
                <a:solidFill>
                  <a:schemeClr val="bg1"/>
                </a:solidFill>
              </a:rPr>
              <a:t> Le joueur vérifie alors secrètement les trois cartes solution, cachées dans l'enveloppe.</a:t>
            </a:r>
          </a:p>
          <a:p>
            <a:pPr algn="ctr"/>
            <a:r>
              <a:rPr lang="fr-FR" sz="6600" b="1" dirty="0">
                <a:solidFill>
                  <a:schemeClr val="accent2"/>
                </a:solidFill>
                <a:latin typeface="Century Gothic" panose="020B0502020202020204" pitchFamily="34" charset="0"/>
              </a:rPr>
              <a:t> </a:t>
            </a:r>
          </a:p>
        </p:txBody>
      </p:sp>
      <p:sp>
        <p:nvSpPr>
          <p:cNvPr id="8" name="Rectangle 7">
            <a:extLst>
              <a:ext uri="{FF2B5EF4-FFF2-40B4-BE49-F238E27FC236}">
                <a16:creationId xmlns:a16="http://schemas.microsoft.com/office/drawing/2014/main" id="{F5F81D39-387F-4AEC-AB30-FA2D79EEDEED}"/>
              </a:ext>
            </a:extLst>
          </p:cNvPr>
          <p:cNvSpPr>
            <a:spLocks noChangeArrowheads="1"/>
          </p:cNvSpPr>
          <p:nvPr/>
        </p:nvSpPr>
        <p:spPr bwMode="gray">
          <a:xfrm rot="10800000" flipV="1">
            <a:off x="-4" y="0"/>
            <a:ext cx="12192002" cy="987136"/>
          </a:xfrm>
          <a:prstGeom prst="rect">
            <a:avLst/>
          </a:prstGeom>
          <a:solidFill>
            <a:schemeClr val="accent2"/>
          </a:solidFill>
          <a:ln w="3175">
            <a:solidFill>
              <a:srgbClr val="FF0000"/>
            </a:solidFill>
            <a:miter lim="800000"/>
            <a:headEnd/>
            <a:tailEnd/>
          </a:ln>
          <a:effectLst/>
        </p:spPr>
        <p:txBody>
          <a:bodyPr wrap="none" anchor="ctr"/>
          <a:lstStyle/>
          <a:p>
            <a:r>
              <a:rPr lang="en-GB" sz="6000" dirty="0">
                <a:solidFill>
                  <a:schemeClr val="bg1"/>
                </a:solidFill>
              </a:rPr>
              <a:t> Analyse :</a:t>
            </a:r>
            <a:endParaRPr lang="fr-FR" sz="6000" dirty="0">
              <a:solidFill>
                <a:schemeClr val="bg1"/>
              </a:solidFill>
            </a:endParaRPr>
          </a:p>
        </p:txBody>
      </p:sp>
    </p:spTree>
    <p:extLst>
      <p:ext uri="{BB962C8B-B14F-4D97-AF65-F5344CB8AC3E}">
        <p14:creationId xmlns:p14="http://schemas.microsoft.com/office/powerpoint/2010/main" val="76437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descr="Title 1">
            <a:extLst>
              <a:ext uri="{FF2B5EF4-FFF2-40B4-BE49-F238E27FC236}">
                <a16:creationId xmlns:a16="http://schemas.microsoft.com/office/drawing/2014/main" id="{A66F3D91-D112-4FB5-A0C6-B41A28D555CC}"/>
              </a:ext>
            </a:extLst>
          </p:cNvPr>
          <p:cNvSpPr txBox="1">
            <a:spLocks/>
          </p:cNvSpPr>
          <p:nvPr/>
        </p:nvSpPr>
        <p:spPr>
          <a:xfrm>
            <a:off x="0" y="987137"/>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algn="l"/>
            <a:endParaRPr lang="fr-FR" sz="2800" b="0" i="0" dirty="0">
              <a:solidFill>
                <a:schemeClr val="bg1"/>
              </a:solidFill>
              <a:effectLst/>
              <a:latin typeface="Inter"/>
            </a:endParaRPr>
          </a:p>
          <a:p>
            <a:pPr lvl="2">
              <a:buFont typeface="Arial" panose="020B0604020202020204" pitchFamily="34" charset="0"/>
              <a:buChar char="•"/>
            </a:pPr>
            <a:r>
              <a:rPr lang="fr-FR" sz="2800" b="0" i="0" dirty="0">
                <a:solidFill>
                  <a:schemeClr val="bg1"/>
                </a:solidFill>
                <a:effectLst/>
                <a:latin typeface="Inter"/>
              </a:rPr>
              <a:t> une forte réactivité au changement des besoins (exigences fonctionnels) ;</a:t>
            </a:r>
          </a:p>
          <a:p>
            <a:pPr lvl="2">
              <a:buFont typeface="Arial" panose="020B0604020202020204" pitchFamily="34" charset="0"/>
              <a:buChar char="•"/>
            </a:pPr>
            <a:r>
              <a:rPr lang="fr-FR" sz="2800" b="0" i="0" dirty="0">
                <a:solidFill>
                  <a:schemeClr val="bg1"/>
                </a:solidFill>
                <a:effectLst/>
                <a:latin typeface="Inter"/>
              </a:rPr>
              <a:t> un travail d'équipe ;</a:t>
            </a:r>
          </a:p>
          <a:p>
            <a:pPr lvl="2">
              <a:buFont typeface="Arial" panose="020B0604020202020204" pitchFamily="34" charset="0"/>
              <a:buChar char="•"/>
            </a:pPr>
            <a:r>
              <a:rPr lang="fr-FR" sz="2800" b="0" i="0" dirty="0">
                <a:solidFill>
                  <a:schemeClr val="bg1"/>
                </a:solidFill>
                <a:effectLst/>
                <a:latin typeface="Inter"/>
              </a:rPr>
              <a:t> la qualité du travail fourni ;</a:t>
            </a:r>
          </a:p>
          <a:p>
            <a:pPr lvl="2">
              <a:buFont typeface="Arial" panose="020B0604020202020204" pitchFamily="34" charset="0"/>
              <a:buChar char="•"/>
            </a:pPr>
            <a:r>
              <a:rPr lang="fr-FR" sz="2800" b="0" i="0" dirty="0">
                <a:solidFill>
                  <a:schemeClr val="bg1"/>
                </a:solidFill>
                <a:effectLst/>
                <a:latin typeface="Inter"/>
              </a:rPr>
              <a:t> la qualité des tests effectués au plus tôt ;</a:t>
            </a:r>
            <a:endParaRPr lang="fr-FR" sz="800" b="0" i="0" dirty="0">
              <a:solidFill>
                <a:srgbClr val="000000"/>
              </a:solidFill>
              <a:effectLst/>
              <a:latin typeface="Inter"/>
            </a:endParaRPr>
          </a:p>
        </p:txBody>
      </p:sp>
      <p:sp>
        <p:nvSpPr>
          <p:cNvPr id="8" name="Rectangle 7">
            <a:extLst>
              <a:ext uri="{FF2B5EF4-FFF2-40B4-BE49-F238E27FC236}">
                <a16:creationId xmlns:a16="http://schemas.microsoft.com/office/drawing/2014/main" id="{F5F81D39-387F-4AEC-AB30-FA2D79EEDEED}"/>
              </a:ext>
            </a:extLst>
          </p:cNvPr>
          <p:cNvSpPr>
            <a:spLocks noChangeArrowheads="1"/>
          </p:cNvSpPr>
          <p:nvPr/>
        </p:nvSpPr>
        <p:spPr bwMode="gray">
          <a:xfrm rot="10800000" flipV="1">
            <a:off x="-2" y="0"/>
            <a:ext cx="12192000" cy="987136"/>
          </a:xfrm>
          <a:prstGeom prst="rect">
            <a:avLst/>
          </a:prstGeom>
          <a:solidFill>
            <a:schemeClr val="accent2"/>
          </a:solidFill>
          <a:ln w="3175">
            <a:solidFill>
              <a:srgbClr val="FF0000"/>
            </a:solidFill>
            <a:miter lim="800000"/>
            <a:headEnd/>
            <a:tailEnd/>
          </a:ln>
          <a:effectLst/>
        </p:spPr>
        <p:txBody>
          <a:bodyPr wrap="none" anchor="ctr"/>
          <a:lstStyle/>
          <a:p>
            <a:r>
              <a:rPr lang="fr-FR" sz="4800" dirty="0">
                <a:solidFill>
                  <a:schemeClr val="bg1"/>
                </a:solidFill>
              </a:rPr>
              <a:t>Méthodologie agile (</a:t>
            </a:r>
            <a:r>
              <a:rPr lang="fr-FR" sz="4800" b="0" i="0" dirty="0" err="1">
                <a:solidFill>
                  <a:schemeClr val="bg1"/>
                </a:solidFill>
                <a:effectLst/>
                <a:latin typeface="Inter"/>
              </a:rPr>
              <a:t>eXtreme</a:t>
            </a:r>
            <a:r>
              <a:rPr lang="fr-FR" sz="4800" b="0" i="0" dirty="0">
                <a:solidFill>
                  <a:schemeClr val="bg1"/>
                </a:solidFill>
                <a:effectLst/>
                <a:latin typeface="Inter"/>
              </a:rPr>
              <a:t> </a:t>
            </a:r>
            <a:r>
              <a:rPr lang="fr-FR" sz="4800" b="0" i="0" dirty="0" err="1">
                <a:solidFill>
                  <a:schemeClr val="bg1"/>
                </a:solidFill>
                <a:effectLst/>
                <a:latin typeface="Inter"/>
              </a:rPr>
              <a:t>Programming</a:t>
            </a:r>
            <a:r>
              <a:rPr lang="fr-FR" sz="4800" dirty="0">
                <a:solidFill>
                  <a:schemeClr val="bg1"/>
                </a:solidFill>
              </a:rPr>
              <a:t>)</a:t>
            </a:r>
          </a:p>
        </p:txBody>
      </p:sp>
      <p:pic>
        <p:nvPicPr>
          <p:cNvPr id="3" name="Image 2">
            <a:extLst>
              <a:ext uri="{FF2B5EF4-FFF2-40B4-BE49-F238E27FC236}">
                <a16:creationId xmlns:a16="http://schemas.microsoft.com/office/drawing/2014/main" id="{7195A2A1-6738-49AF-8293-3997179F7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547" y="3429000"/>
            <a:ext cx="6932963" cy="29332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7455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descr="Title 1">
            <a:extLst>
              <a:ext uri="{FF2B5EF4-FFF2-40B4-BE49-F238E27FC236}">
                <a16:creationId xmlns:a16="http://schemas.microsoft.com/office/drawing/2014/main" id="{E076629D-70E5-42C6-8D50-EB173AAFD5F9}"/>
              </a:ext>
            </a:extLst>
          </p:cNvPr>
          <p:cNvSpPr txBox="1">
            <a:spLocks/>
          </p:cNvSpPr>
          <p:nvPr/>
        </p:nvSpPr>
        <p:spPr>
          <a:xfrm>
            <a:off x="0" y="987137"/>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algn="ctr"/>
            <a:endParaRPr lang="fr-FR" sz="2400" b="1" dirty="0">
              <a:latin typeface="Century Gothic" panose="020B0502020202020204" pitchFamily="34" charset="0"/>
            </a:endParaRPr>
          </a:p>
          <a:p>
            <a:pPr algn="ctr"/>
            <a:endParaRPr lang="fr-FR" sz="2400" b="1" dirty="0">
              <a:latin typeface="Century Gothic" panose="020B0502020202020204" pitchFamily="34" charset="0"/>
            </a:endParaRPr>
          </a:p>
          <a:p>
            <a:pPr lvl="1"/>
            <a:endParaRPr lang="fr-FR" sz="800" b="1" dirty="0">
              <a:solidFill>
                <a:schemeClr val="bg1"/>
              </a:solidFill>
              <a:latin typeface="Century Gothic" panose="020B0502020202020204" pitchFamily="34" charset="0"/>
            </a:endParaRPr>
          </a:p>
          <a:p>
            <a:pPr lvl="1"/>
            <a:endParaRPr lang="fr-FR" sz="6600" b="1" dirty="0">
              <a:solidFill>
                <a:schemeClr val="accent2"/>
              </a:solidFill>
              <a:latin typeface="Century Gothic" panose="020B0502020202020204" pitchFamily="34" charset="0"/>
            </a:endParaRPr>
          </a:p>
        </p:txBody>
      </p:sp>
      <p:sp>
        <p:nvSpPr>
          <p:cNvPr id="5" name="Rectangle 4">
            <a:extLst>
              <a:ext uri="{FF2B5EF4-FFF2-40B4-BE49-F238E27FC236}">
                <a16:creationId xmlns:a16="http://schemas.microsoft.com/office/drawing/2014/main" id="{2560D1BD-3BB3-4A9F-95A7-1C7BF782BD56}"/>
              </a:ext>
            </a:extLst>
          </p:cNvPr>
          <p:cNvSpPr>
            <a:spLocks noChangeArrowheads="1"/>
          </p:cNvSpPr>
          <p:nvPr/>
        </p:nvSpPr>
        <p:spPr bwMode="gray">
          <a:xfrm rot="10800000" flipV="1">
            <a:off x="-4" y="0"/>
            <a:ext cx="12192002" cy="987136"/>
          </a:xfrm>
          <a:prstGeom prst="rect">
            <a:avLst/>
          </a:prstGeom>
          <a:solidFill>
            <a:schemeClr val="accent2"/>
          </a:solidFill>
          <a:ln w="3175">
            <a:solidFill>
              <a:srgbClr val="FF0000"/>
            </a:solidFill>
            <a:miter lim="800000"/>
            <a:headEnd/>
            <a:tailEnd/>
          </a:ln>
          <a:effectLst/>
        </p:spPr>
        <p:txBody>
          <a:bodyPr wrap="none" anchor="ctr"/>
          <a:lstStyle/>
          <a:p>
            <a:r>
              <a:rPr lang="en-GB" sz="6000" dirty="0">
                <a:solidFill>
                  <a:schemeClr val="bg1"/>
                </a:solidFill>
              </a:rPr>
              <a:t> Conception:</a:t>
            </a:r>
            <a:endParaRPr lang="fr-FR" sz="6000" dirty="0">
              <a:solidFill>
                <a:schemeClr val="bg1"/>
              </a:solidFill>
            </a:endParaRPr>
          </a:p>
        </p:txBody>
      </p:sp>
      <p:sp>
        <p:nvSpPr>
          <p:cNvPr id="6" name="Flèche vers la droite 8">
            <a:extLst>
              <a:ext uri="{FF2B5EF4-FFF2-40B4-BE49-F238E27FC236}">
                <a16:creationId xmlns:a16="http://schemas.microsoft.com/office/drawing/2014/main" id="{221F607B-B009-4FBA-92EC-2E8317468ABF}"/>
              </a:ext>
            </a:extLst>
          </p:cNvPr>
          <p:cNvSpPr/>
          <p:nvPr/>
        </p:nvSpPr>
        <p:spPr>
          <a:xfrm>
            <a:off x="2175678" y="3922568"/>
            <a:ext cx="526473" cy="43141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112F78CE-37A3-4086-BB46-818A19CA5913}"/>
              </a:ext>
            </a:extLst>
          </p:cNvPr>
          <p:cNvSpPr txBox="1"/>
          <p:nvPr/>
        </p:nvSpPr>
        <p:spPr>
          <a:xfrm>
            <a:off x="2999288" y="3024950"/>
            <a:ext cx="6193418" cy="646331"/>
          </a:xfrm>
          <a:prstGeom prst="rect">
            <a:avLst/>
          </a:prstGeom>
          <a:noFill/>
        </p:spPr>
        <p:txBody>
          <a:bodyPr wrap="square" rtlCol="0">
            <a:spAutoFit/>
          </a:bodyPr>
          <a:lstStyle/>
          <a:p>
            <a:r>
              <a:rPr lang="fr-FR" sz="3600" dirty="0">
                <a:solidFill>
                  <a:schemeClr val="bg1"/>
                </a:solidFill>
              </a:rPr>
              <a:t>Diagramme des Cas d</a:t>
            </a:r>
            <a:r>
              <a:rPr lang="en-US" sz="3600" dirty="0">
                <a:solidFill>
                  <a:schemeClr val="bg1"/>
                </a:solidFill>
              </a:rPr>
              <a:t>’</a:t>
            </a:r>
            <a:r>
              <a:rPr lang="en-US" sz="3600" dirty="0" err="1">
                <a:solidFill>
                  <a:schemeClr val="bg1"/>
                </a:solidFill>
              </a:rPr>
              <a:t>utilisation</a:t>
            </a:r>
            <a:endParaRPr lang="fr-FR" sz="3600" dirty="0">
              <a:solidFill>
                <a:schemeClr val="bg1"/>
              </a:solidFill>
            </a:endParaRPr>
          </a:p>
        </p:txBody>
      </p:sp>
      <p:sp>
        <p:nvSpPr>
          <p:cNvPr id="9" name="Flèche vers la droite 13">
            <a:extLst>
              <a:ext uri="{FF2B5EF4-FFF2-40B4-BE49-F238E27FC236}">
                <a16:creationId xmlns:a16="http://schemas.microsoft.com/office/drawing/2014/main" id="{B12EBA5A-19BF-477B-A445-55A8270F4032}"/>
              </a:ext>
            </a:extLst>
          </p:cNvPr>
          <p:cNvSpPr/>
          <p:nvPr/>
        </p:nvSpPr>
        <p:spPr>
          <a:xfrm>
            <a:off x="2175679" y="3183818"/>
            <a:ext cx="526473" cy="43141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4E78EC13-FA87-4C02-8BA1-2A4B206BD7AD}"/>
              </a:ext>
            </a:extLst>
          </p:cNvPr>
          <p:cNvSpPr txBox="1"/>
          <p:nvPr/>
        </p:nvSpPr>
        <p:spPr>
          <a:xfrm>
            <a:off x="2999288" y="3815109"/>
            <a:ext cx="6193418" cy="646331"/>
          </a:xfrm>
          <a:prstGeom prst="rect">
            <a:avLst/>
          </a:prstGeom>
          <a:noFill/>
        </p:spPr>
        <p:txBody>
          <a:bodyPr wrap="square" rtlCol="0">
            <a:spAutoFit/>
          </a:bodyPr>
          <a:lstStyle/>
          <a:p>
            <a:r>
              <a:rPr lang="fr-FR" sz="3600" dirty="0">
                <a:solidFill>
                  <a:schemeClr val="bg1"/>
                </a:solidFill>
              </a:rPr>
              <a:t>Diagramme de Classes</a:t>
            </a:r>
          </a:p>
        </p:txBody>
      </p:sp>
    </p:spTree>
    <p:extLst>
      <p:ext uri="{BB962C8B-B14F-4D97-AF65-F5344CB8AC3E}">
        <p14:creationId xmlns:p14="http://schemas.microsoft.com/office/powerpoint/2010/main" val="953151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1">
            <a:extLst>
              <a:ext uri="{FF2B5EF4-FFF2-40B4-BE49-F238E27FC236}">
                <a16:creationId xmlns:a16="http://schemas.microsoft.com/office/drawing/2014/main" id="{8C5C14DF-EDDF-47CC-8A73-B9ACF2CDF047}"/>
              </a:ext>
            </a:extLst>
          </p:cNvPr>
          <p:cNvSpPr txBox="1">
            <a:spLocks/>
          </p:cNvSpPr>
          <p:nvPr/>
        </p:nvSpPr>
        <p:spPr>
          <a:xfrm>
            <a:off x="0" y="1"/>
            <a:ext cx="12192000" cy="6858000"/>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algn="ctr"/>
            <a:endParaRPr lang="fr-FR" sz="2400" b="1" dirty="0">
              <a:latin typeface="Century Gothic" panose="020B0502020202020204" pitchFamily="34" charset="0"/>
            </a:endParaRPr>
          </a:p>
          <a:p>
            <a:pPr algn="ctr"/>
            <a:endParaRPr lang="fr-FR" sz="2400" b="1" dirty="0">
              <a:latin typeface="Century Gothic" panose="020B0502020202020204" pitchFamily="34" charset="0"/>
            </a:endParaRPr>
          </a:p>
          <a:p>
            <a:pPr lvl="1"/>
            <a:endParaRPr lang="fr-FR" sz="800" b="1" dirty="0">
              <a:solidFill>
                <a:schemeClr val="bg1"/>
              </a:solidFill>
              <a:latin typeface="Century Gothic" panose="020B0502020202020204" pitchFamily="34" charset="0"/>
            </a:endParaRPr>
          </a:p>
          <a:p>
            <a:pPr lvl="1"/>
            <a:endParaRPr lang="fr-FR" sz="6600" b="1" dirty="0">
              <a:solidFill>
                <a:schemeClr val="accent2"/>
              </a:solidFill>
              <a:latin typeface="Century Gothic" panose="020B0502020202020204" pitchFamily="34" charset="0"/>
            </a:endParaRPr>
          </a:p>
        </p:txBody>
      </p:sp>
      <p:pic>
        <p:nvPicPr>
          <p:cNvPr id="9" name="Image 8">
            <a:extLst>
              <a:ext uri="{FF2B5EF4-FFF2-40B4-BE49-F238E27FC236}">
                <a16:creationId xmlns:a16="http://schemas.microsoft.com/office/drawing/2014/main" id="{ECF84F36-0533-4824-B304-2E8B8D69B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816" y="365522"/>
            <a:ext cx="10892367" cy="6126956"/>
          </a:xfrm>
          <a:prstGeom prst="rect">
            <a:avLst/>
          </a:prstGeom>
        </p:spPr>
      </p:pic>
    </p:spTree>
    <p:extLst>
      <p:ext uri="{BB962C8B-B14F-4D97-AF65-F5344CB8AC3E}">
        <p14:creationId xmlns:p14="http://schemas.microsoft.com/office/powerpoint/2010/main" val="380220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1">
            <a:extLst>
              <a:ext uri="{FF2B5EF4-FFF2-40B4-BE49-F238E27FC236}">
                <a16:creationId xmlns:a16="http://schemas.microsoft.com/office/drawing/2014/main" id="{89DE6B6E-4359-4F3A-8625-7F99A6CDE473}"/>
              </a:ext>
            </a:extLst>
          </p:cNvPr>
          <p:cNvSpPr txBox="1">
            <a:spLocks/>
          </p:cNvSpPr>
          <p:nvPr/>
        </p:nvSpPr>
        <p:spPr>
          <a:xfrm>
            <a:off x="0" y="1"/>
            <a:ext cx="12192000" cy="6858000"/>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algn="ctr"/>
            <a:endParaRPr lang="fr-FR" sz="2400" b="1" dirty="0">
              <a:latin typeface="Century Gothic" panose="020B0502020202020204" pitchFamily="34" charset="0"/>
            </a:endParaRPr>
          </a:p>
          <a:p>
            <a:pPr algn="ctr"/>
            <a:endParaRPr lang="fr-FR" sz="2400" b="1" dirty="0">
              <a:latin typeface="Century Gothic" panose="020B0502020202020204" pitchFamily="34" charset="0"/>
            </a:endParaRPr>
          </a:p>
          <a:p>
            <a:pPr lvl="1"/>
            <a:endParaRPr lang="fr-FR" sz="800" b="1" dirty="0">
              <a:solidFill>
                <a:schemeClr val="bg1"/>
              </a:solidFill>
              <a:latin typeface="Century Gothic" panose="020B0502020202020204" pitchFamily="34" charset="0"/>
            </a:endParaRPr>
          </a:p>
          <a:p>
            <a:pPr lvl="1"/>
            <a:endParaRPr lang="fr-FR" sz="6600" b="1" dirty="0">
              <a:solidFill>
                <a:schemeClr val="accent2"/>
              </a:solidFill>
              <a:latin typeface="Century Gothic" panose="020B0502020202020204" pitchFamily="34" charset="0"/>
            </a:endParaRPr>
          </a:p>
        </p:txBody>
      </p:sp>
      <p:pic>
        <p:nvPicPr>
          <p:cNvPr id="5" name="Image 4">
            <a:extLst>
              <a:ext uri="{FF2B5EF4-FFF2-40B4-BE49-F238E27FC236}">
                <a16:creationId xmlns:a16="http://schemas.microsoft.com/office/drawing/2014/main" id="{E549BCE4-0420-4E63-8D14-92B13D58F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045" y="357187"/>
            <a:ext cx="10817910" cy="6143625"/>
          </a:xfrm>
          <a:prstGeom prst="rect">
            <a:avLst/>
          </a:prstGeom>
        </p:spPr>
      </p:pic>
    </p:spTree>
    <p:extLst>
      <p:ext uri="{BB962C8B-B14F-4D97-AF65-F5344CB8AC3E}">
        <p14:creationId xmlns:p14="http://schemas.microsoft.com/office/powerpoint/2010/main" val="51299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1">
            <a:extLst>
              <a:ext uri="{FF2B5EF4-FFF2-40B4-BE49-F238E27FC236}">
                <a16:creationId xmlns:a16="http://schemas.microsoft.com/office/drawing/2014/main" id="{6DC02D8D-3A56-481D-BA55-F3E218EDE90E}"/>
              </a:ext>
            </a:extLst>
          </p:cNvPr>
          <p:cNvSpPr txBox="1">
            <a:spLocks/>
          </p:cNvSpPr>
          <p:nvPr/>
        </p:nvSpPr>
        <p:spPr>
          <a:xfrm>
            <a:off x="0" y="1"/>
            <a:ext cx="12192000" cy="6858000"/>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algn="ctr"/>
            <a:endParaRPr lang="fr-FR" sz="2400" b="1" dirty="0">
              <a:latin typeface="Century Gothic" panose="020B0502020202020204" pitchFamily="34" charset="0"/>
            </a:endParaRPr>
          </a:p>
          <a:p>
            <a:pPr algn="ctr"/>
            <a:endParaRPr lang="fr-FR" sz="2400" b="1" dirty="0">
              <a:latin typeface="Century Gothic" panose="020B0502020202020204" pitchFamily="34" charset="0"/>
            </a:endParaRPr>
          </a:p>
          <a:p>
            <a:pPr lvl="1"/>
            <a:endParaRPr lang="fr-FR" sz="800" b="1" dirty="0">
              <a:solidFill>
                <a:schemeClr val="bg1"/>
              </a:solidFill>
              <a:latin typeface="Century Gothic" panose="020B0502020202020204" pitchFamily="34" charset="0"/>
            </a:endParaRPr>
          </a:p>
          <a:p>
            <a:pPr lvl="1"/>
            <a:endParaRPr lang="fr-FR" sz="6600" b="1" dirty="0">
              <a:solidFill>
                <a:schemeClr val="accent2"/>
              </a:solidFill>
              <a:latin typeface="Century Gothic" panose="020B0502020202020204" pitchFamily="34" charset="0"/>
            </a:endParaRPr>
          </a:p>
        </p:txBody>
      </p:sp>
      <p:pic>
        <p:nvPicPr>
          <p:cNvPr id="4" name="Image 3">
            <a:extLst>
              <a:ext uri="{FF2B5EF4-FFF2-40B4-BE49-F238E27FC236}">
                <a16:creationId xmlns:a16="http://schemas.microsoft.com/office/drawing/2014/main" id="{638EB8B3-1874-4695-966A-1C217BF34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98" y="397461"/>
            <a:ext cx="11573203" cy="6063078"/>
          </a:xfrm>
          <a:prstGeom prst="rect">
            <a:avLst/>
          </a:prstGeom>
        </p:spPr>
      </p:pic>
    </p:spTree>
    <p:extLst>
      <p:ext uri="{BB962C8B-B14F-4D97-AF65-F5344CB8AC3E}">
        <p14:creationId xmlns:p14="http://schemas.microsoft.com/office/powerpoint/2010/main" val="3916923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descr="Title 1">
            <a:extLst>
              <a:ext uri="{FF2B5EF4-FFF2-40B4-BE49-F238E27FC236}">
                <a16:creationId xmlns:a16="http://schemas.microsoft.com/office/drawing/2014/main" id="{D0D962DF-ECE8-494E-9AF7-4C41C35606E0}"/>
              </a:ext>
            </a:extLst>
          </p:cNvPr>
          <p:cNvSpPr txBox="1">
            <a:spLocks/>
          </p:cNvSpPr>
          <p:nvPr/>
        </p:nvSpPr>
        <p:spPr>
          <a:xfrm>
            <a:off x="0" y="20783"/>
            <a:ext cx="12192000" cy="6858000"/>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algn="ctr"/>
            <a:endParaRPr lang="fr-FR" sz="2400" b="1" dirty="0">
              <a:latin typeface="Century Gothic" panose="020B0502020202020204" pitchFamily="34" charset="0"/>
            </a:endParaRPr>
          </a:p>
          <a:p>
            <a:pPr algn="ctr"/>
            <a:endParaRPr lang="fr-FR" sz="2400" b="1" dirty="0">
              <a:latin typeface="Century Gothic" panose="020B0502020202020204" pitchFamily="34" charset="0"/>
            </a:endParaRPr>
          </a:p>
          <a:p>
            <a:pPr lvl="1"/>
            <a:endParaRPr lang="fr-FR" sz="800" b="1" dirty="0">
              <a:solidFill>
                <a:schemeClr val="bg1"/>
              </a:solidFill>
              <a:latin typeface="Century Gothic" panose="020B0502020202020204" pitchFamily="34" charset="0"/>
            </a:endParaRPr>
          </a:p>
        </p:txBody>
      </p:sp>
      <p:sp>
        <p:nvSpPr>
          <p:cNvPr id="7" name="Rectangle 6">
            <a:extLst>
              <a:ext uri="{FF2B5EF4-FFF2-40B4-BE49-F238E27FC236}">
                <a16:creationId xmlns:a16="http://schemas.microsoft.com/office/drawing/2014/main" id="{E055EA26-96C6-4891-A947-39746D6A4E32}"/>
              </a:ext>
            </a:extLst>
          </p:cNvPr>
          <p:cNvSpPr>
            <a:spLocks noChangeArrowheads="1"/>
          </p:cNvSpPr>
          <p:nvPr/>
        </p:nvSpPr>
        <p:spPr bwMode="gray">
          <a:xfrm rot="10800000" flipV="1">
            <a:off x="0" y="0"/>
            <a:ext cx="12192000" cy="987136"/>
          </a:xfrm>
          <a:prstGeom prst="rect">
            <a:avLst/>
          </a:prstGeom>
          <a:solidFill>
            <a:schemeClr val="accent2"/>
          </a:solidFill>
          <a:ln w="3175">
            <a:solidFill>
              <a:srgbClr val="FF0000"/>
            </a:solidFill>
            <a:miter lim="800000"/>
            <a:headEnd/>
            <a:tailEnd/>
          </a:ln>
          <a:effectLst/>
        </p:spPr>
        <p:txBody>
          <a:bodyPr wrap="none" anchor="ctr"/>
          <a:lstStyle/>
          <a:p>
            <a:r>
              <a:rPr lang="en-GB" sz="6000" dirty="0">
                <a:solidFill>
                  <a:schemeClr val="bg1"/>
                </a:solidFill>
              </a:rPr>
              <a:t>Development:</a:t>
            </a:r>
            <a:endParaRPr lang="fr-FR" sz="6000" dirty="0">
              <a:solidFill>
                <a:schemeClr val="bg1"/>
              </a:solidFill>
            </a:endParaRPr>
          </a:p>
        </p:txBody>
      </p:sp>
      <p:graphicFrame>
        <p:nvGraphicFramePr>
          <p:cNvPr id="10" name="Graphique 9">
            <a:extLst>
              <a:ext uri="{FF2B5EF4-FFF2-40B4-BE49-F238E27FC236}">
                <a16:creationId xmlns:a16="http://schemas.microsoft.com/office/drawing/2014/main" id="{1F19C571-3F9A-499D-9BAC-634E0DBC96A7}"/>
              </a:ext>
            </a:extLst>
          </p:cNvPr>
          <p:cNvGraphicFramePr/>
          <p:nvPr>
            <p:extLst>
              <p:ext uri="{D42A27DB-BD31-4B8C-83A1-F6EECF244321}">
                <p14:modId xmlns:p14="http://schemas.microsoft.com/office/powerpoint/2010/main" val="2350755671"/>
              </p:ext>
            </p:extLst>
          </p:nvPr>
        </p:nvGraphicFramePr>
        <p:xfrm>
          <a:off x="602014" y="1265323"/>
          <a:ext cx="10609119" cy="5143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6832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descr="Title 1">
            <a:extLst>
              <a:ext uri="{FF2B5EF4-FFF2-40B4-BE49-F238E27FC236}">
                <a16:creationId xmlns:a16="http://schemas.microsoft.com/office/drawing/2014/main" id="{3139B946-4468-4B33-B59B-73C58D68B0BC}"/>
              </a:ext>
            </a:extLst>
          </p:cNvPr>
          <p:cNvSpPr txBox="1">
            <a:spLocks/>
          </p:cNvSpPr>
          <p:nvPr/>
        </p:nvSpPr>
        <p:spPr>
          <a:xfrm>
            <a:off x="0" y="987137"/>
            <a:ext cx="12192000" cy="5870863"/>
          </a:xfrm>
          <a:prstGeom prst="rect">
            <a:avLst/>
          </a:prstGeom>
          <a:solidFill>
            <a:srgbClr val="002060"/>
          </a:solidFill>
          <a:ln w="38100">
            <a:solidFill>
              <a:srgbClr val="002060"/>
            </a:solidFill>
          </a:ln>
        </p:spPr>
        <p:style>
          <a:lnRef idx="2">
            <a:schemeClr val="accent6"/>
          </a:lnRef>
          <a:fillRef idx="1">
            <a:schemeClr val="lt1"/>
          </a:fillRef>
          <a:effectRef idx="0">
            <a:schemeClr val="accent6"/>
          </a:effectRef>
          <a:fontRef idx="minor">
            <a:schemeClr val="dk1"/>
          </a:fontRef>
        </p:style>
        <p:txBody>
          <a:bodyPr>
            <a:noAutofit/>
          </a:bodyPr>
          <a:lstStyle/>
          <a:p>
            <a:pPr algn="ctr"/>
            <a:endParaRPr lang="fr-FR" sz="2400" b="1" dirty="0">
              <a:latin typeface="Century Gothic" panose="020B0502020202020204" pitchFamily="34" charset="0"/>
            </a:endParaRPr>
          </a:p>
          <a:p>
            <a:pPr algn="ctr"/>
            <a:endParaRPr lang="fr-FR" sz="2400" b="1" dirty="0">
              <a:latin typeface="Century Gothic" panose="020B0502020202020204" pitchFamily="34" charset="0"/>
            </a:endParaRPr>
          </a:p>
          <a:p>
            <a:pPr lvl="1"/>
            <a:endParaRPr lang="fr-FR" sz="800" b="1" dirty="0">
              <a:solidFill>
                <a:schemeClr val="bg1"/>
              </a:solidFill>
              <a:latin typeface="Century Gothic" panose="020B0502020202020204" pitchFamily="34" charset="0"/>
            </a:endParaRPr>
          </a:p>
          <a:p>
            <a:pPr lvl="1"/>
            <a:endParaRPr lang="fr-FR" sz="6600" b="1" dirty="0">
              <a:solidFill>
                <a:schemeClr val="accent2"/>
              </a:solidFill>
              <a:latin typeface="Century Gothic" panose="020B0502020202020204" pitchFamily="34" charset="0"/>
            </a:endParaRPr>
          </a:p>
        </p:txBody>
      </p:sp>
      <p:sp>
        <p:nvSpPr>
          <p:cNvPr id="9" name="Rectangle 8">
            <a:extLst>
              <a:ext uri="{FF2B5EF4-FFF2-40B4-BE49-F238E27FC236}">
                <a16:creationId xmlns:a16="http://schemas.microsoft.com/office/drawing/2014/main" id="{BAB44A1B-13BD-4CB3-878D-D2EA42F3F97F}"/>
              </a:ext>
            </a:extLst>
          </p:cNvPr>
          <p:cNvSpPr>
            <a:spLocks noChangeArrowheads="1"/>
          </p:cNvSpPr>
          <p:nvPr/>
        </p:nvSpPr>
        <p:spPr bwMode="gray">
          <a:xfrm rot="10800000" flipV="1">
            <a:off x="0" y="-32292"/>
            <a:ext cx="12192002" cy="987136"/>
          </a:xfrm>
          <a:prstGeom prst="rect">
            <a:avLst/>
          </a:prstGeom>
          <a:solidFill>
            <a:schemeClr val="accent2"/>
          </a:solidFill>
          <a:ln w="3175">
            <a:solidFill>
              <a:srgbClr val="FF0000"/>
            </a:solidFill>
            <a:miter lim="800000"/>
            <a:headEnd/>
            <a:tailEnd/>
          </a:ln>
          <a:effectLst/>
        </p:spPr>
        <p:txBody>
          <a:bodyPr wrap="none" anchor="ctr"/>
          <a:lstStyle/>
          <a:p>
            <a:r>
              <a:rPr lang="en-GB" sz="6000" dirty="0">
                <a:solidFill>
                  <a:schemeClr val="bg1"/>
                </a:solidFill>
              </a:rPr>
              <a:t> </a:t>
            </a:r>
            <a:r>
              <a:rPr lang="fr-FR" sz="6000" dirty="0">
                <a:solidFill>
                  <a:schemeClr val="bg1"/>
                </a:solidFill>
              </a:rPr>
              <a:t>Plateau de jeu</a:t>
            </a:r>
            <a:r>
              <a:rPr lang="en-GB" sz="6000" dirty="0">
                <a:solidFill>
                  <a:schemeClr val="bg1"/>
                </a:solidFill>
              </a:rPr>
              <a:t>:</a:t>
            </a:r>
            <a:endParaRPr lang="fr-FR" sz="6000" dirty="0">
              <a:solidFill>
                <a:schemeClr val="bg1"/>
              </a:solidFill>
            </a:endParaRPr>
          </a:p>
        </p:txBody>
      </p:sp>
      <p:sp>
        <p:nvSpPr>
          <p:cNvPr id="18" name="Flèche : double flèche horizontale 17">
            <a:extLst>
              <a:ext uri="{FF2B5EF4-FFF2-40B4-BE49-F238E27FC236}">
                <a16:creationId xmlns:a16="http://schemas.microsoft.com/office/drawing/2014/main" id="{717145C3-5646-4324-913F-8CA5009AB9A3}"/>
              </a:ext>
            </a:extLst>
          </p:cNvPr>
          <p:cNvSpPr/>
          <p:nvPr/>
        </p:nvSpPr>
        <p:spPr>
          <a:xfrm>
            <a:off x="5749978" y="3232506"/>
            <a:ext cx="692044" cy="392987"/>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19">
            <a:extLst>
              <a:ext uri="{FF2B5EF4-FFF2-40B4-BE49-F238E27FC236}">
                <a16:creationId xmlns:a16="http://schemas.microsoft.com/office/drawing/2014/main" id="{FD0372E7-0DCF-4992-9B37-B75689ED7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78" y="1208683"/>
            <a:ext cx="5481710" cy="4921684"/>
          </a:xfrm>
          <a:prstGeom prst="rect">
            <a:avLst/>
          </a:prstGeom>
        </p:spPr>
      </p:pic>
      <p:sp>
        <p:nvSpPr>
          <p:cNvPr id="21" name="ZoneTexte 20">
            <a:extLst>
              <a:ext uri="{FF2B5EF4-FFF2-40B4-BE49-F238E27FC236}">
                <a16:creationId xmlns:a16="http://schemas.microsoft.com/office/drawing/2014/main" id="{8FE4066B-EEF3-4AB7-A82C-33475EAD4DB3}"/>
              </a:ext>
            </a:extLst>
          </p:cNvPr>
          <p:cNvSpPr txBox="1"/>
          <p:nvPr/>
        </p:nvSpPr>
        <p:spPr>
          <a:xfrm>
            <a:off x="1958897" y="6097297"/>
            <a:ext cx="2155903" cy="646331"/>
          </a:xfrm>
          <a:prstGeom prst="rect">
            <a:avLst/>
          </a:prstGeom>
          <a:noFill/>
        </p:spPr>
        <p:txBody>
          <a:bodyPr wrap="square" rtlCol="0">
            <a:spAutoFit/>
          </a:bodyPr>
          <a:lstStyle/>
          <a:p>
            <a:r>
              <a:rPr lang="fr-FR" sz="3600" dirty="0">
                <a:solidFill>
                  <a:schemeClr val="bg1"/>
                </a:solidFill>
              </a:rPr>
              <a:t>BACK-END</a:t>
            </a:r>
          </a:p>
        </p:txBody>
      </p:sp>
      <p:sp>
        <p:nvSpPr>
          <p:cNvPr id="22" name="ZoneTexte 21">
            <a:extLst>
              <a:ext uri="{FF2B5EF4-FFF2-40B4-BE49-F238E27FC236}">
                <a16:creationId xmlns:a16="http://schemas.microsoft.com/office/drawing/2014/main" id="{FE7EDADD-037C-4C42-8BAB-504832E14CD7}"/>
              </a:ext>
            </a:extLst>
          </p:cNvPr>
          <p:cNvSpPr txBox="1"/>
          <p:nvPr/>
        </p:nvSpPr>
        <p:spPr>
          <a:xfrm>
            <a:off x="8282609" y="6097297"/>
            <a:ext cx="3265469" cy="646331"/>
          </a:xfrm>
          <a:prstGeom prst="rect">
            <a:avLst/>
          </a:prstGeom>
          <a:noFill/>
        </p:spPr>
        <p:txBody>
          <a:bodyPr wrap="square" rtlCol="0">
            <a:spAutoFit/>
          </a:bodyPr>
          <a:lstStyle/>
          <a:p>
            <a:r>
              <a:rPr lang="fr-FR" sz="3600" dirty="0">
                <a:solidFill>
                  <a:schemeClr val="bg1"/>
                </a:solidFill>
              </a:rPr>
              <a:t>FRONT-END</a:t>
            </a:r>
          </a:p>
        </p:txBody>
      </p:sp>
      <p:sp>
        <p:nvSpPr>
          <p:cNvPr id="24" name="Ellipse 23">
            <a:extLst>
              <a:ext uri="{FF2B5EF4-FFF2-40B4-BE49-F238E27FC236}">
                <a16:creationId xmlns:a16="http://schemas.microsoft.com/office/drawing/2014/main" id="{941E1A4C-B8D2-40D4-B42E-71F0FD503198}"/>
              </a:ext>
            </a:extLst>
          </p:cNvPr>
          <p:cNvSpPr/>
          <p:nvPr/>
        </p:nvSpPr>
        <p:spPr>
          <a:xfrm flipH="1">
            <a:off x="5164922" y="2488280"/>
            <a:ext cx="195209" cy="154112"/>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a:extLst>
              <a:ext uri="{FF2B5EF4-FFF2-40B4-BE49-F238E27FC236}">
                <a16:creationId xmlns:a16="http://schemas.microsoft.com/office/drawing/2014/main" id="{AEC96F21-A1AB-46D3-9B68-0132247A95F5}"/>
              </a:ext>
            </a:extLst>
          </p:cNvPr>
          <p:cNvSpPr/>
          <p:nvPr/>
        </p:nvSpPr>
        <p:spPr>
          <a:xfrm>
            <a:off x="3355556" y="1400150"/>
            <a:ext cx="195209" cy="154112"/>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01104DD1-1BFE-47A7-8DB7-91753A45A674}"/>
              </a:ext>
            </a:extLst>
          </p:cNvPr>
          <p:cNvSpPr/>
          <p:nvPr/>
        </p:nvSpPr>
        <p:spPr>
          <a:xfrm>
            <a:off x="2144140" y="1400150"/>
            <a:ext cx="195209" cy="154112"/>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a:extLst>
              <a:ext uri="{FF2B5EF4-FFF2-40B4-BE49-F238E27FC236}">
                <a16:creationId xmlns:a16="http://schemas.microsoft.com/office/drawing/2014/main" id="{F53B420A-2796-4689-82B3-29AAA3896590}"/>
              </a:ext>
            </a:extLst>
          </p:cNvPr>
          <p:cNvSpPr/>
          <p:nvPr/>
        </p:nvSpPr>
        <p:spPr>
          <a:xfrm>
            <a:off x="5164922" y="4678237"/>
            <a:ext cx="195209" cy="154113"/>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4DDD635F-1B35-4616-B45E-4F4388C4DF8E}"/>
              </a:ext>
            </a:extLst>
          </p:cNvPr>
          <p:cNvSpPr/>
          <p:nvPr/>
        </p:nvSpPr>
        <p:spPr>
          <a:xfrm>
            <a:off x="2144144" y="5737454"/>
            <a:ext cx="195208" cy="20341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a:extLst>
              <a:ext uri="{FF2B5EF4-FFF2-40B4-BE49-F238E27FC236}">
                <a16:creationId xmlns:a16="http://schemas.microsoft.com/office/drawing/2014/main" id="{83FDDB98-11CD-4579-8D76-F01A14C182C0}"/>
              </a:ext>
            </a:extLst>
          </p:cNvPr>
          <p:cNvSpPr/>
          <p:nvPr/>
        </p:nvSpPr>
        <p:spPr>
          <a:xfrm>
            <a:off x="356621" y="4497622"/>
            <a:ext cx="195208" cy="154113"/>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C67EF21F-BDF9-40AB-AFC4-78817A5228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813" y="1208682"/>
            <a:ext cx="5481710" cy="4921684"/>
          </a:xfrm>
          <a:prstGeom prst="rect">
            <a:avLst/>
          </a:prstGeom>
        </p:spPr>
      </p:pic>
    </p:spTree>
    <p:extLst>
      <p:ext uri="{BB962C8B-B14F-4D97-AF65-F5344CB8AC3E}">
        <p14:creationId xmlns:p14="http://schemas.microsoft.com/office/powerpoint/2010/main" val="123250020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319</Words>
  <Application>Microsoft Office PowerPoint</Application>
  <PresentationFormat>Grand écran</PresentationFormat>
  <Paragraphs>56</Paragraphs>
  <Slides>12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Arial</vt:lpstr>
      <vt:lpstr>Calibri</vt:lpstr>
      <vt:lpstr>Calibri Light</vt:lpstr>
      <vt:lpstr>Century Gothic</vt:lpstr>
      <vt:lpstr>Comic Sans MS</vt:lpstr>
      <vt:lpstr>Inter</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Soufiane Ait Elghazi</dc:creator>
  <cp:lastModifiedBy>Bendir Mohammed</cp:lastModifiedBy>
  <cp:revision>87</cp:revision>
  <dcterms:created xsi:type="dcterms:W3CDTF">2021-12-20T20:03:47Z</dcterms:created>
  <dcterms:modified xsi:type="dcterms:W3CDTF">2022-01-18T12:43:36Z</dcterms:modified>
</cp:coreProperties>
</file>