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52e439c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52e439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05075" y="206200"/>
            <a:ext cx="1669200" cy="462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Roboto"/>
                <a:ea typeface="Roboto"/>
                <a:cs typeface="Roboto"/>
                <a:sym typeface="Roboto"/>
              </a:rPr>
              <a:t>accueil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Roboto"/>
                <a:ea typeface="Roboto"/>
                <a:cs typeface="Roboto"/>
                <a:sym typeface="Roboto"/>
              </a:rPr>
              <a:t>/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99875" y="1002700"/>
            <a:ext cx="16692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Roboto"/>
                <a:ea typeface="Roboto"/>
                <a:cs typeface="Roboto"/>
                <a:sym typeface="Roboto"/>
              </a:rPr>
              <a:t>List d'attente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/Pôle-medical/Liste-d'attente/Consultations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7575" y="2838600"/>
            <a:ext cx="1965000" cy="6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Roboto"/>
                <a:ea typeface="Roboto"/>
                <a:cs typeface="Roboto"/>
                <a:sym typeface="Roboto"/>
              </a:rPr>
              <a:t>consultation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/Pôle-medical/Médecin-général/Consultations/Consultation/{id}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57375" y="1009800"/>
            <a:ext cx="16692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Rendez vous médecin général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/rendez-vous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Google Shape;58;p13"/>
          <p:cNvCxnSpPr>
            <a:stCxn id="54" idx="1"/>
            <a:endCxn id="55" idx="0"/>
          </p:cNvCxnSpPr>
          <p:nvPr/>
        </p:nvCxnSpPr>
        <p:spPr>
          <a:xfrm flipH="1">
            <a:off x="1034475" y="437350"/>
            <a:ext cx="2670600" cy="56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54" idx="1"/>
            <a:endCxn id="57" idx="0"/>
          </p:cNvCxnSpPr>
          <p:nvPr/>
        </p:nvCxnSpPr>
        <p:spPr>
          <a:xfrm flipH="1">
            <a:off x="3091875" y="437350"/>
            <a:ext cx="613200" cy="57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6219775" y="933600"/>
            <a:ext cx="16692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Dossiers bénéficiaires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latin typeface="Roboto"/>
                <a:ea typeface="Roboto"/>
                <a:cs typeface="Roboto"/>
                <a:sym typeface="Roboto"/>
              </a:rPr>
              <a:t>/pôle-social/entretien-social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" name="Google Shape;61;p13"/>
          <p:cNvCxnSpPr>
            <a:stCxn id="54" idx="3"/>
            <a:endCxn id="60" idx="0"/>
          </p:cNvCxnSpPr>
          <p:nvPr/>
        </p:nvCxnSpPr>
        <p:spPr>
          <a:xfrm>
            <a:off x="5374275" y="437350"/>
            <a:ext cx="1680000" cy="49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7041050" y="2152800"/>
            <a:ext cx="18384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Modifier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/pôle-social/entretien-social/dossier-bénéficiaire/N-dossier/editer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" name="Google Shape;63;p13"/>
          <p:cNvCxnSpPr>
            <a:stCxn id="60" idx="3"/>
            <a:endCxn id="62" idx="0"/>
          </p:cNvCxnSpPr>
          <p:nvPr/>
        </p:nvCxnSpPr>
        <p:spPr>
          <a:xfrm>
            <a:off x="7888975" y="1199250"/>
            <a:ext cx="71400" cy="95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5204875" y="2152800"/>
            <a:ext cx="17364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consulter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/pôle-social/entretien-social/dossier-bénéficiaire/N-dossier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222375" y="1487900"/>
            <a:ext cx="17364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067375" y="3524400"/>
            <a:ext cx="17364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tuteur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/pôle-social/entretien-social/choix/tuteur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7286575" y="4438800"/>
            <a:ext cx="17364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Ajouter tuteur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/pôle-social/entretien-social/choix/tuteur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" name="Google Shape;68;p13"/>
          <p:cNvCxnSpPr>
            <a:endCxn id="67" idx="0"/>
          </p:cNvCxnSpPr>
          <p:nvPr/>
        </p:nvCxnSpPr>
        <p:spPr>
          <a:xfrm rot="5400000">
            <a:off x="7624675" y="3906600"/>
            <a:ext cx="10623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4069975" y="4438800"/>
            <a:ext cx="19650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bénéficiaires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/pôle-social/entretien-social/tuteur/{id-tuteur}/bénéficiaire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88775" y="3600600"/>
            <a:ext cx="19650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Ajouter un bénéficiaires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/pôle-social/entretien-social/tuteur/{id-tuteur}/bénéficiaire/ajouter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13"/>
          <p:cNvCxnSpPr>
            <a:stCxn id="66" idx="1"/>
            <a:endCxn id="69" idx="0"/>
          </p:cNvCxnSpPr>
          <p:nvPr/>
        </p:nvCxnSpPr>
        <p:spPr>
          <a:xfrm flipH="1">
            <a:off x="5052475" y="3790050"/>
            <a:ext cx="1014900" cy="64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7" idx="1"/>
            <a:endCxn id="69" idx="3"/>
          </p:cNvCxnSpPr>
          <p:nvPr/>
        </p:nvCxnSpPr>
        <p:spPr>
          <a:xfrm flipH="1">
            <a:off x="6034975" y="4704450"/>
            <a:ext cx="1251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123775" y="4438800"/>
            <a:ext cx="23298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enquête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/pôle-social/entretien-social/{id-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bénéficier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}/</a:t>
            </a: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enquette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" name="Google Shape;74;p13"/>
          <p:cNvCxnSpPr>
            <a:stCxn id="70" idx="1"/>
            <a:endCxn id="73" idx="0"/>
          </p:cNvCxnSpPr>
          <p:nvPr/>
        </p:nvCxnSpPr>
        <p:spPr>
          <a:xfrm flipH="1">
            <a:off x="1288675" y="3866250"/>
            <a:ext cx="800100" cy="57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9" idx="1"/>
            <a:endCxn id="73" idx="3"/>
          </p:cNvCxnSpPr>
          <p:nvPr/>
        </p:nvCxnSpPr>
        <p:spPr>
          <a:xfrm rot="10800000">
            <a:off x="2453575" y="4704450"/>
            <a:ext cx="16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148700" y="1814700"/>
            <a:ext cx="18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{id-dossier_bénéficier 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159100" y="1586100"/>
            <a:ext cx="18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{id-dossier_bénéficier 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653775" y="3852525"/>
            <a:ext cx="10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{id-tuteur 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6101575" y="4385925"/>
            <a:ext cx="11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{id-bénéficier 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672575" y="4385925"/>
            <a:ext cx="11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{id-bénéficier 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767575" y="3852525"/>
            <a:ext cx="11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{id-bénéficier }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82" name="Google Shape;82;p13"/>
          <p:cNvCxnSpPr>
            <a:stCxn id="56" idx="0"/>
            <a:endCxn id="55" idx="2"/>
          </p:cNvCxnSpPr>
          <p:nvPr/>
        </p:nvCxnSpPr>
        <p:spPr>
          <a:xfrm flipH="1" rot="10800000">
            <a:off x="1030075" y="1533900"/>
            <a:ext cx="4500" cy="13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70" idx="3"/>
          </p:cNvCxnSpPr>
          <p:nvPr/>
        </p:nvCxnSpPr>
        <p:spPr>
          <a:xfrm>
            <a:off x="4053775" y="3866250"/>
            <a:ext cx="320700" cy="55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" name="Google Shape;84;p13"/>
          <p:cNvSpPr/>
          <p:nvPr/>
        </p:nvSpPr>
        <p:spPr>
          <a:xfrm>
            <a:off x="2257375" y="2000400"/>
            <a:ext cx="16692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Ajouter rendez vous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/rendez-vous/list_dossier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257375" y="2838600"/>
            <a:ext cx="16692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Sélect</a:t>
            </a: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 dossier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/rendez-vous/list_dossier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314775" y="2838600"/>
            <a:ext cx="16692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Ajouter </a:t>
            </a: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dossier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/rendez-vous/list_dossier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3"/>
          <p:cNvCxnSpPr>
            <a:stCxn id="84" idx="0"/>
            <a:endCxn id="57" idx="2"/>
          </p:cNvCxnSpPr>
          <p:nvPr/>
        </p:nvCxnSpPr>
        <p:spPr>
          <a:xfrm rot="10800000">
            <a:off x="3091975" y="1541100"/>
            <a:ext cx="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8" name="Google Shape;88;p13"/>
          <p:cNvCxnSpPr>
            <a:stCxn id="84" idx="2"/>
            <a:endCxn id="85" idx="0"/>
          </p:cNvCxnSpPr>
          <p:nvPr/>
        </p:nvCxnSpPr>
        <p:spPr>
          <a:xfrm>
            <a:off x="3091975" y="2531700"/>
            <a:ext cx="0" cy="3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3"/>
          <p:cNvCxnSpPr>
            <a:stCxn id="86" idx="1"/>
            <a:endCxn id="85" idx="3"/>
          </p:cNvCxnSpPr>
          <p:nvPr/>
        </p:nvCxnSpPr>
        <p:spPr>
          <a:xfrm rot="10800000">
            <a:off x="3926575" y="3104250"/>
            <a:ext cx="38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0" name="Google Shape;90;p13"/>
          <p:cNvCxnSpPr>
            <a:stCxn id="60" idx="1"/>
            <a:endCxn id="65" idx="0"/>
          </p:cNvCxnSpPr>
          <p:nvPr/>
        </p:nvCxnSpPr>
        <p:spPr>
          <a:xfrm flipH="1">
            <a:off x="5090575" y="1199250"/>
            <a:ext cx="1129200" cy="28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/>
          <p:nvPr/>
        </p:nvCxnSpPr>
        <p:spPr>
          <a:xfrm flipH="1">
            <a:off x="5950550" y="1456600"/>
            <a:ext cx="10173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3"/>
          <p:cNvSpPr/>
          <p:nvPr/>
        </p:nvSpPr>
        <p:spPr>
          <a:xfrm>
            <a:off x="6578575" y="2838600"/>
            <a:ext cx="2329800" cy="531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Ajouter dossiers bénéficiaires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/pôle-social/entretien-social/choix/tuteur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3"/>
          <p:cNvCxnSpPr>
            <a:stCxn id="60" idx="3"/>
            <a:endCxn id="92" idx="3"/>
          </p:cNvCxnSpPr>
          <p:nvPr/>
        </p:nvCxnSpPr>
        <p:spPr>
          <a:xfrm>
            <a:off x="7888975" y="1199250"/>
            <a:ext cx="1019400" cy="1905000"/>
          </a:xfrm>
          <a:prstGeom prst="bentConnector3">
            <a:avLst>
              <a:gd fmla="val 1134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endCxn id="66" idx="3"/>
          </p:cNvCxnSpPr>
          <p:nvPr/>
        </p:nvCxnSpPr>
        <p:spPr>
          <a:xfrm rot="5400000">
            <a:off x="7773475" y="3406650"/>
            <a:ext cx="413700" cy="35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