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55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55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75e4891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75e4891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595888" y="95525"/>
            <a:ext cx="1718700" cy="4695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latin typeface="Roboto"/>
                <a:ea typeface="Roboto"/>
                <a:cs typeface="Roboto"/>
                <a:sym typeface="Roboto"/>
              </a:rPr>
              <a:t>accueil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Roboto"/>
                <a:ea typeface="Roboto"/>
                <a:cs typeface="Roboto"/>
                <a:sym typeface="Roboto"/>
              </a:rPr>
              <a:t>/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337751" y="911766"/>
            <a:ext cx="2398800" cy="539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oboto"/>
                <a:ea typeface="Roboto"/>
                <a:cs typeface="Roboto"/>
                <a:sym typeface="Roboto"/>
              </a:rPr>
              <a:t>Dossiers bénéficiaires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Roboto"/>
                <a:ea typeface="Roboto"/>
                <a:cs typeface="Roboto"/>
                <a:sym typeface="Roboto"/>
              </a:rPr>
              <a:t>/pôle-social/entretien-social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6032348" y="2496458"/>
            <a:ext cx="1788000" cy="539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 tuteur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/pôle-social/entretien-social/choix/tuteur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1086749" y="2496458"/>
            <a:ext cx="1788000" cy="539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Ajouter tuteur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/pôle-social/entretien-social/choix/tuteur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525562" y="3227987"/>
            <a:ext cx="2023200" cy="539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select bénéficiaires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/pôle-social/entretien-social/tuteur/{id-tuteur}/bénéficiaire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251074" y="4075767"/>
            <a:ext cx="2308500" cy="539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Ajouter un bénéficiaires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/pôle-social/entretien-social/tuteur/{id-tuteur}/bénéficiaire/ajouter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511425" y="4063248"/>
            <a:ext cx="2398800" cy="539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enquête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/pôle-social/entretien-social/{id-bénéficier}/enquette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980702" y="3156785"/>
            <a:ext cx="104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{id-tuteur }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047175" y="4002076"/>
            <a:ext cx="119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{id-bénéficier }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674858" y="4532516"/>
            <a:ext cx="119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{id-bénéficier }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3337751" y="1685753"/>
            <a:ext cx="2398800" cy="5397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Ajouter dossiers bénéficiaires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/pôle-social/entretien-social/choix/tuteur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" name="Google Shape;65;p13"/>
          <p:cNvCxnSpPr>
            <a:endCxn id="55" idx="0"/>
          </p:cNvCxnSpPr>
          <p:nvPr/>
        </p:nvCxnSpPr>
        <p:spPr>
          <a:xfrm>
            <a:off x="4537151" y="564966"/>
            <a:ext cx="0" cy="3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3"/>
          <p:cNvCxnSpPr>
            <a:stCxn id="55" idx="2"/>
            <a:endCxn id="64" idx="0"/>
          </p:cNvCxnSpPr>
          <p:nvPr/>
        </p:nvCxnSpPr>
        <p:spPr>
          <a:xfrm>
            <a:off x="4537151" y="1451466"/>
            <a:ext cx="0" cy="23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>
            <a:stCxn id="57" idx="2"/>
            <a:endCxn id="58" idx="1"/>
          </p:cNvCxnSpPr>
          <p:nvPr/>
        </p:nvCxnSpPr>
        <p:spPr>
          <a:xfrm flipH="1" rot="-5400000">
            <a:off x="2522249" y="2494658"/>
            <a:ext cx="461700" cy="1544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>
            <a:stCxn id="56" idx="2"/>
            <a:endCxn id="58" idx="3"/>
          </p:cNvCxnSpPr>
          <p:nvPr/>
        </p:nvCxnSpPr>
        <p:spPr>
          <a:xfrm rot="5400000">
            <a:off x="6006698" y="2578208"/>
            <a:ext cx="461700" cy="1377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>
            <a:stCxn id="58" idx="2"/>
            <a:endCxn id="59" idx="1"/>
          </p:cNvCxnSpPr>
          <p:nvPr/>
        </p:nvCxnSpPr>
        <p:spPr>
          <a:xfrm flipH="1" rot="-5400000">
            <a:off x="5105212" y="3199637"/>
            <a:ext cx="577800" cy="1713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>
            <a:stCxn id="64" idx="2"/>
            <a:endCxn id="57" idx="3"/>
          </p:cNvCxnSpPr>
          <p:nvPr/>
        </p:nvCxnSpPr>
        <p:spPr>
          <a:xfrm rot="5400000">
            <a:off x="3435551" y="1664753"/>
            <a:ext cx="540900" cy="1662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>
            <a:stCxn id="64" idx="2"/>
            <a:endCxn id="56" idx="1"/>
          </p:cNvCxnSpPr>
          <p:nvPr/>
        </p:nvCxnSpPr>
        <p:spPr>
          <a:xfrm flipH="1" rot="-5400000">
            <a:off x="5014301" y="1748303"/>
            <a:ext cx="540900" cy="1495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3"/>
          <p:cNvCxnSpPr>
            <a:stCxn id="58" idx="2"/>
            <a:endCxn id="60" idx="3"/>
          </p:cNvCxnSpPr>
          <p:nvPr/>
        </p:nvCxnSpPr>
        <p:spPr>
          <a:xfrm rot="5400000">
            <a:off x="3440962" y="3236987"/>
            <a:ext cx="565500" cy="1626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3"/>
          <p:cNvCxnSpPr>
            <a:stCxn id="59" idx="2"/>
            <a:endCxn id="60" idx="2"/>
          </p:cNvCxnSpPr>
          <p:nvPr/>
        </p:nvCxnSpPr>
        <p:spPr>
          <a:xfrm flipH="1" rot="5400000">
            <a:off x="4551724" y="1761867"/>
            <a:ext cx="12600" cy="5694600"/>
          </a:xfrm>
          <a:prstGeom prst="bentConnector3">
            <a:avLst>
              <a:gd fmla="val -193597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3"/>
          <p:cNvSpPr txBox="1"/>
          <p:nvPr/>
        </p:nvSpPr>
        <p:spPr>
          <a:xfrm>
            <a:off x="5982178" y="3156785"/>
            <a:ext cx="104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{id-tuteur }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4726813" y="4008170"/>
            <a:ext cx="104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</a:rPr>
              <a:t>{id-tuteur }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>
    <mc:Choice Requires="p14">
      <p:transition p14:dur="1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