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55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55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7ba355125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7ba35512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032348" y="820058"/>
            <a:ext cx="17880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SelectTuteur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/pôle-social/entretien-social/tuteur/selected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086749" y="820058"/>
            <a:ext cx="17880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FormAjouteTuteur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/pôle-social/entretien-social/tuteur/ajouter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82362" y="1932587"/>
            <a:ext cx="20232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AjouteTuteur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/pôle-social/entretien-social/tuteur/ajouter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93049" y="3426255"/>
            <a:ext cx="23085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SelectPatient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/pôle-social/entretien-social/bénéficiaire/selected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87625" y="2920248"/>
            <a:ext cx="23988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FormAjoutePatient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/pôle-social/entretien-social/tuteur/{tuteurID}/bénéficiaire/ajouter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337751" y="161753"/>
            <a:ext cx="23988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FormSelectTuteur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/pôle-social/entretien-social/choix/tuteur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3"/>
          <p:cNvCxnSpPr>
            <a:stCxn id="55" idx="1"/>
            <a:endCxn id="56" idx="1"/>
          </p:cNvCxnSpPr>
          <p:nvPr/>
        </p:nvCxnSpPr>
        <p:spPr>
          <a:xfrm flipH="1">
            <a:off x="782249" y="1089908"/>
            <a:ext cx="304500" cy="1112400"/>
          </a:xfrm>
          <a:prstGeom prst="bentConnector3">
            <a:avLst>
              <a:gd fmla="val 178165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59" idx="2"/>
            <a:endCxn id="55" idx="3"/>
          </p:cNvCxnSpPr>
          <p:nvPr/>
        </p:nvCxnSpPr>
        <p:spPr>
          <a:xfrm rot="5400000">
            <a:off x="3511751" y="64553"/>
            <a:ext cx="388500" cy="16623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9" idx="2"/>
            <a:endCxn id="54" idx="1"/>
          </p:cNvCxnSpPr>
          <p:nvPr/>
        </p:nvCxnSpPr>
        <p:spPr>
          <a:xfrm flipH="1" rot="-5400000">
            <a:off x="5090501" y="148103"/>
            <a:ext cx="388500" cy="14952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64" idx="2"/>
            <a:endCxn id="58" idx="3"/>
          </p:cNvCxnSpPr>
          <p:nvPr/>
        </p:nvCxnSpPr>
        <p:spPr>
          <a:xfrm rot="5400000">
            <a:off x="4568946" y="889625"/>
            <a:ext cx="717900" cy="38832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7658578" y="1404185"/>
            <a:ext cx="10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{tuteur_id}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5506746" y="1932575"/>
            <a:ext cx="27255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FormSelectPatient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/pôle-social/entretien-social/tuteur/{tuteur_id}/bénéficiaire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269613" y="2865170"/>
            <a:ext cx="10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{tuteurID}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629949" y="3811867"/>
            <a:ext cx="23085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AjoutePatient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/pôle-social/entretien-social/bénéficiaire/ajouter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220749" y="4497667"/>
            <a:ext cx="23085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FormEntretienSocial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/pôle-social/entretien-social/{bénéficiaireID}/enquette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6344949" y="4497667"/>
            <a:ext cx="23085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AjouterEntretienSocial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/pôle-social/entretien-social/bénéficiaire/{patientID}/enquette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" name="Google Shape;70;p13"/>
          <p:cNvCxnSpPr>
            <a:stCxn id="68" idx="3"/>
            <a:endCxn id="69" idx="1"/>
          </p:cNvCxnSpPr>
          <p:nvPr/>
        </p:nvCxnSpPr>
        <p:spPr>
          <a:xfrm>
            <a:off x="5529249" y="4767517"/>
            <a:ext cx="8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56" idx="3"/>
            <a:endCxn id="64" idx="1"/>
          </p:cNvCxnSpPr>
          <p:nvPr/>
        </p:nvCxnSpPr>
        <p:spPr>
          <a:xfrm>
            <a:off x="2805562" y="2202437"/>
            <a:ext cx="270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57" idx="1"/>
            <a:endCxn id="68" idx="0"/>
          </p:cNvCxnSpPr>
          <p:nvPr/>
        </p:nvCxnSpPr>
        <p:spPr>
          <a:xfrm flipH="1">
            <a:off x="4374849" y="3696105"/>
            <a:ext cx="1918200" cy="801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58" idx="2"/>
            <a:endCxn id="67" idx="0"/>
          </p:cNvCxnSpPr>
          <p:nvPr/>
        </p:nvCxnSpPr>
        <p:spPr>
          <a:xfrm flipH="1">
            <a:off x="1784325" y="3459948"/>
            <a:ext cx="2700" cy="3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>
            <a:off x="3931103" y="1856385"/>
            <a:ext cx="10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{tuteur_id}</a:t>
            </a:r>
            <a:endParaRPr sz="1200">
              <a:solidFill>
                <a:srgbClr val="595959"/>
              </a:solidFill>
            </a:endParaRPr>
          </a:p>
        </p:txBody>
      </p:sp>
      <p:cxnSp>
        <p:nvCxnSpPr>
          <p:cNvPr id="75" name="Google Shape;75;p13"/>
          <p:cNvCxnSpPr>
            <a:stCxn id="54" idx="3"/>
            <a:endCxn id="64" idx="3"/>
          </p:cNvCxnSpPr>
          <p:nvPr/>
        </p:nvCxnSpPr>
        <p:spPr>
          <a:xfrm>
            <a:off x="7820348" y="1089908"/>
            <a:ext cx="411900" cy="1112400"/>
          </a:xfrm>
          <a:prstGeom prst="bentConnector3">
            <a:avLst>
              <a:gd fmla="val 1578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endCxn id="57" idx="0"/>
          </p:cNvCxnSpPr>
          <p:nvPr/>
        </p:nvCxnSpPr>
        <p:spPr>
          <a:xfrm>
            <a:off x="7423599" y="2488155"/>
            <a:ext cx="23700" cy="9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 txBox="1"/>
          <p:nvPr/>
        </p:nvSpPr>
        <p:spPr>
          <a:xfrm>
            <a:off x="4686774" y="3613975"/>
            <a:ext cx="128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{</a:t>
            </a:r>
            <a:r>
              <a:rPr lang="fr" sz="1200">
                <a:solidFill>
                  <a:srgbClr val="595959"/>
                </a:solidFill>
              </a:rPr>
              <a:t>bénéficiaireID</a:t>
            </a:r>
            <a:r>
              <a:rPr lang="fr" sz="1200">
                <a:solidFill>
                  <a:srgbClr val="595959"/>
                </a:solidFill>
              </a:rPr>
              <a:t>}</a:t>
            </a:r>
            <a:endParaRPr sz="1200">
              <a:solidFill>
                <a:srgbClr val="595959"/>
              </a:solidFill>
            </a:endParaRPr>
          </a:p>
        </p:txBody>
      </p:sp>
      <p:cxnSp>
        <p:nvCxnSpPr>
          <p:cNvPr id="78" name="Google Shape;78;p13"/>
          <p:cNvCxnSpPr>
            <a:stCxn id="67" idx="2"/>
            <a:endCxn id="68" idx="1"/>
          </p:cNvCxnSpPr>
          <p:nvPr/>
        </p:nvCxnSpPr>
        <p:spPr>
          <a:xfrm flipH="1" rot="-5400000">
            <a:off x="2294499" y="3841267"/>
            <a:ext cx="416100" cy="1436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1791174" y="4452175"/>
            <a:ext cx="128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{bénéficiaireID}</a:t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