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90" autoAdjust="0"/>
  </p:normalViewPr>
  <p:slideViewPr>
    <p:cSldViewPr>
      <p:cViewPr>
        <p:scale>
          <a:sx n="50" d="100"/>
          <a:sy n="50" d="100"/>
        </p:scale>
        <p:origin x="-672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1A5ED-198E-477B-BA75-6F18D7D14323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F1AD-8ABD-4177-8B4D-50B7C5E251B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6138230-E0A1-4847-BE26-F170420B4818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0D5E594-13CF-45A6-8D71-9ACF02858EB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Problimatique</a:t>
            </a:r>
            <a:endParaRPr lang="fr-FR" dirty="0"/>
          </a:p>
        </p:txBody>
      </p:sp>
      <p:pic>
        <p:nvPicPr>
          <p:cNvPr id="1027" name="Picture 3" descr="C:\Users\DELL\AppData\Local\Microsoft\Windows\INetCache\IE\N8VQSVA6\coding-1294361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7158" y="4929198"/>
            <a:ext cx="1577292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Users\DELL\AppData\Local\Microsoft\Windows\INetCache\IE\S62VLT4Y\admin_login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928934"/>
            <a:ext cx="1928825" cy="1411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4" name="Groupe 53"/>
          <p:cNvGrpSpPr/>
          <p:nvPr/>
        </p:nvGrpSpPr>
        <p:grpSpPr>
          <a:xfrm>
            <a:off x="4357686" y="5000636"/>
            <a:ext cx="3929090" cy="1857364"/>
            <a:chOff x="4357686" y="5000636"/>
            <a:chExt cx="3929090" cy="1857364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6000760" y="5000636"/>
              <a:ext cx="2286016" cy="1857364"/>
            </a:xfrm>
            <a:prstGeom prst="round2Same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357686" y="5572140"/>
              <a:ext cx="742511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Britannic Bold" pitchFamily="34" charset="0"/>
                </a:rPr>
                <a:t>HEAP</a:t>
              </a:r>
              <a:endParaRPr lang="fr-FR" b="1" dirty="0">
                <a:latin typeface="Britannic Bold" pitchFamily="34" charset="0"/>
              </a:endParaRPr>
            </a:p>
          </p:txBody>
        </p:sp>
        <p:sp>
          <p:nvSpPr>
            <p:cNvPr id="26" name="Flèche droite à entaille 25"/>
            <p:cNvSpPr/>
            <p:nvPr/>
          </p:nvSpPr>
          <p:spPr>
            <a:xfrm>
              <a:off x="5214942" y="5643578"/>
              <a:ext cx="714380" cy="285752"/>
            </a:xfrm>
            <a:prstGeom prst="notch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7" name="Rogner un rectangle avec un coin diagonal 26"/>
            <p:cNvSpPr/>
            <p:nvPr/>
          </p:nvSpPr>
          <p:spPr>
            <a:xfrm>
              <a:off x="6429388" y="5286388"/>
              <a:ext cx="857256" cy="785818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DBC</a:t>
              </a:r>
              <a:endParaRPr lang="fr-FR" b="1" dirty="0"/>
            </a:p>
          </p:txBody>
        </p:sp>
      </p:grpSp>
      <p:cxnSp>
        <p:nvCxnSpPr>
          <p:cNvPr id="30" name="Connecteur en arc 29"/>
          <p:cNvCxnSpPr>
            <a:stCxn id="1027" idx="0"/>
            <a:endCxn id="1028" idx="1"/>
          </p:cNvCxnSpPr>
          <p:nvPr/>
        </p:nvCxnSpPr>
        <p:spPr>
          <a:xfrm rot="5400000" flipH="1" flipV="1">
            <a:off x="1175683" y="3604583"/>
            <a:ext cx="1294736" cy="135449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72198" y="3000372"/>
            <a:ext cx="2357454" cy="1285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Creation objet de type PDO pour interactive avec DB par des queries</a:t>
            </a:r>
            <a:endParaRPr lang="fr-FR" dirty="0"/>
          </a:p>
        </p:txBody>
      </p:sp>
      <p:cxnSp>
        <p:nvCxnSpPr>
          <p:cNvPr id="38" name="Connecteur en arc 37"/>
          <p:cNvCxnSpPr>
            <a:stCxn id="1028" idx="3"/>
            <a:endCxn id="36" idx="1"/>
          </p:cNvCxnSpPr>
          <p:nvPr/>
        </p:nvCxnSpPr>
        <p:spPr>
          <a:xfrm>
            <a:off x="4429123" y="3634462"/>
            <a:ext cx="1643075" cy="88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Forme 47"/>
          <p:cNvCxnSpPr>
            <a:stCxn id="36" idx="2"/>
            <a:endCxn id="22" idx="0"/>
          </p:cNvCxnSpPr>
          <p:nvPr/>
        </p:nvCxnSpPr>
        <p:spPr>
          <a:xfrm rot="5400000">
            <a:off x="5346992" y="3668207"/>
            <a:ext cx="1285884" cy="2521983"/>
          </a:xfrm>
          <a:prstGeom prst="curvedConnector3">
            <a:avLst>
              <a:gd name="adj1" fmla="val 1332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Problimatique</a:t>
            </a:r>
            <a:endParaRPr lang="fr-FR" dirty="0"/>
          </a:p>
        </p:txBody>
      </p:sp>
      <p:pic>
        <p:nvPicPr>
          <p:cNvPr id="2051" name="Picture 3" descr="C:\Users\DELL\AppData\Local\Microsoft\Windows\INetCache\IE\N8VQSVA6\user-3365840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3429000"/>
            <a:ext cx="2414578" cy="1538290"/>
          </a:xfrm>
          <a:prstGeom prst="rect">
            <a:avLst/>
          </a:prstGeom>
          <a:noFill/>
        </p:spPr>
      </p:pic>
      <p:pic>
        <p:nvPicPr>
          <p:cNvPr id="17" name="Picture 3" descr="C:\Users\DELL\AppData\Local\Microsoft\Windows\INetCache\IE\N8VQSVA6\user-3365840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000504"/>
            <a:ext cx="2414578" cy="1538290"/>
          </a:xfrm>
          <a:prstGeom prst="rect">
            <a:avLst/>
          </a:prstGeom>
          <a:noFill/>
        </p:spPr>
      </p:pic>
      <p:pic>
        <p:nvPicPr>
          <p:cNvPr id="18" name="Picture 3" descr="C:\Users\DELL\AppData\Local\Microsoft\Windows\INetCache\IE\N8VQSVA6\user-3365840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286256"/>
            <a:ext cx="2414578" cy="1538290"/>
          </a:xfrm>
          <a:prstGeom prst="rect">
            <a:avLst/>
          </a:prstGeom>
          <a:noFill/>
        </p:spPr>
      </p:pic>
      <p:pic>
        <p:nvPicPr>
          <p:cNvPr id="19" name="Picture 3" descr="C:\Users\DELL\AppData\Local\Microsoft\Windows\INetCache\IE\N8VQSVA6\user-3365840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786190"/>
            <a:ext cx="2414578" cy="1538290"/>
          </a:xfrm>
          <a:prstGeom prst="rect">
            <a:avLst/>
          </a:prstGeom>
          <a:noFill/>
        </p:spPr>
      </p:pic>
      <p:sp>
        <p:nvSpPr>
          <p:cNvPr id="21" name="Accolade fermante 20"/>
          <p:cNvSpPr/>
          <p:nvPr/>
        </p:nvSpPr>
        <p:spPr>
          <a:xfrm rot="5400000">
            <a:off x="4179091" y="2821776"/>
            <a:ext cx="428628" cy="650085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929058" y="6215082"/>
            <a:ext cx="94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itchFamily="34" charset="0"/>
              </a:rPr>
              <a:t>Users</a:t>
            </a:r>
            <a:endParaRPr lang="fr-FR" sz="20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214282" y="2786058"/>
            <a:ext cx="4557718" cy="2395546"/>
            <a:chOff x="214282" y="2786058"/>
            <a:chExt cx="4557718" cy="2395546"/>
          </a:xfrm>
        </p:grpSpPr>
        <p:pic>
          <p:nvPicPr>
            <p:cNvPr id="4" name="Picture 3" descr="C:\Users\DELL\AppData\Local\Microsoft\Windows\INetCache\IE\N8VQSVA6\user-3365840_960_72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8794" y="2786058"/>
              <a:ext cx="2414578" cy="1538290"/>
            </a:xfrm>
            <a:prstGeom prst="rect">
              <a:avLst/>
            </a:prstGeom>
            <a:noFill/>
          </p:spPr>
        </p:pic>
        <p:pic>
          <p:nvPicPr>
            <p:cNvPr id="5" name="Picture 3" descr="C:\Users\DELL\AppData\Local\Microsoft\Windows\INetCache\IE\N8VQSVA6\user-3365840_960_72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7422" y="3357562"/>
              <a:ext cx="2414578" cy="1538290"/>
            </a:xfrm>
            <a:prstGeom prst="rect">
              <a:avLst/>
            </a:prstGeom>
            <a:noFill/>
          </p:spPr>
        </p:pic>
        <p:pic>
          <p:nvPicPr>
            <p:cNvPr id="6" name="Picture 3" descr="C:\Users\DELL\AppData\Local\Microsoft\Windows\INetCache\IE\N8VQSVA6\user-3365840_960_72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3643314"/>
              <a:ext cx="2414578" cy="1538290"/>
            </a:xfrm>
            <a:prstGeom prst="rect">
              <a:avLst/>
            </a:prstGeom>
            <a:noFill/>
          </p:spPr>
        </p:pic>
        <p:pic>
          <p:nvPicPr>
            <p:cNvPr id="7" name="Picture 3" descr="C:\Users\DELL\AppData\Local\Microsoft\Windows\INetCache\IE\N8VQSVA6\user-3365840_960_72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3143248"/>
              <a:ext cx="2414578" cy="1538290"/>
            </a:xfrm>
            <a:prstGeom prst="rect">
              <a:avLst/>
            </a:prstGeom>
            <a:noFill/>
          </p:spPr>
        </p:pic>
      </p:grpSp>
      <p:grpSp>
        <p:nvGrpSpPr>
          <p:cNvPr id="8" name="Groupe 7"/>
          <p:cNvGrpSpPr/>
          <p:nvPr/>
        </p:nvGrpSpPr>
        <p:grpSpPr>
          <a:xfrm>
            <a:off x="4857752" y="5000636"/>
            <a:ext cx="3929090" cy="1857364"/>
            <a:chOff x="4357686" y="5000636"/>
            <a:chExt cx="3929090" cy="1857364"/>
          </a:xfrm>
        </p:grpSpPr>
        <p:sp>
          <p:nvSpPr>
            <p:cNvPr id="9" name="Arrondir un rectangle avec un coin du même côté 8"/>
            <p:cNvSpPr/>
            <p:nvPr/>
          </p:nvSpPr>
          <p:spPr>
            <a:xfrm>
              <a:off x="6000760" y="5000636"/>
              <a:ext cx="2286016" cy="1857364"/>
            </a:xfrm>
            <a:prstGeom prst="round2Same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357686" y="5572140"/>
              <a:ext cx="742511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Britannic Bold" pitchFamily="34" charset="0"/>
                </a:rPr>
                <a:t>HEAP</a:t>
              </a:r>
              <a:endParaRPr lang="fr-FR" b="1" dirty="0">
                <a:latin typeface="Britannic Bold" pitchFamily="34" charset="0"/>
              </a:endParaRPr>
            </a:p>
          </p:txBody>
        </p:sp>
        <p:sp>
          <p:nvSpPr>
            <p:cNvPr id="11" name="Flèche droite à entaille 10"/>
            <p:cNvSpPr/>
            <p:nvPr/>
          </p:nvSpPr>
          <p:spPr>
            <a:xfrm>
              <a:off x="5214942" y="5643578"/>
              <a:ext cx="714380" cy="285752"/>
            </a:xfrm>
            <a:prstGeom prst="notch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2" name="Rogner un rectangle avec un coin diagonal 11"/>
            <p:cNvSpPr/>
            <p:nvPr/>
          </p:nvSpPr>
          <p:spPr>
            <a:xfrm>
              <a:off x="6429388" y="5286388"/>
              <a:ext cx="857256" cy="785818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DBC</a:t>
              </a:r>
              <a:endParaRPr lang="fr-FR" b="1" dirty="0"/>
            </a:p>
          </p:txBody>
        </p:sp>
      </p:grpSp>
      <p:cxnSp>
        <p:nvCxnSpPr>
          <p:cNvPr id="14" name="Forme 13"/>
          <p:cNvCxnSpPr>
            <a:stCxn id="5" idx="3"/>
            <a:endCxn id="12" idx="3"/>
          </p:cNvCxnSpPr>
          <p:nvPr/>
        </p:nvCxnSpPr>
        <p:spPr>
          <a:xfrm>
            <a:off x="4772000" y="4126707"/>
            <a:ext cx="2586082" cy="115968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DESING PATTERN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2023/2024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429256" y="857232"/>
            <a:ext cx="16328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Diagramme</a:t>
            </a:r>
            <a:endParaRPr lang="en-US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5" name="Groupe 23"/>
          <p:cNvGrpSpPr/>
          <p:nvPr/>
        </p:nvGrpSpPr>
        <p:grpSpPr>
          <a:xfrm>
            <a:off x="4071934" y="3071810"/>
            <a:ext cx="3929090" cy="2071702"/>
            <a:chOff x="4071934" y="3071810"/>
            <a:chExt cx="3929090" cy="2357454"/>
          </a:xfrm>
        </p:grpSpPr>
        <p:sp>
          <p:nvSpPr>
            <p:cNvPr id="19" name="Rectangle 18"/>
            <p:cNvSpPr/>
            <p:nvPr/>
          </p:nvSpPr>
          <p:spPr>
            <a:xfrm>
              <a:off x="4071934" y="3071810"/>
              <a:ext cx="3929090" cy="2357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4071934" y="3714752"/>
              <a:ext cx="392909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5429256" y="3166108"/>
              <a:ext cx="1379545" cy="487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 Black" pitchFamily="34" charset="0"/>
                </a:rPr>
                <a:t>Singleton</a:t>
              </a:r>
              <a:endParaRPr lang="fr-FR" b="1" dirty="0">
                <a:latin typeface="Arial Black" pitchFamily="34" charset="0"/>
              </a:endParaRPr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4143372" y="4214818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Singleton() : void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+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getInstance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() : Singleton</a:t>
            </a:r>
            <a:endParaRPr lang="fr-FR" sz="2400" dirty="0"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4071934" y="4141984"/>
            <a:ext cx="3929090" cy="1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143372" y="3714752"/>
            <a:ext cx="284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-Instance : Singleton</a:t>
            </a:r>
            <a:endParaRPr lang="fr-FR" sz="2400" dirty="0"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30" name="Forme 29"/>
          <p:cNvCxnSpPr>
            <a:stCxn id="19" idx="3"/>
            <a:endCxn id="23" idx="0"/>
          </p:cNvCxnSpPr>
          <p:nvPr/>
        </p:nvCxnSpPr>
        <p:spPr>
          <a:xfrm flipH="1" flipV="1">
            <a:off x="6119029" y="3154678"/>
            <a:ext cx="1881995" cy="952983"/>
          </a:xfrm>
          <a:prstGeom prst="bentConnector4">
            <a:avLst>
              <a:gd name="adj1" fmla="val -25643"/>
              <a:gd name="adj2" fmla="val 1833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45</Words>
  <Application>Microsoft Office PowerPoint</Application>
  <PresentationFormat>Affichage à l'écran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Module</vt:lpstr>
      <vt:lpstr>Singleton</vt:lpstr>
      <vt:lpstr>Singleton</vt:lpstr>
      <vt:lpstr>Singleton</vt:lpstr>
      <vt:lpstr>Singleton</vt:lpstr>
      <vt:lpstr>SINGLETON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dc:creator>DELL</dc:creator>
  <cp:lastModifiedBy>DELL</cp:lastModifiedBy>
  <cp:revision>1</cp:revision>
  <dcterms:created xsi:type="dcterms:W3CDTF">2023-12-26T11:03:35Z</dcterms:created>
  <dcterms:modified xsi:type="dcterms:W3CDTF">2023-12-26T12:57:53Z</dcterms:modified>
</cp:coreProperties>
</file>