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39"/>
        <p:cNvGrpSpPr/>
        <p:nvPr/>
      </p:nvGrpSpPr>
      <p:grpSpPr>
        <a:xfrm>
          <a:off x="0" y="0"/>
          <a:ext cx="0" cy="0"/>
          <a:chOff x="0" y="0"/>
          <a:chExt cx="0" cy="0"/>
        </a:xfrm>
      </p:grpSpPr>
      <p:sp>
        <p:nvSpPr>
          <p:cNvPr id="140" name="Google Shape;140;g3253067a6cb_0_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253067a6cb_0_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g324cfead6c2_0_10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24cfead6c2_0_10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g3250d77da83_1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250d77da83_1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6" name="Shape 166"/>
        <p:cNvGrpSpPr/>
        <p:nvPr/>
      </p:nvGrpSpPr>
      <p:grpSpPr>
        <a:xfrm>
          <a:off x="0" y="0"/>
          <a:ext cx="0" cy="0"/>
          <a:chOff x="0" y="0"/>
          <a:chExt cx="0" cy="0"/>
        </a:xfrm>
      </p:grpSpPr>
      <p:sp>
        <p:nvSpPr>
          <p:cNvPr id="167" name="Google Shape;167;g324cfead6c2_0_12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24cfead6c2_0_1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7" name="Shape 177"/>
        <p:cNvGrpSpPr/>
        <p:nvPr/>
      </p:nvGrpSpPr>
      <p:grpSpPr>
        <a:xfrm>
          <a:off x="0" y="0"/>
          <a:ext cx="0" cy="0"/>
          <a:chOff x="0" y="0"/>
          <a:chExt cx="0" cy="0"/>
        </a:xfrm>
      </p:grpSpPr>
      <p:sp>
        <p:nvSpPr>
          <p:cNvPr id="178" name="Google Shape;178;g3250d77da83_0_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250d77da83_0_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3" name="Shape 183"/>
        <p:cNvGrpSpPr/>
        <p:nvPr/>
      </p:nvGrpSpPr>
      <p:grpSpPr>
        <a:xfrm>
          <a:off x="0" y="0"/>
          <a:ext cx="0" cy="0"/>
          <a:chOff x="0" y="0"/>
          <a:chExt cx="0" cy="0"/>
        </a:xfrm>
      </p:grpSpPr>
      <p:sp>
        <p:nvSpPr>
          <p:cNvPr id="184" name="Google Shape;184;g324cfead6c2_0_13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24cfead6c2_0_1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panose="020B0604020202020204"/>
              <a:buNone/>
            </a:pPr>
            <a:r>
              <a:rPr lang="en-US" b="1">
                <a:solidFill>
                  <a:schemeClr val="dk1"/>
                </a:solidFill>
              </a:rPr>
              <a:t>Avantages de Stocker le Modèle dans Django</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US" b="1">
                <a:solidFill>
                  <a:schemeClr val="dk1"/>
                </a:solidFill>
              </a:rPr>
              <a:t>Centralisation des calculs :</a:t>
            </a:r>
            <a:r>
              <a:rPr lang="en-US">
                <a:solidFill>
                  <a:schemeClr val="dk1"/>
                </a:solidFill>
              </a:rPr>
              <a:t> Toutes les prédictions sont effectuées sur le serveur, ce qui permet de garder le modèle et les calculs complexes hors du front-end, réduisant ainsi la charge sur l'application Flutter.</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US" b="1">
                <a:solidFill>
                  <a:schemeClr val="dk1"/>
                </a:solidFill>
              </a:rPr>
              <a:t>Sécurité :</a:t>
            </a:r>
            <a:r>
              <a:rPr lang="en-US">
                <a:solidFill>
                  <a:schemeClr val="dk1"/>
                </a:solidFill>
              </a:rPr>
              <a:t> Le modèle reste stocké sur le serveur backend, empêchant tout accès direct par des utilisateurs non autorisés.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US" b="1">
                <a:solidFill>
                  <a:schemeClr val="dk1"/>
                </a:solidFill>
              </a:rPr>
              <a:t>Maintenance :</a:t>
            </a:r>
            <a:r>
              <a:rPr lang="en-US">
                <a:solidFill>
                  <a:schemeClr val="dk1"/>
                </a:solidFill>
              </a:rPr>
              <a:t> Les mises à jour ou réentraînements du modèle peuvent être effectués sans impacter directement l’application front-end.</a:t>
            </a:r>
            <a:endParaRPr>
              <a:solidFill>
                <a:schemeClr val="dk1"/>
              </a:solidFill>
            </a:endParaRPr>
          </a:p>
          <a:p>
            <a:pPr marL="0" lvl="0" indent="0" algn="l" rtl="0">
              <a:spcBef>
                <a:spcPts val="120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1" name="Shape 191"/>
        <p:cNvGrpSpPr/>
        <p:nvPr/>
      </p:nvGrpSpPr>
      <p:grpSpPr>
        <a:xfrm>
          <a:off x="0" y="0"/>
          <a:ext cx="0" cy="0"/>
          <a:chOff x="0" y="0"/>
          <a:chExt cx="0" cy="0"/>
        </a:xfrm>
      </p:grpSpPr>
      <p:sp>
        <p:nvSpPr>
          <p:cNvPr id="192" name="Google Shape;192;g324fe91d517_0_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24fe91d517_0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6" name="Shape 196"/>
        <p:cNvGrpSpPr/>
        <p:nvPr/>
      </p:nvGrpSpPr>
      <p:grpSpPr>
        <a:xfrm>
          <a:off x="0" y="0"/>
          <a:ext cx="0" cy="0"/>
          <a:chOff x="0" y="0"/>
          <a:chExt cx="0" cy="0"/>
        </a:xfrm>
      </p:grpSpPr>
      <p:sp>
        <p:nvSpPr>
          <p:cNvPr id="197" name="Google Shape;197;g3250d77da83_0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250d77da83_0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6" name="Shape 206"/>
        <p:cNvGrpSpPr/>
        <p:nvPr/>
      </p:nvGrpSpPr>
      <p:grpSpPr>
        <a:xfrm>
          <a:off x="0" y="0"/>
          <a:ext cx="0" cy="0"/>
          <a:chOff x="0" y="0"/>
          <a:chExt cx="0" cy="0"/>
        </a:xfrm>
      </p:grpSpPr>
      <p:sp>
        <p:nvSpPr>
          <p:cNvPr id="207" name="Google Shape;207;g3250d77da83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250d77da83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3" name="Shape 213"/>
        <p:cNvGrpSpPr/>
        <p:nvPr/>
      </p:nvGrpSpPr>
      <p:grpSpPr>
        <a:xfrm>
          <a:off x="0" y="0"/>
          <a:ext cx="0" cy="0"/>
          <a:chOff x="0" y="0"/>
          <a:chExt cx="0" cy="0"/>
        </a:xfrm>
      </p:grpSpPr>
      <p:sp>
        <p:nvSpPr>
          <p:cNvPr id="214" name="Google Shape;214;g3250d77da83_0_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3250d77da83_0_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63"/>
        <p:cNvGrpSpPr/>
        <p:nvPr/>
      </p:nvGrpSpPr>
      <p:grpSpPr>
        <a:xfrm>
          <a:off x="0" y="0"/>
          <a:ext cx="0" cy="0"/>
          <a:chOff x="0" y="0"/>
          <a:chExt cx="0" cy="0"/>
        </a:xfrm>
      </p:grpSpPr>
      <p:sp>
        <p:nvSpPr>
          <p:cNvPr id="64" name="Google Shape;64;g324cfead6c2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24cfead6c2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8" name="Shape 228"/>
        <p:cNvGrpSpPr/>
        <p:nvPr/>
      </p:nvGrpSpPr>
      <p:grpSpPr>
        <a:xfrm>
          <a:off x="0" y="0"/>
          <a:ext cx="0" cy="0"/>
          <a:chOff x="0" y="0"/>
          <a:chExt cx="0" cy="0"/>
        </a:xfrm>
      </p:grpSpPr>
      <p:sp>
        <p:nvSpPr>
          <p:cNvPr id="229" name="Google Shape;229;g324cfead6c2_0_1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324cfead6c2_0_1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 name="Shape 79"/>
        <p:cNvGrpSpPr/>
        <p:nvPr/>
      </p:nvGrpSpPr>
      <p:grpSpPr>
        <a:xfrm>
          <a:off x="0" y="0"/>
          <a:ext cx="0" cy="0"/>
          <a:chOff x="0" y="0"/>
          <a:chExt cx="0" cy="0"/>
        </a:xfrm>
      </p:grpSpPr>
      <p:sp>
        <p:nvSpPr>
          <p:cNvPr id="80" name="Google Shape;80;g324cfead6c2_0_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24cfead6c2_0_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 </a:t>
            </a:r>
            <a:endParaRPr lang="en-US"/>
          </a:p>
          <a:p>
            <a:pPr marL="0" lvl="0" indent="0" algn="l" rtl="0">
              <a:spcBef>
                <a:spcPts val="0"/>
              </a:spcBef>
              <a:spcAft>
                <a:spcPts val="0"/>
              </a:spcAft>
              <a:buClr>
                <a:schemeClr val="dk1"/>
              </a:buClr>
              <a:buSzPts val="1100"/>
              <a:buFont typeface="Arial" panose="020B0604020202020204"/>
              <a:buNone/>
            </a:pPr>
          </a:p>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Google Shape;88;g324cfead6c2_0_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24cfead6c2_0_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a:t>Schéma général du projet : interaction entre les différentes technologies.</a:t>
            </a:r>
            <a:endParaRPr lang="en-US"/>
          </a:p>
          <a:p>
            <a:pPr marL="0" lvl="0" indent="0" algn="l" rtl="0">
              <a:spcBef>
                <a:spcPts val="0"/>
              </a:spcBef>
              <a:spcAft>
                <a:spcPts val="0"/>
              </a:spcAft>
              <a:buClr>
                <a:schemeClr val="dk1"/>
              </a:buClr>
              <a:buSzPts val="1100"/>
              <a:buFont typeface="Arial" panose="020B0604020202020204"/>
              <a:buNone/>
            </a:pPr>
            <a:r>
              <a:rPr lang="en-US"/>
              <a:t>Rôle de l'API météo, des données externes, du backend (Django), et de l’interface frontend (Flutter).</a:t>
            </a:r>
            <a:endParaRPr lang="en-US"/>
          </a:p>
          <a:p>
            <a:pPr marL="0" lvl="0" indent="0" algn="l" rtl="0">
              <a:spcBef>
                <a:spcPts val="0"/>
              </a:spcBef>
              <a:spcAft>
                <a:spcPts val="0"/>
              </a:spcAft>
              <a:buClr>
                <a:schemeClr val="dk1"/>
              </a:buClr>
              <a:buSzPts val="1100"/>
              <a:buFont typeface="Arial" panose="020B0604020202020204"/>
              <a:buNone/>
            </a:pPr>
            <a:r>
              <a:rPr lang="en-US"/>
              <a:t>Intégration d’Apache Spark et Power BI pour l’analyse des données.</a:t>
            </a:r>
            <a:endParaRPr lang="en-US"/>
          </a:p>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g324cfead6c2_0_6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24cfead6c2_0_6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panose="020B0604020202020204"/>
              <a:buNone/>
            </a:pPr>
            <a:r>
              <a:rPr lang="en-US" sz="1300" b="1">
                <a:solidFill>
                  <a:schemeClr val="dk1"/>
                </a:solidFill>
              </a:rPr>
              <a:t>Intégration d’Apache Spark et Power BI pour l’analyse des données</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panose="020B0604020202020204"/>
              <a:buNone/>
            </a:pPr>
            <a:r>
              <a:rPr lang="en-US">
                <a:solidFill>
                  <a:schemeClr val="dk1"/>
                </a:solidFill>
              </a:rPr>
              <a:t>L'intégration d'</a:t>
            </a:r>
            <a:r>
              <a:rPr lang="en-US" b="1">
                <a:solidFill>
                  <a:schemeClr val="dk1"/>
                </a:solidFill>
              </a:rPr>
              <a:t>Apache Spark</a:t>
            </a:r>
            <a:r>
              <a:rPr lang="en-US">
                <a:solidFill>
                  <a:schemeClr val="dk1"/>
                </a:solidFill>
              </a:rPr>
              <a:t> et de </a:t>
            </a:r>
            <a:r>
              <a:rPr lang="en-US" b="1">
                <a:solidFill>
                  <a:schemeClr val="dk1"/>
                </a:solidFill>
              </a:rPr>
              <a:t>Power BI</a:t>
            </a:r>
            <a:r>
              <a:rPr lang="en-US">
                <a:solidFill>
                  <a:schemeClr val="dk1"/>
                </a:solidFill>
              </a:rPr>
              <a:t> dans notre application permet de tirer parti de la puissance des données massives pour effectuer des analyses approfondies et des visualisations claires, rendant les prévisions météorologiques encore plus utiles et compréhensibles.</a:t>
            </a:r>
            <a:endParaRPr>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US" b="1">
                <a:solidFill>
                  <a:schemeClr val="dk1"/>
                </a:solidFill>
              </a:rPr>
              <a:t>Apache Spark pour le traitement des données</a:t>
            </a:r>
            <a:r>
              <a:rPr lang="en-US">
                <a:solidFill>
                  <a:schemeClr val="dk1"/>
                </a:solidFill>
              </a:rPr>
              <a:t> :</a:t>
            </a:r>
            <a:br>
              <a:rPr lang="en-US">
                <a:solidFill>
                  <a:schemeClr val="dk1"/>
                </a:solidFill>
              </a:rPr>
            </a:br>
            <a:r>
              <a:rPr lang="en-US">
                <a:solidFill>
                  <a:schemeClr val="dk1"/>
                </a:solidFill>
              </a:rPr>
              <a:t>Apache Spark est un moteur de calcul distribué capable de traiter de très grandes quantités de données en parallèle. Dans notre projet, Spark est utilisé pour :</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US" b="1">
                <a:solidFill>
                  <a:schemeClr val="dk1"/>
                </a:solidFill>
              </a:rPr>
              <a:t>Prétraiter les données</a:t>
            </a:r>
            <a:r>
              <a:rPr lang="en-US">
                <a:solidFill>
                  <a:schemeClr val="dk1"/>
                </a:solidFill>
              </a:rPr>
              <a:t> : nettoyer et organiser les données récupérées de l'API météorologique, en appliquant des transformations complexes, comme la gestion des valeurs manquantes ou l'analyse des tendances historiques.</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US" b="1">
                <a:solidFill>
                  <a:schemeClr val="dk1"/>
                </a:solidFill>
              </a:rPr>
              <a:t>Analyser les données à grande échelle</a:t>
            </a:r>
            <a:r>
              <a:rPr lang="en-US">
                <a:solidFill>
                  <a:schemeClr val="dk1"/>
                </a:solidFill>
              </a:rPr>
              <a:t> : en utilisant des techniques de traitement en temps réel pour produire des ensembles de données traités qui seront utilisés par le modèle de prédiction.</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US" b="1">
                <a:solidFill>
                  <a:schemeClr val="dk1"/>
                </a:solidFill>
              </a:rPr>
              <a:t>Améliorer les performances</a:t>
            </a:r>
            <a:r>
              <a:rPr lang="en-US">
                <a:solidFill>
                  <a:schemeClr val="dk1"/>
                </a:solidFill>
              </a:rPr>
              <a:t> : Spark permet d’accélérer l’exécution des calculs grâce à son traitement distribué, ce qui est particulièrement utile quand on manipule de vastes ensembles de données provenant de différentes sources météorologiques.</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US" b="1">
                <a:solidFill>
                  <a:schemeClr val="dk1"/>
                </a:solidFill>
              </a:rPr>
              <a:t>Power BI pour la visualisation des résultats</a:t>
            </a:r>
            <a:r>
              <a:rPr lang="en-US">
                <a:solidFill>
                  <a:schemeClr val="dk1"/>
                </a:solidFill>
              </a:rPr>
              <a:t> :</a:t>
            </a:r>
            <a:br>
              <a:rPr lang="en-US">
                <a:solidFill>
                  <a:schemeClr val="dk1"/>
                </a:solidFill>
              </a:rPr>
            </a:br>
            <a:r>
              <a:rPr lang="en-US">
                <a:solidFill>
                  <a:schemeClr val="dk1"/>
                </a:solidFill>
              </a:rPr>
              <a:t>Une fois les données traitées et les prévisions générées par le modèle, ces dernières peuvent être intégrées dans </a:t>
            </a:r>
            <a:r>
              <a:rPr lang="en-US" b="1">
                <a:solidFill>
                  <a:schemeClr val="dk1"/>
                </a:solidFill>
              </a:rPr>
              <a:t>Power BI</a:t>
            </a:r>
            <a:r>
              <a:rPr lang="en-US">
                <a:solidFill>
                  <a:schemeClr val="dk1"/>
                </a:solidFill>
              </a:rPr>
              <a:t> pour une visualisation détaillée. Power BI permet de :</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US" b="1">
                <a:solidFill>
                  <a:schemeClr val="dk1"/>
                </a:solidFill>
              </a:rPr>
              <a:t>Créer des graphiques interactifs</a:t>
            </a:r>
            <a:r>
              <a:rPr lang="en-US">
                <a:solidFill>
                  <a:schemeClr val="dk1"/>
                </a:solidFill>
              </a:rPr>
              <a:t> : Les utilisateurs peuvent explorer les données des prévisions sous forme de graphiques dynamiques (températures, tendances, etc.), et analyser les prévisions par ville, région ou période.</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US" b="1">
                <a:solidFill>
                  <a:schemeClr val="dk1"/>
                </a:solidFill>
              </a:rPr>
              <a:t>Afficher des rapports</a:t>
            </a:r>
            <a:r>
              <a:rPr lang="en-US">
                <a:solidFill>
                  <a:schemeClr val="dk1"/>
                </a:solidFill>
              </a:rPr>
              <a:t> : Des rapports détaillés sont générés pour montrer l'évolution des prévisions au fil du temps, en affichant des tableaux de bord interactifs qui présentent des informations utiles sur les variations des températures.</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US" b="1">
                <a:solidFill>
                  <a:schemeClr val="dk1"/>
                </a:solidFill>
              </a:rPr>
              <a:t>Analyser les données</a:t>
            </a:r>
            <a:r>
              <a:rPr lang="en-US">
                <a:solidFill>
                  <a:schemeClr val="dk1"/>
                </a:solidFill>
              </a:rPr>
              <a:t> : Power BI permet de croiser différentes données, comme la comparaison des prévisions actuelles avec des prévisions passées, ou l'impact des tendances météorologiques sur d'autres variables comme l'humidité ou la pression atmosphérique.</a:t>
            </a:r>
            <a:endParaRPr>
              <a:solidFill>
                <a:schemeClr val="dk1"/>
              </a:solidFill>
            </a:endParaRPr>
          </a:p>
          <a:p>
            <a:pPr marL="0" lvl="0" indent="0" algn="l" rtl="0">
              <a:spcBef>
                <a:spcPts val="120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g324cfead6c2_0_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24cfead6c2_0_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g324cfead6c2_0_7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24cfead6c2_0_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g324cfead6c2_0_10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24cfead6c2_0_1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g3253067a6cb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253067a6cb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26.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image" Target="../media/image43.png"/><Relationship Id="rId3" Type="http://schemas.openxmlformats.org/officeDocument/2006/relationships/image" Target="../media/image42.png"/><Relationship Id="rId2" Type="http://schemas.openxmlformats.org/officeDocument/2006/relationships/image" Target="../media/image41.jpeg"/><Relationship Id="rId1" Type="http://schemas.openxmlformats.org/officeDocument/2006/relationships/image" Target="../media/image40.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3.xml"/><Relationship Id="rId4" Type="http://schemas.openxmlformats.org/officeDocument/2006/relationships/image" Target="../media/image47.png"/><Relationship Id="rId3" Type="http://schemas.openxmlformats.org/officeDocument/2006/relationships/image" Target="../media/image46.jpeg"/><Relationship Id="rId2" Type="http://schemas.openxmlformats.org/officeDocument/2006/relationships/image" Target="../media/image45.png"/><Relationship Id="rId1" Type="http://schemas.openxmlformats.org/officeDocument/2006/relationships/image" Target="../media/image40.png"/></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3.xml"/><Relationship Id="rId7" Type="http://schemas.openxmlformats.org/officeDocument/2006/relationships/image" Target="../media/image54.png"/><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8.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3.xml"/><Relationship Id="rId2" Type="http://schemas.openxmlformats.org/officeDocument/2006/relationships/image" Target="../media/image56.png"/><Relationship Id="rId1" Type="http://schemas.openxmlformats.org/officeDocument/2006/relationships/image" Target="../media/image55.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3.xml"/><Relationship Id="rId4" Type="http://schemas.openxmlformats.org/officeDocument/2006/relationships/image" Target="../media/image60.png"/><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image" Target="../media/image5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61.pn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3.xml"/><Relationship Id="rId5" Type="http://schemas.openxmlformats.org/officeDocument/2006/relationships/image" Target="../media/image66.png"/><Relationship Id="rId4" Type="http://schemas.openxmlformats.org/officeDocument/2006/relationships/image" Target="../media/image65.png"/><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image" Target="../media/image62.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3.xml"/><Relationship Id="rId2" Type="http://schemas.openxmlformats.org/officeDocument/2006/relationships/image" Target="../media/image68.png"/><Relationship Id="rId1" Type="http://schemas.openxmlformats.org/officeDocument/2006/relationships/image" Target="../media/image67.jpe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3.xml"/><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image" Target="../media/image69.png"/></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3.xml"/><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72.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17.png"/><Relationship Id="rId1" Type="http://schemas.openxmlformats.org/officeDocument/2006/relationships/image" Target="../media/image16.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19.png"/><Relationship Id="rId1" Type="http://schemas.openxmlformats.org/officeDocument/2006/relationships/image" Target="../media/image18.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3.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3.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1"/>
          <a:stretch>
            <a:fillRect/>
          </a:stretch>
        </p:blipFill>
        <p:spPr>
          <a:xfrm>
            <a:off x="152400" y="152400"/>
            <a:ext cx="1638300" cy="1066800"/>
          </a:xfrm>
          <a:prstGeom prst="rect">
            <a:avLst/>
          </a:prstGeom>
          <a:noFill/>
          <a:ln>
            <a:noFill/>
          </a:ln>
        </p:spPr>
      </p:pic>
      <p:pic>
        <p:nvPicPr>
          <p:cNvPr id="55" name="Google Shape;55;p13"/>
          <p:cNvPicPr preferRelativeResize="0"/>
          <p:nvPr/>
        </p:nvPicPr>
        <p:blipFill>
          <a:blip r:embed="rId1"/>
          <a:stretch>
            <a:fillRect/>
          </a:stretch>
        </p:blipFill>
        <p:spPr>
          <a:xfrm>
            <a:off x="7314325" y="152400"/>
            <a:ext cx="1638300" cy="1066800"/>
          </a:xfrm>
          <a:prstGeom prst="rect">
            <a:avLst/>
          </a:prstGeom>
          <a:noFill/>
          <a:ln>
            <a:noFill/>
          </a:ln>
        </p:spPr>
      </p:pic>
      <p:pic>
        <p:nvPicPr>
          <p:cNvPr id="56" name="Google Shape;56;p13"/>
          <p:cNvPicPr preferRelativeResize="0"/>
          <p:nvPr/>
        </p:nvPicPr>
        <p:blipFill>
          <a:blip r:embed="rId2"/>
          <a:stretch>
            <a:fillRect/>
          </a:stretch>
        </p:blipFill>
        <p:spPr>
          <a:xfrm>
            <a:off x="1785938" y="340225"/>
            <a:ext cx="5572125" cy="990600"/>
          </a:xfrm>
          <a:prstGeom prst="rect">
            <a:avLst/>
          </a:prstGeom>
          <a:noFill/>
          <a:ln>
            <a:noFill/>
          </a:ln>
        </p:spPr>
      </p:pic>
      <p:sp>
        <p:nvSpPr>
          <p:cNvPr id="57" name="Google Shape;57;p13"/>
          <p:cNvSpPr txBox="1"/>
          <p:nvPr/>
        </p:nvSpPr>
        <p:spPr>
          <a:xfrm>
            <a:off x="1685550" y="2282863"/>
            <a:ext cx="57729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a:solidFill>
                  <a:srgbClr val="980000"/>
                </a:solidFill>
              </a:rPr>
              <a:t>Solution de Prédiction Météo Intégrée</a:t>
            </a:r>
            <a:endParaRPr sz="2400" b="1">
              <a:solidFill>
                <a:srgbClr val="980000"/>
              </a:solidFill>
            </a:endParaRPr>
          </a:p>
          <a:p>
            <a:pPr marL="0" lvl="0" indent="0" algn="l" rtl="0">
              <a:spcBef>
                <a:spcPts val="0"/>
              </a:spcBef>
              <a:spcAft>
                <a:spcPts val="0"/>
              </a:spcAft>
              <a:buNone/>
            </a:pPr>
          </a:p>
        </p:txBody>
      </p:sp>
      <p:pic>
        <p:nvPicPr>
          <p:cNvPr id="58" name="Google Shape;58;p13"/>
          <p:cNvPicPr preferRelativeResize="0"/>
          <p:nvPr/>
        </p:nvPicPr>
        <p:blipFill>
          <a:blip r:embed="rId3"/>
          <a:stretch>
            <a:fillRect/>
          </a:stretch>
        </p:blipFill>
        <p:spPr>
          <a:xfrm>
            <a:off x="152400" y="3821913"/>
            <a:ext cx="4286250" cy="1019175"/>
          </a:xfrm>
          <a:prstGeom prst="rect">
            <a:avLst/>
          </a:prstGeom>
          <a:noFill/>
          <a:ln>
            <a:noFill/>
          </a:ln>
        </p:spPr>
      </p:pic>
      <p:pic>
        <p:nvPicPr>
          <p:cNvPr id="59" name="Google Shape;59;p13"/>
          <p:cNvPicPr preferRelativeResize="0"/>
          <p:nvPr/>
        </p:nvPicPr>
        <p:blipFill>
          <a:blip r:embed="rId4"/>
          <a:stretch>
            <a:fillRect/>
          </a:stretch>
        </p:blipFill>
        <p:spPr>
          <a:xfrm>
            <a:off x="0" y="4004398"/>
            <a:ext cx="9144000" cy="1139100"/>
          </a:xfrm>
          <a:prstGeom prst="rect">
            <a:avLst/>
          </a:prstGeom>
          <a:noFill/>
          <a:ln>
            <a:noFill/>
          </a:ln>
        </p:spPr>
      </p:pic>
      <p:sp>
        <p:nvSpPr>
          <p:cNvPr id="60" name="Google Shape;60;p13"/>
          <p:cNvSpPr txBox="1"/>
          <p:nvPr/>
        </p:nvSpPr>
        <p:spPr>
          <a:xfrm>
            <a:off x="553925" y="4062050"/>
            <a:ext cx="3261300" cy="45847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chemeClr val="lt1"/>
                </a:solidFill>
              </a:rPr>
              <a:t>Messaoud Soufiane</a:t>
            </a:r>
            <a:endParaRPr sz="1800" b="1">
              <a:solidFill>
                <a:schemeClr val="lt1"/>
              </a:solidFill>
            </a:endParaRPr>
          </a:p>
        </p:txBody>
      </p:sp>
      <p:sp>
        <p:nvSpPr>
          <p:cNvPr id="61" name="Google Shape;61;p13"/>
          <p:cNvSpPr txBox="1"/>
          <p:nvPr/>
        </p:nvSpPr>
        <p:spPr>
          <a:xfrm>
            <a:off x="6570675" y="4338050"/>
            <a:ext cx="2600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lt1"/>
                </a:solidFill>
              </a:rPr>
              <a:t>2024/2025</a:t>
            </a:r>
            <a:endParaRPr sz="1800">
              <a:solidFill>
                <a:schemeClr val="lt1"/>
              </a:solidFill>
            </a:endParaRPr>
          </a:p>
        </p:txBody>
      </p:sp>
      <p:pic>
        <p:nvPicPr>
          <p:cNvPr id="62" name="Google Shape;62;p13"/>
          <p:cNvPicPr preferRelativeResize="0"/>
          <p:nvPr/>
        </p:nvPicPr>
        <p:blipFill>
          <a:blip r:embed="rId5"/>
          <a:stretch>
            <a:fillRect/>
          </a:stretch>
        </p:blipFill>
        <p:spPr>
          <a:xfrm>
            <a:off x="1070000" y="1483225"/>
            <a:ext cx="6596503" cy="647238"/>
          </a:xfrm>
          <a:prstGeom prst="rect">
            <a:avLst/>
          </a:prstGeom>
          <a:noFill/>
          <a:ln>
            <a:noFill/>
          </a:ln>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2" name="Shape 142"/>
        <p:cNvGrpSpPr/>
        <p:nvPr/>
      </p:nvGrpSpPr>
      <p:grpSpPr>
        <a:xfrm>
          <a:off x="0" y="0"/>
          <a:ext cx="0" cy="0"/>
          <a:chOff x="0" y="0"/>
          <a:chExt cx="0" cy="0"/>
        </a:xfrm>
      </p:grpSpPr>
      <p:pic>
        <p:nvPicPr>
          <p:cNvPr id="143" name="Google Shape;143;p22"/>
          <p:cNvPicPr preferRelativeResize="0"/>
          <p:nvPr/>
        </p:nvPicPr>
        <p:blipFill rotWithShape="1">
          <a:blip r:embed="rId1"/>
          <a:srcRect l="-750" r="750"/>
          <a:stretch>
            <a:fillRect/>
          </a:stretch>
        </p:blipFill>
        <p:spPr>
          <a:xfrm>
            <a:off x="0" y="65618"/>
            <a:ext cx="8839199" cy="589894"/>
          </a:xfrm>
          <a:prstGeom prst="rect">
            <a:avLst/>
          </a:prstGeom>
          <a:noFill/>
          <a:ln>
            <a:noFill/>
          </a:ln>
        </p:spPr>
      </p:pic>
      <p:sp>
        <p:nvSpPr>
          <p:cNvPr id="144" name="Google Shape;144;p22"/>
          <p:cNvSpPr txBox="1"/>
          <p:nvPr/>
        </p:nvSpPr>
        <p:spPr>
          <a:xfrm>
            <a:off x="3942400" y="310875"/>
            <a:ext cx="5228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pic>
        <p:nvPicPr>
          <p:cNvPr id="145" name="Google Shape;145;p22"/>
          <p:cNvPicPr preferRelativeResize="0"/>
          <p:nvPr/>
        </p:nvPicPr>
        <p:blipFill rotWithShape="1">
          <a:blip r:embed="rId2"/>
          <a:srcRect t="855" b="855"/>
          <a:stretch>
            <a:fillRect/>
          </a:stretch>
        </p:blipFill>
        <p:spPr>
          <a:xfrm>
            <a:off x="152400" y="713000"/>
            <a:ext cx="7019924" cy="2028825"/>
          </a:xfrm>
          <a:prstGeom prst="rect">
            <a:avLst/>
          </a:prstGeom>
          <a:noFill/>
          <a:ln>
            <a:noFill/>
          </a:ln>
        </p:spPr>
      </p:pic>
      <p:pic>
        <p:nvPicPr>
          <p:cNvPr id="146" name="Google Shape;146;p22"/>
          <p:cNvPicPr preferRelativeResize="0"/>
          <p:nvPr/>
        </p:nvPicPr>
        <p:blipFill rotWithShape="1">
          <a:blip r:embed="rId3"/>
          <a:srcRect t="2981" b="2981"/>
          <a:stretch>
            <a:fillRect/>
          </a:stretch>
        </p:blipFill>
        <p:spPr>
          <a:xfrm>
            <a:off x="2074150" y="2894225"/>
            <a:ext cx="2257678" cy="2096876"/>
          </a:xfrm>
          <a:prstGeom prst="rect">
            <a:avLst/>
          </a:prstGeom>
          <a:noFill/>
          <a:ln>
            <a:noFill/>
          </a:ln>
        </p:spPr>
      </p:pic>
      <p:pic>
        <p:nvPicPr>
          <p:cNvPr id="147" name="Google Shape;147;p22"/>
          <p:cNvPicPr preferRelativeResize="0"/>
          <p:nvPr/>
        </p:nvPicPr>
        <p:blipFill rotWithShape="1">
          <a:blip r:embed="rId4"/>
          <a:srcRect l="10858" r="10851"/>
          <a:stretch>
            <a:fillRect/>
          </a:stretch>
        </p:blipFill>
        <p:spPr>
          <a:xfrm>
            <a:off x="4802766" y="2894225"/>
            <a:ext cx="3507675" cy="2096875"/>
          </a:xfrm>
          <a:prstGeom prst="rect">
            <a:avLst/>
          </a:prstGeom>
          <a:noFill/>
          <a:ln>
            <a:noFill/>
          </a:ln>
        </p:spPr>
      </p:pic>
      <p:pic>
        <p:nvPicPr>
          <p:cNvPr id="148" name="Google Shape;148;p22"/>
          <p:cNvPicPr preferRelativeResize="0"/>
          <p:nvPr/>
        </p:nvPicPr>
        <p:blipFill>
          <a:blip r:embed="rId5"/>
          <a:stretch>
            <a:fillRect/>
          </a:stretch>
        </p:blipFill>
        <p:spPr>
          <a:xfrm>
            <a:off x="58650" y="4766075"/>
            <a:ext cx="310625" cy="281400"/>
          </a:xfrm>
          <a:prstGeom prst="rect">
            <a:avLst/>
          </a:prstGeom>
          <a:noFill/>
          <a:ln>
            <a:noFill/>
          </a:ln>
        </p:spPr>
      </p:pic>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52" name="Shape 152"/>
        <p:cNvGrpSpPr/>
        <p:nvPr/>
      </p:nvGrpSpPr>
      <p:grpSpPr>
        <a:xfrm>
          <a:off x="0" y="0"/>
          <a:ext cx="0" cy="0"/>
          <a:chOff x="0" y="0"/>
          <a:chExt cx="0" cy="0"/>
        </a:xfrm>
      </p:grpSpPr>
      <p:pic>
        <p:nvPicPr>
          <p:cNvPr id="153" name="Google Shape;153;p23"/>
          <p:cNvPicPr preferRelativeResize="0"/>
          <p:nvPr/>
        </p:nvPicPr>
        <p:blipFill>
          <a:blip r:embed="rId1"/>
          <a:stretch>
            <a:fillRect/>
          </a:stretch>
        </p:blipFill>
        <p:spPr>
          <a:xfrm>
            <a:off x="60075" y="171743"/>
            <a:ext cx="8839199" cy="589894"/>
          </a:xfrm>
          <a:prstGeom prst="rect">
            <a:avLst/>
          </a:prstGeom>
          <a:noFill/>
          <a:ln>
            <a:noFill/>
          </a:ln>
        </p:spPr>
      </p:pic>
      <p:pic>
        <p:nvPicPr>
          <p:cNvPr id="154" name="Google Shape;154;p23"/>
          <p:cNvPicPr preferRelativeResize="0"/>
          <p:nvPr/>
        </p:nvPicPr>
        <p:blipFill>
          <a:blip r:embed="rId2"/>
          <a:stretch>
            <a:fillRect/>
          </a:stretch>
        </p:blipFill>
        <p:spPr>
          <a:xfrm>
            <a:off x="169575" y="894350"/>
            <a:ext cx="4790225" cy="1945850"/>
          </a:xfrm>
          <a:prstGeom prst="rect">
            <a:avLst/>
          </a:prstGeom>
          <a:noFill/>
          <a:ln>
            <a:noFill/>
          </a:ln>
        </p:spPr>
      </p:pic>
      <p:pic>
        <p:nvPicPr>
          <p:cNvPr id="155" name="Google Shape;155;p23"/>
          <p:cNvPicPr preferRelativeResize="0"/>
          <p:nvPr/>
        </p:nvPicPr>
        <p:blipFill>
          <a:blip r:embed="rId3"/>
          <a:stretch>
            <a:fillRect/>
          </a:stretch>
        </p:blipFill>
        <p:spPr>
          <a:xfrm>
            <a:off x="1808701" y="2972925"/>
            <a:ext cx="3928250" cy="1847850"/>
          </a:xfrm>
          <a:prstGeom prst="rect">
            <a:avLst/>
          </a:prstGeom>
          <a:noFill/>
          <a:ln>
            <a:noFill/>
          </a:ln>
        </p:spPr>
      </p:pic>
      <p:pic>
        <p:nvPicPr>
          <p:cNvPr id="156" name="Google Shape;156;p23"/>
          <p:cNvPicPr preferRelativeResize="0"/>
          <p:nvPr/>
        </p:nvPicPr>
        <p:blipFill>
          <a:blip r:embed="rId4"/>
          <a:stretch>
            <a:fillRect/>
          </a:stretch>
        </p:blipFill>
        <p:spPr>
          <a:xfrm>
            <a:off x="5581550" y="829225"/>
            <a:ext cx="3080450" cy="1847850"/>
          </a:xfrm>
          <a:prstGeom prst="rect">
            <a:avLst/>
          </a:prstGeom>
          <a:noFill/>
          <a:ln>
            <a:noFill/>
          </a:ln>
        </p:spPr>
      </p:pic>
      <p:pic>
        <p:nvPicPr>
          <p:cNvPr id="157" name="Google Shape;157;p23"/>
          <p:cNvPicPr preferRelativeResize="0"/>
          <p:nvPr/>
        </p:nvPicPr>
        <p:blipFill>
          <a:blip r:embed="rId5"/>
          <a:stretch>
            <a:fillRect/>
          </a:stretch>
        </p:blipFill>
        <p:spPr>
          <a:xfrm>
            <a:off x="60075" y="4820775"/>
            <a:ext cx="282273" cy="255700"/>
          </a:xfrm>
          <a:prstGeom prst="rect">
            <a:avLst/>
          </a:prstGeom>
          <a:noFill/>
          <a:ln>
            <a:noFill/>
          </a:ln>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pic>
        <p:nvPicPr>
          <p:cNvPr id="162" name="Google Shape;162;p24"/>
          <p:cNvPicPr preferRelativeResize="0"/>
          <p:nvPr/>
        </p:nvPicPr>
        <p:blipFill>
          <a:blip r:embed="rId1"/>
          <a:stretch>
            <a:fillRect/>
          </a:stretch>
        </p:blipFill>
        <p:spPr>
          <a:xfrm>
            <a:off x="60075" y="171743"/>
            <a:ext cx="8839199" cy="589894"/>
          </a:xfrm>
          <a:prstGeom prst="rect">
            <a:avLst/>
          </a:prstGeom>
          <a:noFill/>
          <a:ln>
            <a:noFill/>
          </a:ln>
        </p:spPr>
      </p:pic>
      <p:pic>
        <p:nvPicPr>
          <p:cNvPr id="163" name="Google Shape;163;p24"/>
          <p:cNvPicPr preferRelativeResize="0"/>
          <p:nvPr/>
        </p:nvPicPr>
        <p:blipFill>
          <a:blip r:embed="rId2"/>
          <a:stretch>
            <a:fillRect/>
          </a:stretch>
        </p:blipFill>
        <p:spPr>
          <a:xfrm>
            <a:off x="6016550" y="2666212"/>
            <a:ext cx="2466975" cy="1847850"/>
          </a:xfrm>
          <a:prstGeom prst="rect">
            <a:avLst/>
          </a:prstGeom>
          <a:noFill/>
          <a:ln>
            <a:noFill/>
          </a:ln>
        </p:spPr>
      </p:pic>
      <p:pic>
        <p:nvPicPr>
          <p:cNvPr id="164" name="Google Shape;164;p24"/>
          <p:cNvPicPr preferRelativeResize="0"/>
          <p:nvPr/>
        </p:nvPicPr>
        <p:blipFill>
          <a:blip r:embed="rId3"/>
          <a:stretch>
            <a:fillRect/>
          </a:stretch>
        </p:blipFill>
        <p:spPr>
          <a:xfrm>
            <a:off x="152400" y="914037"/>
            <a:ext cx="5711750" cy="1820044"/>
          </a:xfrm>
          <a:prstGeom prst="rect">
            <a:avLst/>
          </a:prstGeom>
          <a:noFill/>
          <a:ln>
            <a:noFill/>
          </a:ln>
        </p:spPr>
      </p:pic>
      <p:pic>
        <p:nvPicPr>
          <p:cNvPr id="165" name="Google Shape;165;p24"/>
          <p:cNvPicPr preferRelativeResize="0"/>
          <p:nvPr/>
        </p:nvPicPr>
        <p:blipFill>
          <a:blip r:embed="rId4"/>
          <a:stretch>
            <a:fillRect/>
          </a:stretch>
        </p:blipFill>
        <p:spPr>
          <a:xfrm>
            <a:off x="-2" y="4844823"/>
            <a:ext cx="329700" cy="298675"/>
          </a:xfrm>
          <a:prstGeom prst="rect">
            <a:avLst/>
          </a:prstGeom>
          <a:noFill/>
          <a:ln>
            <a:noFill/>
          </a:ln>
        </p:spPr>
      </p:pic>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69" name="Shape 169"/>
        <p:cNvGrpSpPr/>
        <p:nvPr/>
      </p:nvGrpSpPr>
      <p:grpSpPr>
        <a:xfrm>
          <a:off x="0" y="0"/>
          <a:ext cx="0" cy="0"/>
          <a:chOff x="0" y="0"/>
          <a:chExt cx="0" cy="0"/>
        </a:xfrm>
      </p:grpSpPr>
      <p:pic>
        <p:nvPicPr>
          <p:cNvPr id="170" name="Google Shape;170;p25"/>
          <p:cNvPicPr preferRelativeResize="0"/>
          <p:nvPr/>
        </p:nvPicPr>
        <p:blipFill rotWithShape="1">
          <a:blip r:embed="rId1"/>
          <a:srcRect t="26122"/>
          <a:stretch>
            <a:fillRect/>
          </a:stretch>
        </p:blipFill>
        <p:spPr>
          <a:xfrm>
            <a:off x="3270750" y="949575"/>
            <a:ext cx="5807250" cy="2176100"/>
          </a:xfrm>
          <a:prstGeom prst="rect">
            <a:avLst/>
          </a:prstGeom>
          <a:noFill/>
          <a:ln>
            <a:noFill/>
          </a:ln>
        </p:spPr>
      </p:pic>
      <p:pic>
        <p:nvPicPr>
          <p:cNvPr id="171" name="Google Shape;171;p25"/>
          <p:cNvPicPr preferRelativeResize="0"/>
          <p:nvPr/>
        </p:nvPicPr>
        <p:blipFill>
          <a:blip r:embed="rId2"/>
          <a:stretch>
            <a:fillRect/>
          </a:stretch>
        </p:blipFill>
        <p:spPr>
          <a:xfrm>
            <a:off x="192575" y="97207"/>
            <a:ext cx="3723100" cy="465375"/>
          </a:xfrm>
          <a:prstGeom prst="rect">
            <a:avLst/>
          </a:prstGeom>
          <a:noFill/>
          <a:ln>
            <a:noFill/>
          </a:ln>
        </p:spPr>
      </p:pic>
      <p:pic>
        <p:nvPicPr>
          <p:cNvPr id="172" name="Google Shape;172;p25"/>
          <p:cNvPicPr preferRelativeResize="0"/>
          <p:nvPr/>
        </p:nvPicPr>
        <p:blipFill>
          <a:blip r:embed="rId3"/>
          <a:stretch>
            <a:fillRect/>
          </a:stretch>
        </p:blipFill>
        <p:spPr>
          <a:xfrm>
            <a:off x="463050" y="2272825"/>
            <a:ext cx="3870100" cy="2332300"/>
          </a:xfrm>
          <a:prstGeom prst="rect">
            <a:avLst/>
          </a:prstGeom>
          <a:noFill/>
          <a:ln>
            <a:noFill/>
          </a:ln>
        </p:spPr>
      </p:pic>
      <p:pic>
        <p:nvPicPr>
          <p:cNvPr id="173" name="Google Shape;173;p25"/>
          <p:cNvPicPr preferRelativeResize="0"/>
          <p:nvPr/>
        </p:nvPicPr>
        <p:blipFill>
          <a:blip r:embed="rId4"/>
          <a:stretch>
            <a:fillRect/>
          </a:stretch>
        </p:blipFill>
        <p:spPr>
          <a:xfrm>
            <a:off x="3782775" y="244725"/>
            <a:ext cx="5450625" cy="638900"/>
          </a:xfrm>
          <a:prstGeom prst="rect">
            <a:avLst/>
          </a:prstGeom>
          <a:noFill/>
          <a:ln>
            <a:noFill/>
          </a:ln>
        </p:spPr>
      </p:pic>
      <p:pic>
        <p:nvPicPr>
          <p:cNvPr id="174" name="Google Shape;174;p25"/>
          <p:cNvPicPr preferRelativeResize="0"/>
          <p:nvPr/>
        </p:nvPicPr>
        <p:blipFill>
          <a:blip r:embed="rId5"/>
          <a:stretch>
            <a:fillRect/>
          </a:stretch>
        </p:blipFill>
        <p:spPr>
          <a:xfrm>
            <a:off x="1718825" y="3344013"/>
            <a:ext cx="7200900" cy="1590675"/>
          </a:xfrm>
          <a:prstGeom prst="rect">
            <a:avLst/>
          </a:prstGeom>
          <a:noFill/>
          <a:ln>
            <a:noFill/>
          </a:ln>
        </p:spPr>
      </p:pic>
      <p:pic>
        <p:nvPicPr>
          <p:cNvPr id="175" name="Google Shape;175;p25"/>
          <p:cNvPicPr preferRelativeResize="0"/>
          <p:nvPr/>
        </p:nvPicPr>
        <p:blipFill>
          <a:blip r:embed="rId6"/>
          <a:stretch>
            <a:fillRect/>
          </a:stretch>
        </p:blipFill>
        <p:spPr>
          <a:xfrm>
            <a:off x="778850" y="811400"/>
            <a:ext cx="1014775" cy="1014775"/>
          </a:xfrm>
          <a:prstGeom prst="rect">
            <a:avLst/>
          </a:prstGeom>
          <a:noFill/>
          <a:ln>
            <a:noFill/>
          </a:ln>
        </p:spPr>
      </p:pic>
      <p:pic>
        <p:nvPicPr>
          <p:cNvPr id="176" name="Google Shape;176;p25"/>
          <p:cNvPicPr preferRelativeResize="0"/>
          <p:nvPr/>
        </p:nvPicPr>
        <p:blipFill>
          <a:blip r:embed="rId7"/>
          <a:stretch>
            <a:fillRect/>
          </a:stretch>
        </p:blipFill>
        <p:spPr>
          <a:xfrm>
            <a:off x="152400" y="4774225"/>
            <a:ext cx="239400" cy="216875"/>
          </a:xfrm>
          <a:prstGeom prst="rect">
            <a:avLst/>
          </a:prstGeom>
          <a:noFill/>
          <a:ln>
            <a:noFill/>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2"/>
                                        </p:tgtEl>
                                        <p:attrNameLst>
                                          <p:attrName>style.visibility</p:attrName>
                                        </p:attrNameLst>
                                      </p:cBhvr>
                                      <p:to>
                                        <p:strVal val="visible"/>
                                      </p:to>
                                    </p:set>
                                    <p:anim calcmode="lin" valueType="num">
                                      <p:cBhvr additive="base">
                                        <p:cTn id="7" dur="1000"/>
                                        <p:tgtEl>
                                          <p:spTgt spid="172"/>
                                        </p:tgtEl>
                                        <p:attrNameLst>
                                          <p:attrName>ppt_y</p:attrName>
                                        </p:attrNameLst>
                                      </p:cBhvr>
                                      <p:tavLst>
                                        <p:tav tm="0" fmla="">
                                          <p:val>
                                            <p:strVal val="#ppt_y+1"/>
                                          </p:val>
                                        </p:tav>
                                        <p:tav tm="100000" fmla="">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173"/>
                                        </p:tgtEl>
                                        <p:attrNameLst>
                                          <p:attrName>style.visibility</p:attrName>
                                        </p:attrNameLst>
                                      </p:cBhvr>
                                      <p:to>
                                        <p:strVal val="visible"/>
                                      </p:to>
                                    </p:set>
                                    <p:anim calcmode="lin" valueType="num">
                                      <p:cBhvr additive="base">
                                        <p:cTn id="12" dur="1000"/>
                                        <p:tgtEl>
                                          <p:spTgt spid="173"/>
                                        </p:tgtEl>
                                        <p:attrNameLst>
                                          <p:attrName>ppt_y</p:attrName>
                                        </p:attrNameLst>
                                      </p:cBhvr>
                                      <p:tavLst>
                                        <p:tav tm="0" fmla="">
                                          <p:val>
                                            <p:strVal val="#ppt_y-1"/>
                                          </p:val>
                                        </p:tav>
                                        <p:tav tm="100000" fmla="">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74"/>
                                        </p:tgtEl>
                                        <p:attrNameLst>
                                          <p:attrName>style.visibility</p:attrName>
                                        </p:attrNameLst>
                                      </p:cBhvr>
                                      <p:to>
                                        <p:strVal val="visible"/>
                                      </p:to>
                                    </p:set>
                                    <p:anim calcmode="lin" valueType="num">
                                      <p:cBhvr additive="base">
                                        <p:cTn id="17" dur="1000"/>
                                        <p:tgtEl>
                                          <p:spTgt spid="174"/>
                                        </p:tgtEl>
                                        <p:attrNameLst>
                                          <p:attrName>ppt_y</p:attrName>
                                        </p:attrNameLst>
                                      </p:cBhvr>
                                      <p:tavLst>
                                        <p:tav tm="0" fmla="">
                                          <p:val>
                                            <p:strVal val="#ppt_y+1"/>
                                          </p:val>
                                        </p:tav>
                                        <p:tav tm="100000" fmla="">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75"/>
                                        </p:tgtEl>
                                        <p:attrNameLst>
                                          <p:attrName>style.visibility</p:attrName>
                                        </p:attrNameLst>
                                      </p:cBhvr>
                                      <p:to>
                                        <p:strVal val="visible"/>
                                      </p:to>
                                    </p:set>
                                    <p:anim calcmode="lin" valueType="num">
                                      <p:cBhvr additive="base">
                                        <p:cTn id="22" dur="1000"/>
                                        <p:tgtEl>
                                          <p:spTgt spid="175"/>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80" name="Shape 180"/>
        <p:cNvGrpSpPr/>
        <p:nvPr/>
      </p:nvGrpSpPr>
      <p:grpSpPr>
        <a:xfrm>
          <a:off x="0" y="0"/>
          <a:ext cx="0" cy="0"/>
          <a:chOff x="0" y="0"/>
          <a:chExt cx="0" cy="0"/>
        </a:xfrm>
      </p:grpSpPr>
      <p:pic>
        <p:nvPicPr>
          <p:cNvPr id="181" name="Google Shape;181;p26"/>
          <p:cNvPicPr preferRelativeResize="0"/>
          <p:nvPr/>
        </p:nvPicPr>
        <p:blipFill>
          <a:blip r:embed="rId1"/>
          <a:stretch>
            <a:fillRect/>
          </a:stretch>
        </p:blipFill>
        <p:spPr>
          <a:xfrm>
            <a:off x="478475" y="-197825"/>
            <a:ext cx="8278650" cy="5552349"/>
          </a:xfrm>
          <a:prstGeom prst="rect">
            <a:avLst/>
          </a:prstGeom>
          <a:noFill/>
          <a:ln>
            <a:noFill/>
          </a:ln>
        </p:spPr>
      </p:pic>
      <p:pic>
        <p:nvPicPr>
          <p:cNvPr id="182" name="Google Shape;182;p26"/>
          <p:cNvPicPr preferRelativeResize="0"/>
          <p:nvPr/>
        </p:nvPicPr>
        <p:blipFill>
          <a:blip r:embed="rId2"/>
          <a:stretch>
            <a:fillRect/>
          </a:stretch>
        </p:blipFill>
        <p:spPr>
          <a:xfrm>
            <a:off x="55067" y="4800592"/>
            <a:ext cx="310175" cy="281000"/>
          </a:xfrm>
          <a:prstGeom prst="rect">
            <a:avLst/>
          </a:prstGeom>
          <a:noFill/>
          <a:ln>
            <a:noFill/>
          </a:ln>
        </p:spPr>
      </p:pic>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86" name="Shape 186"/>
        <p:cNvGrpSpPr/>
        <p:nvPr/>
      </p:nvGrpSpPr>
      <p:grpSpPr>
        <a:xfrm>
          <a:off x="0" y="0"/>
          <a:ext cx="0" cy="0"/>
          <a:chOff x="0" y="0"/>
          <a:chExt cx="0" cy="0"/>
        </a:xfrm>
      </p:grpSpPr>
      <p:pic>
        <p:nvPicPr>
          <p:cNvPr id="187" name="Google Shape;187;p27"/>
          <p:cNvPicPr preferRelativeResize="0"/>
          <p:nvPr/>
        </p:nvPicPr>
        <p:blipFill>
          <a:blip r:embed="rId1"/>
          <a:stretch>
            <a:fillRect/>
          </a:stretch>
        </p:blipFill>
        <p:spPr>
          <a:xfrm>
            <a:off x="152400" y="152400"/>
            <a:ext cx="6534150" cy="419100"/>
          </a:xfrm>
          <a:prstGeom prst="rect">
            <a:avLst/>
          </a:prstGeom>
          <a:noFill/>
          <a:ln>
            <a:noFill/>
          </a:ln>
        </p:spPr>
      </p:pic>
      <p:pic>
        <p:nvPicPr>
          <p:cNvPr id="188" name="Google Shape;188;p27"/>
          <p:cNvPicPr preferRelativeResize="0"/>
          <p:nvPr/>
        </p:nvPicPr>
        <p:blipFill>
          <a:blip r:embed="rId2"/>
          <a:stretch>
            <a:fillRect/>
          </a:stretch>
        </p:blipFill>
        <p:spPr>
          <a:xfrm>
            <a:off x="152400" y="1031975"/>
            <a:ext cx="8839200" cy="957053"/>
          </a:xfrm>
          <a:prstGeom prst="rect">
            <a:avLst/>
          </a:prstGeom>
          <a:noFill/>
          <a:ln>
            <a:noFill/>
          </a:ln>
        </p:spPr>
      </p:pic>
      <p:pic>
        <p:nvPicPr>
          <p:cNvPr id="189" name="Google Shape;189;p27"/>
          <p:cNvPicPr preferRelativeResize="0"/>
          <p:nvPr/>
        </p:nvPicPr>
        <p:blipFill>
          <a:blip r:embed="rId3"/>
          <a:stretch>
            <a:fillRect/>
          </a:stretch>
        </p:blipFill>
        <p:spPr>
          <a:xfrm>
            <a:off x="232750" y="2449503"/>
            <a:ext cx="8839199" cy="1837773"/>
          </a:xfrm>
          <a:prstGeom prst="rect">
            <a:avLst/>
          </a:prstGeom>
          <a:noFill/>
          <a:ln>
            <a:noFill/>
          </a:ln>
        </p:spPr>
      </p:pic>
      <p:pic>
        <p:nvPicPr>
          <p:cNvPr id="190" name="Google Shape;190;p27"/>
          <p:cNvPicPr preferRelativeResize="0"/>
          <p:nvPr/>
        </p:nvPicPr>
        <p:blipFill>
          <a:blip r:embed="rId4"/>
          <a:stretch>
            <a:fillRect/>
          </a:stretch>
        </p:blipFill>
        <p:spPr>
          <a:xfrm>
            <a:off x="81125" y="4747750"/>
            <a:ext cx="301308" cy="272950"/>
          </a:xfrm>
          <a:prstGeom prst="rect">
            <a:avLst/>
          </a:prstGeom>
          <a:noFill/>
          <a:ln>
            <a:noFill/>
          </a:ln>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94" name="Shape 194"/>
        <p:cNvGrpSpPr/>
        <p:nvPr/>
      </p:nvGrpSpPr>
      <p:grpSpPr>
        <a:xfrm>
          <a:off x="0" y="0"/>
          <a:ext cx="0" cy="0"/>
          <a:chOff x="0" y="0"/>
          <a:chExt cx="0" cy="0"/>
        </a:xfrm>
      </p:grpSpPr>
      <p:pic>
        <p:nvPicPr>
          <p:cNvPr id="195" name="Google Shape;195;p28"/>
          <p:cNvPicPr preferRelativeResize="0"/>
          <p:nvPr/>
        </p:nvPicPr>
        <p:blipFill>
          <a:blip r:embed="rId1"/>
          <a:stretch>
            <a:fillRect/>
          </a:stretch>
        </p:blipFill>
        <p:spPr>
          <a:xfrm>
            <a:off x="457200" y="152400"/>
            <a:ext cx="9143999" cy="4991099"/>
          </a:xfrm>
          <a:prstGeom prst="rect">
            <a:avLst/>
          </a:prstGeom>
          <a:noFill/>
          <a:ln>
            <a:noFill/>
          </a:ln>
        </p:spPr>
      </p:pic>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99" name="Shape 199"/>
        <p:cNvGrpSpPr/>
        <p:nvPr/>
      </p:nvGrpSpPr>
      <p:grpSpPr>
        <a:xfrm>
          <a:off x="0" y="0"/>
          <a:ext cx="0" cy="0"/>
          <a:chOff x="0" y="0"/>
          <a:chExt cx="0" cy="0"/>
        </a:xfrm>
      </p:grpSpPr>
      <p:pic>
        <p:nvPicPr>
          <p:cNvPr id="200" name="Google Shape;200;p29"/>
          <p:cNvPicPr preferRelativeResize="0"/>
          <p:nvPr/>
        </p:nvPicPr>
        <p:blipFill>
          <a:blip r:embed="rId1"/>
          <a:stretch>
            <a:fillRect/>
          </a:stretch>
        </p:blipFill>
        <p:spPr>
          <a:xfrm>
            <a:off x="364950" y="203675"/>
            <a:ext cx="2611924" cy="4589600"/>
          </a:xfrm>
          <a:prstGeom prst="rect">
            <a:avLst/>
          </a:prstGeom>
          <a:noFill/>
          <a:ln>
            <a:noFill/>
          </a:ln>
          <a:effectLst>
            <a:outerShdw blurRad="228600" dist="104775" dir="9300000" algn="bl" rotWithShape="0">
              <a:srgbClr val="000000">
                <a:alpha val="64999"/>
              </a:srgbClr>
            </a:outerShdw>
          </a:effectLst>
        </p:spPr>
      </p:pic>
      <p:pic>
        <p:nvPicPr>
          <p:cNvPr id="201" name="Google Shape;201;p29"/>
          <p:cNvPicPr preferRelativeResize="0"/>
          <p:nvPr/>
        </p:nvPicPr>
        <p:blipFill>
          <a:blip r:embed="rId2"/>
          <a:stretch>
            <a:fillRect/>
          </a:stretch>
        </p:blipFill>
        <p:spPr>
          <a:xfrm>
            <a:off x="4316250" y="203675"/>
            <a:ext cx="800875" cy="800875"/>
          </a:xfrm>
          <a:prstGeom prst="rect">
            <a:avLst/>
          </a:prstGeom>
          <a:noFill/>
          <a:ln>
            <a:noFill/>
          </a:ln>
        </p:spPr>
      </p:pic>
      <p:pic>
        <p:nvPicPr>
          <p:cNvPr id="202" name="Google Shape;202;p29"/>
          <p:cNvPicPr preferRelativeResize="0"/>
          <p:nvPr/>
        </p:nvPicPr>
        <p:blipFill>
          <a:blip r:embed="rId3"/>
          <a:stretch>
            <a:fillRect/>
          </a:stretch>
        </p:blipFill>
        <p:spPr>
          <a:xfrm>
            <a:off x="5774300" y="272575"/>
            <a:ext cx="663075" cy="663075"/>
          </a:xfrm>
          <a:prstGeom prst="rect">
            <a:avLst/>
          </a:prstGeom>
          <a:noFill/>
          <a:ln>
            <a:noFill/>
          </a:ln>
        </p:spPr>
      </p:pic>
      <p:pic>
        <p:nvPicPr>
          <p:cNvPr id="203" name="Google Shape;203;p29"/>
          <p:cNvPicPr preferRelativeResize="0"/>
          <p:nvPr/>
        </p:nvPicPr>
        <p:blipFill>
          <a:blip r:embed="rId4"/>
          <a:stretch>
            <a:fillRect/>
          </a:stretch>
        </p:blipFill>
        <p:spPr>
          <a:xfrm>
            <a:off x="6978198" y="196375"/>
            <a:ext cx="1312950" cy="873708"/>
          </a:xfrm>
          <a:prstGeom prst="rect">
            <a:avLst/>
          </a:prstGeom>
          <a:noFill/>
          <a:ln>
            <a:noFill/>
          </a:ln>
        </p:spPr>
      </p:pic>
      <p:sp>
        <p:nvSpPr>
          <p:cNvPr id="204" name="Google Shape;204;p29"/>
          <p:cNvSpPr txBox="1"/>
          <p:nvPr/>
        </p:nvSpPr>
        <p:spPr>
          <a:xfrm>
            <a:off x="4572000" y="2268425"/>
            <a:ext cx="46161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i="1">
                <a:solidFill>
                  <a:schemeClr val="dk2"/>
                </a:solidFill>
              </a:rPr>
              <a:t>-&gt; Choix de ville </a:t>
            </a:r>
            <a:endParaRPr sz="1800" i="1">
              <a:solidFill>
                <a:schemeClr val="dk2"/>
              </a:solidFill>
            </a:endParaRPr>
          </a:p>
          <a:p>
            <a:pPr marL="0" lvl="0" indent="0" algn="l" rtl="0">
              <a:spcBef>
                <a:spcPts val="0"/>
              </a:spcBef>
              <a:spcAft>
                <a:spcPts val="0"/>
              </a:spcAft>
              <a:buNone/>
            </a:pPr>
            <a:endParaRPr sz="1800" i="1">
              <a:solidFill>
                <a:schemeClr val="dk2"/>
              </a:solidFill>
            </a:endParaRPr>
          </a:p>
          <a:p>
            <a:pPr marL="0" lvl="0" indent="0" algn="l" rtl="0">
              <a:spcBef>
                <a:spcPts val="0"/>
              </a:spcBef>
              <a:spcAft>
                <a:spcPts val="0"/>
              </a:spcAft>
              <a:buNone/>
            </a:pPr>
            <a:r>
              <a:rPr lang="en-US" sz="1800" i="1">
                <a:solidFill>
                  <a:schemeClr val="dk2"/>
                </a:solidFill>
              </a:rPr>
              <a:t>-&gt; R</a:t>
            </a:r>
            <a:r>
              <a:rPr lang="en-US" sz="1800" i="1">
                <a:solidFill>
                  <a:schemeClr val="dk2"/>
                </a:solidFill>
              </a:rPr>
              <a:t>éception</a:t>
            </a:r>
            <a:r>
              <a:rPr lang="en-US" sz="1800" i="1">
                <a:solidFill>
                  <a:schemeClr val="dk2"/>
                </a:solidFill>
              </a:rPr>
              <a:t> de la </a:t>
            </a:r>
            <a:r>
              <a:rPr lang="en-US" sz="1800" i="1">
                <a:solidFill>
                  <a:schemeClr val="dk2"/>
                </a:solidFill>
              </a:rPr>
              <a:t>requête</a:t>
            </a:r>
            <a:r>
              <a:rPr lang="en-US" sz="1800" i="1">
                <a:solidFill>
                  <a:schemeClr val="dk2"/>
                </a:solidFill>
              </a:rPr>
              <a:t> </a:t>
            </a:r>
            <a:endParaRPr sz="1800" i="1">
              <a:solidFill>
                <a:schemeClr val="dk2"/>
              </a:solidFill>
            </a:endParaRPr>
          </a:p>
          <a:p>
            <a:pPr marL="0" lvl="0" indent="0" algn="l" rtl="0">
              <a:spcBef>
                <a:spcPts val="0"/>
              </a:spcBef>
              <a:spcAft>
                <a:spcPts val="0"/>
              </a:spcAft>
              <a:buNone/>
            </a:pPr>
            <a:endParaRPr sz="1800" i="1">
              <a:solidFill>
                <a:schemeClr val="dk2"/>
              </a:solidFill>
            </a:endParaRPr>
          </a:p>
          <a:p>
            <a:pPr marL="0" lvl="0" indent="0" algn="l" rtl="0">
              <a:spcBef>
                <a:spcPts val="0"/>
              </a:spcBef>
              <a:spcAft>
                <a:spcPts val="0"/>
              </a:spcAft>
              <a:buNone/>
            </a:pPr>
            <a:r>
              <a:rPr lang="en-US" sz="1800" i="1">
                <a:solidFill>
                  <a:schemeClr val="dk2"/>
                </a:solidFill>
              </a:rPr>
              <a:t>-&gt; Predire du meteo</a:t>
            </a:r>
            <a:endParaRPr sz="1800" i="1">
              <a:solidFill>
                <a:schemeClr val="dk2"/>
              </a:solidFill>
            </a:endParaRPr>
          </a:p>
        </p:txBody>
      </p:sp>
      <p:pic>
        <p:nvPicPr>
          <p:cNvPr id="205" name="Google Shape;205;p29"/>
          <p:cNvPicPr preferRelativeResize="0"/>
          <p:nvPr/>
        </p:nvPicPr>
        <p:blipFill>
          <a:blip r:embed="rId5"/>
          <a:stretch>
            <a:fillRect/>
          </a:stretch>
        </p:blipFill>
        <p:spPr>
          <a:xfrm>
            <a:off x="112225" y="4838361"/>
            <a:ext cx="252725" cy="228939"/>
          </a:xfrm>
          <a:prstGeom prst="rect">
            <a:avLst/>
          </a:prstGeom>
          <a:noFill/>
          <a:ln>
            <a:noFill/>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00"/>
                                        </p:tgtEl>
                                        <p:attrNameLst>
                                          <p:attrName>style.visibility</p:attrName>
                                        </p:attrNameLst>
                                      </p:cBhvr>
                                      <p:to>
                                        <p:strVal val="visible"/>
                                      </p:to>
                                    </p:set>
                                    <p:anim calcmode="lin" valueType="num">
                                      <p:cBhvr additive="base">
                                        <p:cTn id="7" dur="1000"/>
                                        <p:tgtEl>
                                          <p:spTgt spid="200"/>
                                        </p:tgtEl>
                                        <p:attrNameLst>
                                          <p:attrName>ppt_w</p:attrName>
                                        </p:attrNameLst>
                                      </p:cBhvr>
                                      <p:tavLst>
                                        <p:tav tm="0" fmla="">
                                          <p:val>
                                            <p:fltVal val="0"/>
                                          </p:val>
                                        </p:tav>
                                        <p:tav tm="100000" fmla="">
                                          <p:val>
                                            <p:strVal val="#ppt_w"/>
                                          </p:val>
                                        </p:tav>
                                      </p:tavLst>
                                    </p:anim>
                                    <p:anim calcmode="lin" valueType="num">
                                      <p:cBhvr additive="base">
                                        <p:cTn id="8" dur="1000"/>
                                        <p:tgtEl>
                                          <p:spTgt spid="200"/>
                                        </p:tgtEl>
                                        <p:attrNameLst>
                                          <p:attrName>ppt_h</p:attrName>
                                        </p:attrNameLst>
                                      </p:cBhvr>
                                      <p:tavLst>
                                        <p:tav tm="0" fmla="">
                                          <p:val>
                                            <p:fltVal val="0"/>
                                          </p:val>
                                        </p:tav>
                                        <p:tav tm="100000" fmla="">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204"/>
                                        </p:tgtEl>
                                        <p:attrNameLst>
                                          <p:attrName>style.visibility</p:attrName>
                                        </p:attrNameLst>
                                      </p:cBhvr>
                                      <p:to>
                                        <p:strVal val="visible"/>
                                      </p:to>
                                    </p:set>
                                    <p:animEffect transition="in" filter="fade">
                                      <p:cBhvr>
                                        <p:cTn id="11" dur="2000"/>
                                        <p:tgtEl>
                                          <p:spTgt spid="204"/>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201"/>
                                        </p:tgtEl>
                                        <p:attrNameLst>
                                          <p:attrName>style.visibility</p:attrName>
                                        </p:attrNameLst>
                                      </p:cBhvr>
                                      <p:to>
                                        <p:strVal val="visible"/>
                                      </p:to>
                                    </p:set>
                                    <p:anim calcmode="lin" valueType="num">
                                      <p:cBhvr additive="base">
                                        <p:cTn id="15" dur="700"/>
                                        <p:tgtEl>
                                          <p:spTgt spid="201"/>
                                        </p:tgtEl>
                                        <p:attrNameLst>
                                          <p:attrName>ppt_x</p:attrName>
                                        </p:attrNameLst>
                                      </p:cBhvr>
                                      <p:tavLst>
                                        <p:tav tm="0" fmla="">
                                          <p:val>
                                            <p:strVal val="#ppt_x-1"/>
                                          </p:val>
                                        </p:tav>
                                        <p:tav tm="100000" fmla="">
                                          <p:val>
                                            <p:strVal val="#ppt_x"/>
                                          </p:val>
                                        </p:tav>
                                      </p:tavLst>
                                    </p:anim>
                                  </p:childTnLst>
                                </p:cTn>
                              </p:par>
                            </p:childTnLst>
                          </p:cTn>
                        </p:par>
                        <p:par>
                          <p:cTn id="16" fill="hold">
                            <p:stCondLst>
                              <p:cond delay="2000"/>
                            </p:stCondLst>
                            <p:childTnLst>
                              <p:par>
                                <p:cTn id="17" presetID="2" presetClass="entr" presetSubtype="8" fill="hold" nodeType="afterEffect">
                                  <p:stCondLst>
                                    <p:cond delay="0"/>
                                  </p:stCondLst>
                                  <p:childTnLst>
                                    <p:set>
                                      <p:cBhvr>
                                        <p:cTn id="18" dur="1" fill="hold">
                                          <p:stCondLst>
                                            <p:cond delay="0"/>
                                          </p:stCondLst>
                                        </p:cTn>
                                        <p:tgtEl>
                                          <p:spTgt spid="202"/>
                                        </p:tgtEl>
                                        <p:attrNameLst>
                                          <p:attrName>style.visibility</p:attrName>
                                        </p:attrNameLst>
                                      </p:cBhvr>
                                      <p:to>
                                        <p:strVal val="visible"/>
                                      </p:to>
                                    </p:set>
                                    <p:anim calcmode="lin" valueType="num">
                                      <p:cBhvr additive="base">
                                        <p:cTn id="19" dur="600"/>
                                        <p:tgtEl>
                                          <p:spTgt spid="202"/>
                                        </p:tgtEl>
                                        <p:attrNameLst>
                                          <p:attrName>ppt_x</p:attrName>
                                        </p:attrNameLst>
                                      </p:cBhvr>
                                      <p:tavLst>
                                        <p:tav tm="0" fmla="">
                                          <p:val>
                                            <p:strVal val="#ppt_x-1"/>
                                          </p:val>
                                        </p:tav>
                                        <p:tav tm="100000" fmla="">
                                          <p:val>
                                            <p:strVal val="#ppt_x"/>
                                          </p:val>
                                        </p:tav>
                                      </p:tavLst>
                                    </p:anim>
                                  </p:childTnLst>
                                </p:cTn>
                              </p:par>
                            </p:childTnLst>
                          </p:cTn>
                        </p:par>
                        <p:par>
                          <p:cTn id="20" fill="hold">
                            <p:stCondLst>
                              <p:cond delay="3000"/>
                            </p:stCondLst>
                            <p:childTnLst>
                              <p:par>
                                <p:cTn id="21" presetID="2" presetClass="entr" presetSubtype="8" fill="hold" nodeType="afterEffect">
                                  <p:stCondLst>
                                    <p:cond delay="0"/>
                                  </p:stCondLst>
                                  <p:childTnLst>
                                    <p:set>
                                      <p:cBhvr>
                                        <p:cTn id="22" dur="1" fill="hold">
                                          <p:stCondLst>
                                            <p:cond delay="0"/>
                                          </p:stCondLst>
                                        </p:cTn>
                                        <p:tgtEl>
                                          <p:spTgt spid="203"/>
                                        </p:tgtEl>
                                        <p:attrNameLst>
                                          <p:attrName>style.visibility</p:attrName>
                                        </p:attrNameLst>
                                      </p:cBhvr>
                                      <p:to>
                                        <p:strVal val="visible"/>
                                      </p:to>
                                    </p:set>
                                    <p:anim calcmode="lin" valueType="num">
                                      <p:cBhvr additive="base">
                                        <p:cTn id="23" dur="800"/>
                                        <p:tgtEl>
                                          <p:spTgt spid="203"/>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09" name="Shape 209"/>
        <p:cNvGrpSpPr/>
        <p:nvPr/>
      </p:nvGrpSpPr>
      <p:grpSpPr>
        <a:xfrm>
          <a:off x="0" y="0"/>
          <a:ext cx="0" cy="0"/>
          <a:chOff x="0" y="0"/>
          <a:chExt cx="0" cy="0"/>
        </a:xfrm>
      </p:grpSpPr>
      <p:pic>
        <p:nvPicPr>
          <p:cNvPr id="210" name="Google Shape;210;p30"/>
          <p:cNvPicPr preferRelativeResize="0"/>
          <p:nvPr/>
        </p:nvPicPr>
        <p:blipFill>
          <a:blip r:embed="rId1"/>
          <a:stretch>
            <a:fillRect/>
          </a:stretch>
        </p:blipFill>
        <p:spPr>
          <a:xfrm>
            <a:off x="5952031" y="76200"/>
            <a:ext cx="2764645" cy="4914899"/>
          </a:xfrm>
          <a:prstGeom prst="rect">
            <a:avLst/>
          </a:prstGeom>
          <a:noFill/>
          <a:ln>
            <a:noFill/>
          </a:ln>
          <a:effectLst>
            <a:outerShdw blurRad="128588" dist="123825" dir="10080000" algn="bl" rotWithShape="0">
              <a:srgbClr val="000000">
                <a:alpha val="50000"/>
              </a:srgbClr>
            </a:outerShdw>
          </a:effectLst>
        </p:spPr>
      </p:pic>
      <p:sp>
        <p:nvSpPr>
          <p:cNvPr id="211" name="Google Shape;211;p30"/>
          <p:cNvSpPr txBox="1"/>
          <p:nvPr/>
        </p:nvSpPr>
        <p:spPr>
          <a:xfrm>
            <a:off x="699000" y="1951900"/>
            <a:ext cx="38115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i="1">
                <a:solidFill>
                  <a:schemeClr val="dk2"/>
                </a:solidFill>
              </a:rPr>
              <a:t>Affichage de la </a:t>
            </a:r>
            <a:r>
              <a:rPr lang="en-US" sz="1800" i="1">
                <a:solidFill>
                  <a:schemeClr val="dk2"/>
                </a:solidFill>
              </a:rPr>
              <a:t>résultat</a:t>
            </a:r>
            <a:r>
              <a:rPr lang="en-US" sz="1800" i="1">
                <a:solidFill>
                  <a:schemeClr val="dk2"/>
                </a:solidFill>
              </a:rPr>
              <a:t> au utilisateur et le donne la main </a:t>
            </a:r>
            <a:endParaRPr sz="1800" i="1">
              <a:solidFill>
                <a:schemeClr val="dk2"/>
              </a:solidFill>
            </a:endParaRPr>
          </a:p>
          <a:p>
            <a:pPr marL="0" lvl="0" indent="0" algn="l" rtl="0">
              <a:spcBef>
                <a:spcPts val="0"/>
              </a:spcBef>
              <a:spcAft>
                <a:spcPts val="0"/>
              </a:spcAft>
              <a:buNone/>
            </a:pPr>
            <a:r>
              <a:rPr lang="en-US" sz="1800" i="1">
                <a:solidFill>
                  <a:schemeClr val="dk2"/>
                </a:solidFill>
              </a:rPr>
              <a:t>de </a:t>
            </a:r>
            <a:r>
              <a:rPr lang="en-US" sz="1800" i="1">
                <a:solidFill>
                  <a:schemeClr val="dk2"/>
                </a:solidFill>
              </a:rPr>
              <a:t>choisir</a:t>
            </a:r>
            <a:r>
              <a:rPr lang="en-US" sz="1800" i="1">
                <a:solidFill>
                  <a:schemeClr val="dk2"/>
                </a:solidFill>
              </a:rPr>
              <a:t> d’autre ville </a:t>
            </a:r>
            <a:endParaRPr sz="1800" i="1">
              <a:solidFill>
                <a:schemeClr val="dk2"/>
              </a:solidFill>
            </a:endParaRPr>
          </a:p>
        </p:txBody>
      </p:sp>
      <p:pic>
        <p:nvPicPr>
          <p:cNvPr id="212" name="Google Shape;212;p30"/>
          <p:cNvPicPr preferRelativeResize="0"/>
          <p:nvPr/>
        </p:nvPicPr>
        <p:blipFill>
          <a:blip r:embed="rId2"/>
          <a:stretch>
            <a:fillRect/>
          </a:stretch>
        </p:blipFill>
        <p:spPr>
          <a:xfrm>
            <a:off x="119975" y="4774225"/>
            <a:ext cx="315975" cy="286225"/>
          </a:xfrm>
          <a:prstGeom prst="rect">
            <a:avLst/>
          </a:prstGeom>
          <a:noFill/>
          <a:ln>
            <a:noFill/>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10"/>
                                        </p:tgtEl>
                                        <p:attrNameLst>
                                          <p:attrName>style.visibility</p:attrName>
                                        </p:attrNameLst>
                                      </p:cBhvr>
                                      <p:to>
                                        <p:strVal val="visible"/>
                                      </p:to>
                                    </p:set>
                                    <p:anim calcmode="lin" valueType="num">
                                      <p:cBhvr additive="base">
                                        <p:cTn id="7" dur="1000"/>
                                        <p:tgtEl>
                                          <p:spTgt spid="210"/>
                                        </p:tgtEl>
                                        <p:attrNameLst>
                                          <p:attrName>ppt_w</p:attrName>
                                        </p:attrNameLst>
                                      </p:cBhvr>
                                      <p:tavLst>
                                        <p:tav tm="0" fmla="">
                                          <p:val>
                                            <p:fltVal val="0"/>
                                          </p:val>
                                        </p:tav>
                                        <p:tav tm="100000" fmla="">
                                          <p:val>
                                            <p:strVal val="#ppt_w"/>
                                          </p:val>
                                        </p:tav>
                                      </p:tavLst>
                                    </p:anim>
                                    <p:anim calcmode="lin" valueType="num">
                                      <p:cBhvr additive="base">
                                        <p:cTn id="8" dur="1000"/>
                                        <p:tgtEl>
                                          <p:spTgt spid="210"/>
                                        </p:tgtEl>
                                        <p:attrNameLst>
                                          <p:attrName>ppt_h</p:attrName>
                                        </p:attrNameLst>
                                      </p:cBhvr>
                                      <p:tavLst>
                                        <p:tav tm="0" fmla="">
                                          <p:val>
                                            <p:fltVal val="0"/>
                                          </p:val>
                                        </p:tav>
                                        <p:tav tm="100000" fmla="">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16" name="Shape 216"/>
        <p:cNvGrpSpPr/>
        <p:nvPr/>
      </p:nvGrpSpPr>
      <p:grpSpPr>
        <a:xfrm>
          <a:off x="0" y="0"/>
          <a:ext cx="0" cy="0"/>
          <a:chOff x="0" y="0"/>
          <a:chExt cx="0" cy="0"/>
        </a:xfrm>
      </p:grpSpPr>
      <p:pic>
        <p:nvPicPr>
          <p:cNvPr id="217" name="Google Shape;217;p31"/>
          <p:cNvPicPr preferRelativeResize="0"/>
          <p:nvPr/>
        </p:nvPicPr>
        <p:blipFill>
          <a:blip r:embed="rId1"/>
          <a:stretch>
            <a:fillRect/>
          </a:stretch>
        </p:blipFill>
        <p:spPr>
          <a:xfrm>
            <a:off x="407050" y="987375"/>
            <a:ext cx="3478674" cy="3652799"/>
          </a:xfrm>
          <a:prstGeom prst="rect">
            <a:avLst/>
          </a:prstGeom>
          <a:noFill/>
          <a:ln>
            <a:noFill/>
          </a:ln>
        </p:spPr>
      </p:pic>
      <p:sp>
        <p:nvSpPr>
          <p:cNvPr id="218" name="Google Shape;218;p31"/>
          <p:cNvSpPr txBox="1"/>
          <p:nvPr/>
        </p:nvSpPr>
        <p:spPr>
          <a:xfrm>
            <a:off x="250575" y="145075"/>
            <a:ext cx="43917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b="1">
                <a:solidFill>
                  <a:srgbClr val="38761D"/>
                </a:solidFill>
              </a:rPr>
              <a:t>CONCLUSION </a:t>
            </a:r>
            <a:endParaRPr sz="1900" b="1">
              <a:solidFill>
                <a:srgbClr val="38761D"/>
              </a:solidFill>
            </a:endParaRPr>
          </a:p>
        </p:txBody>
      </p:sp>
      <p:pic>
        <p:nvPicPr>
          <p:cNvPr id="219" name="Google Shape;219;p31"/>
          <p:cNvPicPr preferRelativeResize="0"/>
          <p:nvPr/>
        </p:nvPicPr>
        <p:blipFill>
          <a:blip r:embed="rId2"/>
          <a:stretch>
            <a:fillRect/>
          </a:stretch>
        </p:blipFill>
        <p:spPr>
          <a:xfrm>
            <a:off x="4059162" y="815525"/>
            <a:ext cx="477570" cy="457500"/>
          </a:xfrm>
          <a:prstGeom prst="rect">
            <a:avLst/>
          </a:prstGeom>
          <a:noFill/>
          <a:ln>
            <a:noFill/>
          </a:ln>
        </p:spPr>
      </p:pic>
      <p:sp>
        <p:nvSpPr>
          <p:cNvPr id="220" name="Google Shape;220;p31"/>
          <p:cNvSpPr txBox="1"/>
          <p:nvPr/>
        </p:nvSpPr>
        <p:spPr>
          <a:xfrm>
            <a:off x="4783875" y="859625"/>
            <a:ext cx="41916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a:t>Prediction presque </a:t>
            </a:r>
            <a:r>
              <a:rPr lang="en-US" sz="1200" b="1"/>
              <a:t>réel</a:t>
            </a:r>
            <a:r>
              <a:rPr lang="en-US" sz="1200" b="1"/>
              <a:t> dans la </a:t>
            </a:r>
            <a:r>
              <a:rPr lang="en-US" sz="1200" b="1"/>
              <a:t>majorité</a:t>
            </a:r>
            <a:r>
              <a:rPr lang="en-US" sz="1200" b="1"/>
              <a:t> des cas </a:t>
            </a:r>
            <a:endParaRPr sz="1200" b="1"/>
          </a:p>
        </p:txBody>
      </p:sp>
      <p:pic>
        <p:nvPicPr>
          <p:cNvPr id="221" name="Google Shape;221;p31"/>
          <p:cNvPicPr preferRelativeResize="0"/>
          <p:nvPr/>
        </p:nvPicPr>
        <p:blipFill>
          <a:blip r:embed="rId2"/>
          <a:stretch>
            <a:fillRect/>
          </a:stretch>
        </p:blipFill>
        <p:spPr>
          <a:xfrm>
            <a:off x="4059162" y="2783325"/>
            <a:ext cx="477570" cy="457500"/>
          </a:xfrm>
          <a:prstGeom prst="rect">
            <a:avLst/>
          </a:prstGeom>
          <a:noFill/>
          <a:ln>
            <a:noFill/>
          </a:ln>
        </p:spPr>
      </p:pic>
      <p:sp>
        <p:nvSpPr>
          <p:cNvPr id="222" name="Google Shape;222;p31"/>
          <p:cNvSpPr txBox="1"/>
          <p:nvPr/>
        </p:nvSpPr>
        <p:spPr>
          <a:xfrm>
            <a:off x="4783875" y="2827425"/>
            <a:ext cx="41916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a:t>Difficulté</a:t>
            </a:r>
            <a:r>
              <a:rPr lang="en-US" sz="1200" b="1"/>
              <a:t> de collecter data et aussi la </a:t>
            </a:r>
            <a:r>
              <a:rPr lang="en-US" sz="1200" b="1"/>
              <a:t>prétraiter</a:t>
            </a:r>
            <a:endParaRPr sz="1200" b="1"/>
          </a:p>
        </p:txBody>
      </p:sp>
      <p:pic>
        <p:nvPicPr>
          <p:cNvPr id="223" name="Google Shape;223;p31"/>
          <p:cNvPicPr preferRelativeResize="0"/>
          <p:nvPr/>
        </p:nvPicPr>
        <p:blipFill>
          <a:blip r:embed="rId2"/>
          <a:stretch>
            <a:fillRect/>
          </a:stretch>
        </p:blipFill>
        <p:spPr>
          <a:xfrm>
            <a:off x="4059162" y="3843425"/>
            <a:ext cx="477570" cy="457500"/>
          </a:xfrm>
          <a:prstGeom prst="rect">
            <a:avLst/>
          </a:prstGeom>
          <a:noFill/>
          <a:ln>
            <a:noFill/>
          </a:ln>
        </p:spPr>
      </p:pic>
      <p:sp>
        <p:nvSpPr>
          <p:cNvPr id="224" name="Google Shape;224;p31"/>
          <p:cNvSpPr txBox="1"/>
          <p:nvPr/>
        </p:nvSpPr>
        <p:spPr>
          <a:xfrm>
            <a:off x="4783875" y="3702725"/>
            <a:ext cx="4191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a:t>Perspectiv : utilisation d’un serveur pour collecter les images de satellite pour chaque jours et les utiliser dans l'entraînement du modèle .</a:t>
            </a:r>
            <a:endParaRPr sz="1200" b="1"/>
          </a:p>
        </p:txBody>
      </p:sp>
      <p:pic>
        <p:nvPicPr>
          <p:cNvPr id="225" name="Google Shape;225;p31"/>
          <p:cNvPicPr preferRelativeResize="0"/>
          <p:nvPr/>
        </p:nvPicPr>
        <p:blipFill>
          <a:blip r:embed="rId2"/>
          <a:stretch>
            <a:fillRect/>
          </a:stretch>
        </p:blipFill>
        <p:spPr>
          <a:xfrm>
            <a:off x="4059162" y="1799425"/>
            <a:ext cx="477570" cy="457500"/>
          </a:xfrm>
          <a:prstGeom prst="rect">
            <a:avLst/>
          </a:prstGeom>
          <a:noFill/>
          <a:ln>
            <a:noFill/>
          </a:ln>
        </p:spPr>
      </p:pic>
      <p:sp>
        <p:nvSpPr>
          <p:cNvPr id="226" name="Google Shape;226;p31"/>
          <p:cNvSpPr txBox="1"/>
          <p:nvPr/>
        </p:nvSpPr>
        <p:spPr>
          <a:xfrm>
            <a:off x="4783875" y="1887625"/>
            <a:ext cx="41916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a:t>Résultats</a:t>
            </a:r>
            <a:r>
              <a:rPr lang="en-US" sz="1200" b="1"/>
              <a:t> rapide et </a:t>
            </a:r>
            <a:r>
              <a:rPr lang="en-US" sz="1200" b="1"/>
              <a:t>instantanée</a:t>
            </a:r>
            <a:r>
              <a:rPr lang="en-US" sz="1200" b="1"/>
              <a:t> </a:t>
            </a:r>
            <a:endParaRPr sz="1200" b="1"/>
          </a:p>
        </p:txBody>
      </p:sp>
      <p:pic>
        <p:nvPicPr>
          <p:cNvPr id="227" name="Google Shape;227;p31"/>
          <p:cNvPicPr preferRelativeResize="0"/>
          <p:nvPr/>
        </p:nvPicPr>
        <p:blipFill>
          <a:blip r:embed="rId3"/>
          <a:stretch>
            <a:fillRect/>
          </a:stretch>
        </p:blipFill>
        <p:spPr>
          <a:xfrm>
            <a:off x="152400" y="4761021"/>
            <a:ext cx="346775" cy="314150"/>
          </a:xfrm>
          <a:prstGeom prst="rect">
            <a:avLst/>
          </a:prstGeom>
          <a:noFill/>
          <a:ln>
            <a:noFill/>
          </a:ln>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6" name="Shape 66"/>
        <p:cNvGrpSpPr/>
        <p:nvPr/>
      </p:nvGrpSpPr>
      <p:grpSpPr>
        <a:xfrm>
          <a:off x="0" y="0"/>
          <a:ext cx="0" cy="0"/>
          <a:chOff x="0" y="0"/>
          <a:chExt cx="0" cy="0"/>
        </a:xfrm>
      </p:grpSpPr>
      <p:pic>
        <p:nvPicPr>
          <p:cNvPr id="67" name="Google Shape;67;p14"/>
          <p:cNvPicPr preferRelativeResize="0"/>
          <p:nvPr/>
        </p:nvPicPr>
        <p:blipFill>
          <a:blip r:embed="rId1"/>
          <a:stretch>
            <a:fillRect/>
          </a:stretch>
        </p:blipFill>
        <p:spPr>
          <a:xfrm>
            <a:off x="232750" y="1545425"/>
            <a:ext cx="2754226" cy="1914525"/>
          </a:xfrm>
          <a:prstGeom prst="rect">
            <a:avLst/>
          </a:prstGeom>
          <a:noFill/>
          <a:ln>
            <a:noFill/>
          </a:ln>
        </p:spPr>
      </p:pic>
      <p:pic>
        <p:nvPicPr>
          <p:cNvPr id="68" name="Google Shape;68;p14"/>
          <p:cNvPicPr preferRelativeResize="0"/>
          <p:nvPr/>
        </p:nvPicPr>
        <p:blipFill>
          <a:blip r:embed="rId2"/>
          <a:stretch>
            <a:fillRect/>
          </a:stretch>
        </p:blipFill>
        <p:spPr>
          <a:xfrm>
            <a:off x="748800" y="1851974"/>
            <a:ext cx="2238175" cy="1091800"/>
          </a:xfrm>
          <a:prstGeom prst="rect">
            <a:avLst/>
          </a:prstGeom>
          <a:noFill/>
          <a:ln>
            <a:noFill/>
          </a:ln>
        </p:spPr>
      </p:pic>
      <p:pic>
        <p:nvPicPr>
          <p:cNvPr id="69" name="Google Shape;69;p14"/>
          <p:cNvPicPr preferRelativeResize="0"/>
          <p:nvPr/>
        </p:nvPicPr>
        <p:blipFill>
          <a:blip r:embed="rId3"/>
          <a:stretch>
            <a:fillRect/>
          </a:stretch>
        </p:blipFill>
        <p:spPr>
          <a:xfrm>
            <a:off x="3162150" y="-80375"/>
            <a:ext cx="5705475" cy="1201164"/>
          </a:xfrm>
          <a:prstGeom prst="rect">
            <a:avLst/>
          </a:prstGeom>
          <a:noFill/>
          <a:ln>
            <a:noFill/>
          </a:ln>
        </p:spPr>
      </p:pic>
      <p:pic>
        <p:nvPicPr>
          <p:cNvPr id="70" name="Google Shape;70;p14"/>
          <p:cNvPicPr preferRelativeResize="0"/>
          <p:nvPr/>
        </p:nvPicPr>
        <p:blipFill>
          <a:blip r:embed="rId4"/>
          <a:stretch>
            <a:fillRect/>
          </a:stretch>
        </p:blipFill>
        <p:spPr>
          <a:xfrm>
            <a:off x="3233125" y="936800"/>
            <a:ext cx="5686425" cy="1213475"/>
          </a:xfrm>
          <a:prstGeom prst="rect">
            <a:avLst/>
          </a:prstGeom>
          <a:noFill/>
          <a:ln>
            <a:noFill/>
          </a:ln>
        </p:spPr>
      </p:pic>
      <p:pic>
        <p:nvPicPr>
          <p:cNvPr id="71" name="Google Shape;71;p14"/>
          <p:cNvPicPr preferRelativeResize="0"/>
          <p:nvPr/>
        </p:nvPicPr>
        <p:blipFill>
          <a:blip r:embed="rId5"/>
          <a:stretch>
            <a:fillRect/>
          </a:stretch>
        </p:blipFill>
        <p:spPr>
          <a:xfrm>
            <a:off x="3252925" y="1962146"/>
            <a:ext cx="5705475" cy="1219200"/>
          </a:xfrm>
          <a:prstGeom prst="rect">
            <a:avLst/>
          </a:prstGeom>
          <a:noFill/>
          <a:ln>
            <a:noFill/>
          </a:ln>
        </p:spPr>
      </p:pic>
      <p:pic>
        <p:nvPicPr>
          <p:cNvPr id="72" name="Google Shape;72;p14"/>
          <p:cNvPicPr preferRelativeResize="0"/>
          <p:nvPr/>
        </p:nvPicPr>
        <p:blipFill>
          <a:blip r:embed="rId6"/>
          <a:stretch>
            <a:fillRect/>
          </a:stretch>
        </p:blipFill>
        <p:spPr>
          <a:xfrm>
            <a:off x="3229100" y="2993825"/>
            <a:ext cx="5753100" cy="1219200"/>
          </a:xfrm>
          <a:prstGeom prst="rect">
            <a:avLst/>
          </a:prstGeom>
          <a:noFill/>
          <a:ln>
            <a:noFill/>
          </a:ln>
        </p:spPr>
      </p:pic>
      <p:pic>
        <p:nvPicPr>
          <p:cNvPr id="73" name="Google Shape;73;p14"/>
          <p:cNvPicPr preferRelativeResize="0"/>
          <p:nvPr/>
        </p:nvPicPr>
        <p:blipFill>
          <a:blip r:embed="rId7"/>
          <a:stretch>
            <a:fillRect/>
          </a:stretch>
        </p:blipFill>
        <p:spPr>
          <a:xfrm>
            <a:off x="3171663" y="4022700"/>
            <a:ext cx="5686425" cy="1219200"/>
          </a:xfrm>
          <a:prstGeom prst="rect">
            <a:avLst/>
          </a:prstGeom>
          <a:noFill/>
          <a:ln>
            <a:noFill/>
          </a:ln>
        </p:spPr>
      </p:pic>
      <p:cxnSp>
        <p:nvCxnSpPr>
          <p:cNvPr id="74" name="Google Shape;74;p14"/>
          <p:cNvCxnSpPr>
            <a:stCxn id="67" idx="0"/>
            <a:endCxn id="69" idx="1"/>
          </p:cNvCxnSpPr>
          <p:nvPr/>
        </p:nvCxnSpPr>
        <p:spPr>
          <a:xfrm rot="10800000" flipH="1">
            <a:off x="1609863" y="520325"/>
            <a:ext cx="1552200" cy="1025100"/>
          </a:xfrm>
          <a:prstGeom prst="straightConnector1">
            <a:avLst/>
          </a:prstGeom>
          <a:noFill/>
          <a:ln w="38100" cap="flat" cmpd="sng">
            <a:solidFill>
              <a:schemeClr val="dk2"/>
            </a:solidFill>
            <a:prstDash val="solid"/>
            <a:round/>
            <a:headEnd type="none" w="med" len="med"/>
            <a:tailEnd type="triangle" w="med" len="med"/>
          </a:ln>
        </p:spPr>
      </p:cxnSp>
      <p:cxnSp>
        <p:nvCxnSpPr>
          <p:cNvPr id="75" name="Google Shape;75;p14"/>
          <p:cNvCxnSpPr>
            <a:endCxn id="73" idx="1"/>
          </p:cNvCxnSpPr>
          <p:nvPr/>
        </p:nvCxnSpPr>
        <p:spPr>
          <a:xfrm>
            <a:off x="1609863" y="3504300"/>
            <a:ext cx="1561800" cy="1128000"/>
          </a:xfrm>
          <a:prstGeom prst="straightConnector1">
            <a:avLst/>
          </a:prstGeom>
          <a:noFill/>
          <a:ln w="38100" cap="flat" cmpd="sng">
            <a:solidFill>
              <a:schemeClr val="dk2"/>
            </a:solidFill>
            <a:prstDash val="solid"/>
            <a:round/>
            <a:headEnd type="none" w="med" len="med"/>
            <a:tailEnd type="triangle" w="med" len="med"/>
          </a:ln>
        </p:spPr>
      </p:cxnSp>
      <p:cxnSp>
        <p:nvCxnSpPr>
          <p:cNvPr id="76" name="Google Shape;76;p14"/>
          <p:cNvCxnSpPr>
            <a:endCxn id="71" idx="1"/>
          </p:cNvCxnSpPr>
          <p:nvPr/>
        </p:nvCxnSpPr>
        <p:spPr>
          <a:xfrm>
            <a:off x="2767825" y="2477846"/>
            <a:ext cx="485100" cy="93900"/>
          </a:xfrm>
          <a:prstGeom prst="straightConnector1">
            <a:avLst/>
          </a:prstGeom>
          <a:noFill/>
          <a:ln w="38100" cap="flat" cmpd="sng">
            <a:solidFill>
              <a:schemeClr val="dk2"/>
            </a:solidFill>
            <a:prstDash val="solid"/>
            <a:round/>
            <a:headEnd type="none" w="med" len="med"/>
            <a:tailEnd type="triangle" w="med" len="med"/>
          </a:ln>
        </p:spPr>
      </p:cxnSp>
      <p:cxnSp>
        <p:nvCxnSpPr>
          <p:cNvPr id="77" name="Google Shape;77;p14"/>
          <p:cNvCxnSpPr/>
          <p:nvPr/>
        </p:nvCxnSpPr>
        <p:spPr>
          <a:xfrm rot="10800000" flipH="1">
            <a:off x="2781175" y="1593983"/>
            <a:ext cx="458400" cy="259500"/>
          </a:xfrm>
          <a:prstGeom prst="straightConnector1">
            <a:avLst/>
          </a:prstGeom>
          <a:noFill/>
          <a:ln w="38100" cap="flat" cmpd="sng">
            <a:solidFill>
              <a:schemeClr val="dk2"/>
            </a:solidFill>
            <a:prstDash val="solid"/>
            <a:round/>
            <a:headEnd type="none" w="med" len="med"/>
            <a:tailEnd type="triangle" w="med" len="med"/>
          </a:ln>
        </p:spPr>
      </p:cxnSp>
      <p:cxnSp>
        <p:nvCxnSpPr>
          <p:cNvPr id="78" name="Google Shape;78;p14"/>
          <p:cNvCxnSpPr>
            <a:endCxn id="72" idx="1"/>
          </p:cNvCxnSpPr>
          <p:nvPr/>
        </p:nvCxnSpPr>
        <p:spPr>
          <a:xfrm>
            <a:off x="2686700" y="3250325"/>
            <a:ext cx="542400" cy="353100"/>
          </a:xfrm>
          <a:prstGeom prst="straightConnector1">
            <a:avLst/>
          </a:prstGeom>
          <a:noFill/>
          <a:ln w="38100" cap="flat" cmpd="sng">
            <a:solidFill>
              <a:schemeClr val="dk2"/>
            </a:solidFill>
            <a:prstDash val="solid"/>
            <a:round/>
            <a:headEnd type="none" w="med" len="med"/>
            <a:tailEnd type="triangle" w="med" len="med"/>
          </a:ln>
        </p:spPr>
      </p:cxn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31" name="Shape 231"/>
        <p:cNvGrpSpPr/>
        <p:nvPr/>
      </p:nvGrpSpPr>
      <p:grpSpPr>
        <a:xfrm>
          <a:off x="0" y="0"/>
          <a:ext cx="0" cy="0"/>
          <a:chOff x="0" y="0"/>
          <a:chExt cx="0" cy="0"/>
        </a:xfrm>
      </p:grpSpPr>
      <p:pic>
        <p:nvPicPr>
          <p:cNvPr id="232" name="Google Shape;232;p32"/>
          <p:cNvPicPr preferRelativeResize="0"/>
          <p:nvPr/>
        </p:nvPicPr>
        <p:blipFill>
          <a:blip r:embed="rId1"/>
          <a:stretch>
            <a:fillRect/>
          </a:stretch>
        </p:blipFill>
        <p:spPr>
          <a:xfrm>
            <a:off x="152400" y="1650650"/>
            <a:ext cx="8839199" cy="1842193"/>
          </a:xfrm>
          <a:prstGeom prst="rect">
            <a:avLst/>
          </a:prstGeom>
          <a:noFill/>
          <a:ln>
            <a:noFill/>
          </a:ln>
        </p:spPr>
      </p:pic>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82" name="Shape 82"/>
        <p:cNvGrpSpPr/>
        <p:nvPr/>
      </p:nvGrpSpPr>
      <p:grpSpPr>
        <a:xfrm>
          <a:off x="0" y="0"/>
          <a:ext cx="0" cy="0"/>
          <a:chOff x="0" y="0"/>
          <a:chExt cx="0" cy="0"/>
        </a:xfrm>
      </p:grpSpPr>
      <p:pic>
        <p:nvPicPr>
          <p:cNvPr id="83" name="Google Shape;83;p15"/>
          <p:cNvPicPr preferRelativeResize="0"/>
          <p:nvPr/>
        </p:nvPicPr>
        <p:blipFill>
          <a:blip r:embed="rId1"/>
          <a:stretch>
            <a:fillRect/>
          </a:stretch>
        </p:blipFill>
        <p:spPr>
          <a:xfrm>
            <a:off x="548298" y="1519475"/>
            <a:ext cx="4275551" cy="2925825"/>
          </a:xfrm>
          <a:prstGeom prst="rect">
            <a:avLst/>
          </a:prstGeom>
          <a:noFill/>
          <a:ln>
            <a:noFill/>
          </a:ln>
        </p:spPr>
      </p:pic>
      <p:sp>
        <p:nvSpPr>
          <p:cNvPr id="84" name="Google Shape;84;p15"/>
          <p:cNvSpPr txBox="1"/>
          <p:nvPr/>
        </p:nvSpPr>
        <p:spPr>
          <a:xfrm>
            <a:off x="250575" y="145075"/>
            <a:ext cx="23475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b="1">
                <a:solidFill>
                  <a:srgbClr val="38761D"/>
                </a:solidFill>
              </a:rPr>
              <a:t>INTRODUCTION</a:t>
            </a:r>
            <a:endParaRPr sz="1900" b="1">
              <a:solidFill>
                <a:srgbClr val="38761D"/>
              </a:solidFill>
            </a:endParaRPr>
          </a:p>
        </p:txBody>
      </p:sp>
      <p:pic>
        <p:nvPicPr>
          <p:cNvPr id="85" name="Google Shape;85;p15"/>
          <p:cNvPicPr preferRelativeResize="0"/>
          <p:nvPr/>
        </p:nvPicPr>
        <p:blipFill>
          <a:blip r:embed="rId2"/>
          <a:stretch>
            <a:fillRect/>
          </a:stretch>
        </p:blipFill>
        <p:spPr>
          <a:xfrm>
            <a:off x="5522825" y="772850"/>
            <a:ext cx="3596250" cy="3596250"/>
          </a:xfrm>
          <a:prstGeom prst="rect">
            <a:avLst/>
          </a:prstGeom>
          <a:noFill/>
          <a:ln>
            <a:noFill/>
          </a:ln>
          <a:effectLst>
            <a:outerShdw blurRad="157163" dist="104775" dir="17160000" algn="bl" rotWithShape="0">
              <a:srgbClr val="000000">
                <a:alpha val="50000"/>
              </a:srgbClr>
            </a:outerShdw>
            <a:reflection stA="52000" endPos="18000" fadeDir="5400012" sy="-100000" algn="bl" rotWithShape="0"/>
          </a:effectLst>
        </p:spPr>
      </p:pic>
      <p:pic>
        <p:nvPicPr>
          <p:cNvPr id="86" name="Google Shape;86;p15"/>
          <p:cNvPicPr preferRelativeResize="0"/>
          <p:nvPr/>
        </p:nvPicPr>
        <p:blipFill>
          <a:blip r:embed="rId3"/>
          <a:stretch>
            <a:fillRect/>
          </a:stretch>
        </p:blipFill>
        <p:spPr>
          <a:xfrm>
            <a:off x="125150" y="4721475"/>
            <a:ext cx="307975" cy="279000"/>
          </a:xfrm>
          <a:prstGeom prst="rect">
            <a:avLst/>
          </a:prstGeom>
          <a:noFill/>
          <a:ln>
            <a:noFill/>
          </a:ln>
        </p:spPr>
      </p:pic>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90" name="Shape 90"/>
        <p:cNvGrpSpPr/>
        <p:nvPr/>
      </p:nvGrpSpPr>
      <p:grpSpPr>
        <a:xfrm>
          <a:off x="0" y="0"/>
          <a:ext cx="0" cy="0"/>
          <a:chOff x="0" y="0"/>
          <a:chExt cx="0" cy="0"/>
        </a:xfrm>
      </p:grpSpPr>
      <p:pic>
        <p:nvPicPr>
          <p:cNvPr id="91" name="Google Shape;91;p16"/>
          <p:cNvPicPr preferRelativeResize="0"/>
          <p:nvPr/>
        </p:nvPicPr>
        <p:blipFill>
          <a:blip r:embed="rId1"/>
          <a:stretch>
            <a:fillRect/>
          </a:stretch>
        </p:blipFill>
        <p:spPr>
          <a:xfrm>
            <a:off x="152400" y="1352850"/>
            <a:ext cx="8839199" cy="3027445"/>
          </a:xfrm>
          <a:prstGeom prst="rect">
            <a:avLst/>
          </a:prstGeom>
          <a:noFill/>
          <a:ln>
            <a:noFill/>
          </a:ln>
        </p:spPr>
      </p:pic>
      <p:sp>
        <p:nvSpPr>
          <p:cNvPr id="92" name="Google Shape;92;p16"/>
          <p:cNvSpPr txBox="1"/>
          <p:nvPr/>
        </p:nvSpPr>
        <p:spPr>
          <a:xfrm>
            <a:off x="250575" y="145075"/>
            <a:ext cx="23475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b="1">
                <a:solidFill>
                  <a:srgbClr val="38761D"/>
                </a:solidFill>
              </a:rPr>
              <a:t>ARCHITECTURE </a:t>
            </a:r>
            <a:endParaRPr sz="1900" b="1">
              <a:solidFill>
                <a:srgbClr val="38761D"/>
              </a:solidFill>
            </a:endParaRPr>
          </a:p>
        </p:txBody>
      </p:sp>
      <p:pic>
        <p:nvPicPr>
          <p:cNvPr id="93" name="Google Shape;93;p16"/>
          <p:cNvPicPr preferRelativeResize="0"/>
          <p:nvPr/>
        </p:nvPicPr>
        <p:blipFill>
          <a:blip r:embed="rId2"/>
          <a:stretch>
            <a:fillRect/>
          </a:stretch>
        </p:blipFill>
        <p:spPr>
          <a:xfrm>
            <a:off x="84975" y="4695100"/>
            <a:ext cx="334300" cy="302850"/>
          </a:xfrm>
          <a:prstGeom prst="rect">
            <a:avLst/>
          </a:prstGeom>
          <a:noFill/>
          <a:ln>
            <a:noFill/>
          </a:ln>
        </p:spPr>
      </p:pic>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pic>
        <p:nvPicPr>
          <p:cNvPr id="98" name="Google Shape;98;p17"/>
          <p:cNvPicPr preferRelativeResize="0"/>
          <p:nvPr/>
        </p:nvPicPr>
        <p:blipFill>
          <a:blip r:embed="rId1"/>
          <a:stretch>
            <a:fillRect/>
          </a:stretch>
        </p:blipFill>
        <p:spPr>
          <a:xfrm>
            <a:off x="518225" y="1004600"/>
            <a:ext cx="8184051" cy="3991575"/>
          </a:xfrm>
          <a:prstGeom prst="rect">
            <a:avLst/>
          </a:prstGeom>
          <a:noFill/>
          <a:ln>
            <a:noFill/>
          </a:ln>
        </p:spPr>
      </p:pic>
      <p:sp>
        <p:nvSpPr>
          <p:cNvPr id="99" name="Google Shape;99;p17"/>
          <p:cNvSpPr txBox="1"/>
          <p:nvPr/>
        </p:nvSpPr>
        <p:spPr>
          <a:xfrm>
            <a:off x="250575" y="145075"/>
            <a:ext cx="23475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b="1">
                <a:solidFill>
                  <a:srgbClr val="38761D"/>
                </a:solidFill>
              </a:rPr>
              <a:t>ARCHITECTURE </a:t>
            </a:r>
            <a:endParaRPr sz="1900" b="1">
              <a:solidFill>
                <a:srgbClr val="38761D"/>
              </a:solidFill>
            </a:endParaRPr>
          </a:p>
        </p:txBody>
      </p:sp>
      <p:pic>
        <p:nvPicPr>
          <p:cNvPr id="100" name="Google Shape;100;p17"/>
          <p:cNvPicPr preferRelativeResize="0"/>
          <p:nvPr/>
        </p:nvPicPr>
        <p:blipFill>
          <a:blip r:embed="rId2"/>
          <a:stretch>
            <a:fillRect/>
          </a:stretch>
        </p:blipFill>
        <p:spPr>
          <a:xfrm>
            <a:off x="125150" y="4824975"/>
            <a:ext cx="257325" cy="233100"/>
          </a:xfrm>
          <a:prstGeom prst="rect">
            <a:avLst/>
          </a:prstGeom>
          <a:noFill/>
          <a:ln>
            <a:noFill/>
          </a:ln>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pic>
        <p:nvPicPr>
          <p:cNvPr id="105" name="Google Shape;105;p18"/>
          <p:cNvPicPr preferRelativeResize="0"/>
          <p:nvPr/>
        </p:nvPicPr>
        <p:blipFill>
          <a:blip r:embed="rId1"/>
          <a:stretch>
            <a:fillRect/>
          </a:stretch>
        </p:blipFill>
        <p:spPr>
          <a:xfrm>
            <a:off x="672725" y="773400"/>
            <a:ext cx="4419799" cy="477000"/>
          </a:xfrm>
          <a:prstGeom prst="rect">
            <a:avLst/>
          </a:prstGeom>
          <a:noFill/>
          <a:ln>
            <a:noFill/>
          </a:ln>
        </p:spPr>
      </p:pic>
      <p:pic>
        <p:nvPicPr>
          <p:cNvPr id="106" name="Google Shape;106;p18"/>
          <p:cNvPicPr preferRelativeResize="0"/>
          <p:nvPr/>
        </p:nvPicPr>
        <p:blipFill>
          <a:blip r:embed="rId2"/>
          <a:stretch>
            <a:fillRect/>
          </a:stretch>
        </p:blipFill>
        <p:spPr>
          <a:xfrm>
            <a:off x="540850" y="1539674"/>
            <a:ext cx="8195998" cy="2566501"/>
          </a:xfrm>
          <a:prstGeom prst="rect">
            <a:avLst/>
          </a:prstGeom>
          <a:noFill/>
          <a:ln>
            <a:noFill/>
          </a:ln>
        </p:spPr>
      </p:pic>
      <p:sp>
        <p:nvSpPr>
          <p:cNvPr id="107" name="Google Shape;107;p18"/>
          <p:cNvSpPr txBox="1"/>
          <p:nvPr/>
        </p:nvSpPr>
        <p:spPr>
          <a:xfrm>
            <a:off x="250575" y="145075"/>
            <a:ext cx="43917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b="1">
                <a:solidFill>
                  <a:srgbClr val="38761D"/>
                </a:solidFill>
              </a:rPr>
              <a:t>ETAPES PRINCIPALES DU PROJET </a:t>
            </a:r>
            <a:endParaRPr sz="1900" b="1">
              <a:solidFill>
                <a:srgbClr val="38761D"/>
              </a:solidFill>
            </a:endParaRPr>
          </a:p>
        </p:txBody>
      </p:sp>
      <p:pic>
        <p:nvPicPr>
          <p:cNvPr id="108" name="Google Shape;108;p18"/>
          <p:cNvPicPr preferRelativeResize="0"/>
          <p:nvPr/>
        </p:nvPicPr>
        <p:blipFill>
          <a:blip r:embed="rId3"/>
          <a:stretch>
            <a:fillRect/>
          </a:stretch>
        </p:blipFill>
        <p:spPr>
          <a:xfrm>
            <a:off x="152400" y="4711000"/>
            <a:ext cx="309200" cy="280100"/>
          </a:xfrm>
          <a:prstGeom prst="rect">
            <a:avLst/>
          </a:prstGeom>
          <a:noFill/>
          <a:ln>
            <a:noFill/>
          </a:ln>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12" name="Shape 112"/>
        <p:cNvGrpSpPr/>
        <p:nvPr/>
      </p:nvGrpSpPr>
      <p:grpSpPr>
        <a:xfrm>
          <a:off x="0" y="0"/>
          <a:ext cx="0" cy="0"/>
          <a:chOff x="0" y="0"/>
          <a:chExt cx="0" cy="0"/>
        </a:xfrm>
      </p:grpSpPr>
      <p:pic>
        <p:nvPicPr>
          <p:cNvPr id="113" name="Google Shape;113;p19"/>
          <p:cNvPicPr preferRelativeResize="0"/>
          <p:nvPr/>
        </p:nvPicPr>
        <p:blipFill>
          <a:blip r:embed="rId1"/>
          <a:stretch>
            <a:fillRect/>
          </a:stretch>
        </p:blipFill>
        <p:spPr>
          <a:xfrm>
            <a:off x="1016900" y="681451"/>
            <a:ext cx="4419780" cy="477000"/>
          </a:xfrm>
          <a:prstGeom prst="rect">
            <a:avLst/>
          </a:prstGeom>
          <a:noFill/>
          <a:ln>
            <a:noFill/>
          </a:ln>
        </p:spPr>
      </p:pic>
      <p:pic>
        <p:nvPicPr>
          <p:cNvPr id="114" name="Google Shape;114;p19"/>
          <p:cNvPicPr preferRelativeResize="0"/>
          <p:nvPr/>
        </p:nvPicPr>
        <p:blipFill>
          <a:blip r:embed="rId2"/>
          <a:stretch>
            <a:fillRect/>
          </a:stretch>
        </p:blipFill>
        <p:spPr>
          <a:xfrm>
            <a:off x="152400" y="1593168"/>
            <a:ext cx="8839200" cy="3172641"/>
          </a:xfrm>
          <a:prstGeom prst="rect">
            <a:avLst/>
          </a:prstGeom>
          <a:noFill/>
          <a:ln>
            <a:noFill/>
          </a:ln>
        </p:spPr>
      </p:pic>
      <p:sp>
        <p:nvSpPr>
          <p:cNvPr id="115" name="Google Shape;115;p19"/>
          <p:cNvSpPr txBox="1"/>
          <p:nvPr/>
        </p:nvSpPr>
        <p:spPr>
          <a:xfrm>
            <a:off x="250575" y="145075"/>
            <a:ext cx="43917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b="1">
                <a:solidFill>
                  <a:srgbClr val="38761D"/>
                </a:solidFill>
              </a:rPr>
              <a:t>ETAPES PRINCIPALES DU PROJET </a:t>
            </a:r>
            <a:endParaRPr sz="1900" b="1">
              <a:solidFill>
                <a:srgbClr val="38761D"/>
              </a:solidFill>
            </a:endParaRPr>
          </a:p>
        </p:txBody>
      </p:sp>
      <p:pic>
        <p:nvPicPr>
          <p:cNvPr id="116" name="Google Shape;116;p19"/>
          <p:cNvPicPr preferRelativeResize="0"/>
          <p:nvPr/>
        </p:nvPicPr>
        <p:blipFill>
          <a:blip r:embed="rId3"/>
          <a:stretch>
            <a:fillRect/>
          </a:stretch>
        </p:blipFill>
        <p:spPr>
          <a:xfrm>
            <a:off x="58650" y="4765800"/>
            <a:ext cx="343000" cy="310725"/>
          </a:xfrm>
          <a:prstGeom prst="rect">
            <a:avLst/>
          </a:prstGeom>
          <a:noFill/>
          <a:ln>
            <a:noFill/>
          </a:ln>
        </p:spPr>
      </p:pic>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0" name="Shape 120"/>
        <p:cNvGrpSpPr/>
        <p:nvPr/>
      </p:nvGrpSpPr>
      <p:grpSpPr>
        <a:xfrm>
          <a:off x="0" y="0"/>
          <a:ext cx="0" cy="0"/>
          <a:chOff x="0" y="0"/>
          <a:chExt cx="0" cy="0"/>
        </a:xfrm>
      </p:grpSpPr>
      <p:pic>
        <p:nvPicPr>
          <p:cNvPr id="121" name="Google Shape;121;p20"/>
          <p:cNvPicPr preferRelativeResize="0"/>
          <p:nvPr/>
        </p:nvPicPr>
        <p:blipFill rotWithShape="1">
          <a:blip r:embed="rId1"/>
          <a:srcRect l="-750" r="750"/>
          <a:stretch>
            <a:fillRect/>
          </a:stretch>
        </p:blipFill>
        <p:spPr>
          <a:xfrm>
            <a:off x="0" y="65618"/>
            <a:ext cx="8839199" cy="589894"/>
          </a:xfrm>
          <a:prstGeom prst="rect">
            <a:avLst/>
          </a:prstGeom>
          <a:noFill/>
          <a:ln>
            <a:noFill/>
          </a:ln>
        </p:spPr>
      </p:pic>
      <p:pic>
        <p:nvPicPr>
          <p:cNvPr id="122" name="Google Shape;122;p20"/>
          <p:cNvPicPr preferRelativeResize="0"/>
          <p:nvPr/>
        </p:nvPicPr>
        <p:blipFill>
          <a:blip r:embed="rId2"/>
          <a:stretch>
            <a:fillRect/>
          </a:stretch>
        </p:blipFill>
        <p:spPr>
          <a:xfrm>
            <a:off x="152400" y="807912"/>
            <a:ext cx="2971800" cy="1543050"/>
          </a:xfrm>
          <a:prstGeom prst="rect">
            <a:avLst/>
          </a:prstGeom>
          <a:noFill/>
          <a:ln>
            <a:noFill/>
          </a:ln>
        </p:spPr>
      </p:pic>
      <p:sp>
        <p:nvSpPr>
          <p:cNvPr id="123" name="Google Shape;123;p20"/>
          <p:cNvSpPr txBox="1"/>
          <p:nvPr/>
        </p:nvSpPr>
        <p:spPr>
          <a:xfrm>
            <a:off x="3447850" y="1148700"/>
            <a:ext cx="5496600" cy="189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panose="020B0604020202020204"/>
              <a:buNone/>
            </a:pPr>
            <a:r>
              <a:rPr lang="en-US" sz="1800">
                <a:solidFill>
                  <a:schemeClr val="dk2"/>
                </a:solidFill>
              </a:rPr>
              <a:t>Apache Spark est une plateforme rapide de traitement de données distribuées, compatible avec Hadoop, qui prend en charge Python via PySpark pour l’analyse et l’apprentissage automatique.</a:t>
            </a:r>
            <a:endParaRPr sz="1800">
              <a:solidFill>
                <a:schemeClr val="dk2"/>
              </a:solidFill>
            </a:endParaRPr>
          </a:p>
          <a:p>
            <a:pPr marL="0" lvl="0" indent="0" algn="l" rtl="0">
              <a:spcBef>
                <a:spcPts val="1200"/>
              </a:spcBef>
              <a:spcAft>
                <a:spcPts val="0"/>
              </a:spcAft>
              <a:buNone/>
            </a:pPr>
            <a:endParaRPr sz="1800">
              <a:solidFill>
                <a:schemeClr val="dk2"/>
              </a:solidFill>
            </a:endParaRPr>
          </a:p>
        </p:txBody>
      </p:sp>
      <p:sp>
        <p:nvSpPr>
          <p:cNvPr id="124" name="Google Shape;124;p20"/>
          <p:cNvSpPr txBox="1"/>
          <p:nvPr/>
        </p:nvSpPr>
        <p:spPr>
          <a:xfrm>
            <a:off x="3942400" y="310875"/>
            <a:ext cx="5228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pic>
        <p:nvPicPr>
          <p:cNvPr id="125" name="Google Shape;125;p20"/>
          <p:cNvPicPr preferRelativeResize="0"/>
          <p:nvPr/>
        </p:nvPicPr>
        <p:blipFill>
          <a:blip r:embed="rId3"/>
          <a:stretch>
            <a:fillRect/>
          </a:stretch>
        </p:blipFill>
        <p:spPr>
          <a:xfrm>
            <a:off x="519800" y="2855300"/>
            <a:ext cx="5343525" cy="784725"/>
          </a:xfrm>
          <a:prstGeom prst="rect">
            <a:avLst/>
          </a:prstGeom>
          <a:noFill/>
          <a:ln>
            <a:noFill/>
          </a:ln>
        </p:spPr>
      </p:pic>
      <p:pic>
        <p:nvPicPr>
          <p:cNvPr id="126" name="Google Shape;126;p20"/>
          <p:cNvPicPr preferRelativeResize="0"/>
          <p:nvPr/>
        </p:nvPicPr>
        <p:blipFill>
          <a:blip r:embed="rId4"/>
          <a:stretch>
            <a:fillRect/>
          </a:stretch>
        </p:blipFill>
        <p:spPr>
          <a:xfrm>
            <a:off x="4615000" y="3696550"/>
            <a:ext cx="3162300" cy="904875"/>
          </a:xfrm>
          <a:prstGeom prst="rect">
            <a:avLst/>
          </a:prstGeom>
          <a:noFill/>
          <a:ln>
            <a:noFill/>
          </a:ln>
        </p:spPr>
      </p:pic>
      <p:pic>
        <p:nvPicPr>
          <p:cNvPr id="127" name="Google Shape;127;p20"/>
          <p:cNvPicPr preferRelativeResize="0"/>
          <p:nvPr/>
        </p:nvPicPr>
        <p:blipFill>
          <a:blip r:embed="rId5"/>
          <a:stretch>
            <a:fillRect/>
          </a:stretch>
        </p:blipFill>
        <p:spPr>
          <a:xfrm>
            <a:off x="1565438" y="4657938"/>
            <a:ext cx="5114925" cy="447675"/>
          </a:xfrm>
          <a:prstGeom prst="rect">
            <a:avLst/>
          </a:prstGeom>
          <a:noFill/>
          <a:ln>
            <a:noFill/>
          </a:ln>
        </p:spPr>
      </p:pic>
      <p:pic>
        <p:nvPicPr>
          <p:cNvPr id="128" name="Google Shape;128;p20"/>
          <p:cNvPicPr preferRelativeResize="0"/>
          <p:nvPr/>
        </p:nvPicPr>
        <p:blipFill>
          <a:blip r:embed="rId6"/>
          <a:stretch>
            <a:fillRect/>
          </a:stretch>
        </p:blipFill>
        <p:spPr>
          <a:xfrm>
            <a:off x="152400" y="4744949"/>
            <a:ext cx="282825" cy="256175"/>
          </a:xfrm>
          <a:prstGeom prst="rect">
            <a:avLst/>
          </a:prstGeom>
          <a:noFill/>
          <a:ln>
            <a:noFill/>
          </a:ln>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pic>
        <p:nvPicPr>
          <p:cNvPr id="133" name="Google Shape;133;p21"/>
          <p:cNvPicPr preferRelativeResize="0"/>
          <p:nvPr/>
        </p:nvPicPr>
        <p:blipFill rotWithShape="1">
          <a:blip r:embed="rId1"/>
          <a:srcRect l="-750" r="750"/>
          <a:stretch>
            <a:fillRect/>
          </a:stretch>
        </p:blipFill>
        <p:spPr>
          <a:xfrm>
            <a:off x="0" y="65618"/>
            <a:ext cx="8839199" cy="589894"/>
          </a:xfrm>
          <a:prstGeom prst="rect">
            <a:avLst/>
          </a:prstGeom>
          <a:noFill/>
          <a:ln>
            <a:noFill/>
          </a:ln>
        </p:spPr>
      </p:pic>
      <p:sp>
        <p:nvSpPr>
          <p:cNvPr id="134" name="Google Shape;134;p21"/>
          <p:cNvSpPr txBox="1"/>
          <p:nvPr/>
        </p:nvSpPr>
        <p:spPr>
          <a:xfrm>
            <a:off x="3942400" y="310875"/>
            <a:ext cx="5228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pic>
        <p:nvPicPr>
          <p:cNvPr id="135" name="Google Shape;135;p21"/>
          <p:cNvPicPr preferRelativeResize="0"/>
          <p:nvPr/>
        </p:nvPicPr>
        <p:blipFill rotWithShape="1">
          <a:blip r:embed="rId2"/>
          <a:srcRect t="1037" b="1037"/>
          <a:stretch>
            <a:fillRect/>
          </a:stretch>
        </p:blipFill>
        <p:spPr>
          <a:xfrm>
            <a:off x="152400" y="655500"/>
            <a:ext cx="6162675" cy="1800225"/>
          </a:xfrm>
          <a:prstGeom prst="rect">
            <a:avLst/>
          </a:prstGeom>
          <a:noFill/>
          <a:ln>
            <a:noFill/>
          </a:ln>
        </p:spPr>
      </p:pic>
      <p:pic>
        <p:nvPicPr>
          <p:cNvPr id="136" name="Google Shape;136;p21"/>
          <p:cNvPicPr preferRelativeResize="0"/>
          <p:nvPr/>
        </p:nvPicPr>
        <p:blipFill>
          <a:blip r:embed="rId3"/>
          <a:stretch>
            <a:fillRect/>
          </a:stretch>
        </p:blipFill>
        <p:spPr>
          <a:xfrm>
            <a:off x="6467475" y="719425"/>
            <a:ext cx="2524125" cy="3704638"/>
          </a:xfrm>
          <a:prstGeom prst="rect">
            <a:avLst/>
          </a:prstGeom>
          <a:noFill/>
          <a:ln>
            <a:noFill/>
          </a:ln>
        </p:spPr>
      </p:pic>
      <p:pic>
        <p:nvPicPr>
          <p:cNvPr id="137" name="Google Shape;137;p21"/>
          <p:cNvPicPr preferRelativeResize="0"/>
          <p:nvPr/>
        </p:nvPicPr>
        <p:blipFill>
          <a:blip r:embed="rId4"/>
          <a:stretch>
            <a:fillRect/>
          </a:stretch>
        </p:blipFill>
        <p:spPr>
          <a:xfrm>
            <a:off x="1565425" y="2571750"/>
            <a:ext cx="4024701" cy="2382975"/>
          </a:xfrm>
          <a:prstGeom prst="rect">
            <a:avLst/>
          </a:prstGeom>
          <a:noFill/>
          <a:ln>
            <a:noFill/>
          </a:ln>
        </p:spPr>
      </p:pic>
      <p:pic>
        <p:nvPicPr>
          <p:cNvPr id="138" name="Google Shape;138;p21"/>
          <p:cNvPicPr preferRelativeResize="0"/>
          <p:nvPr/>
        </p:nvPicPr>
        <p:blipFill>
          <a:blip r:embed="rId5"/>
          <a:stretch>
            <a:fillRect/>
          </a:stretch>
        </p:blipFill>
        <p:spPr>
          <a:xfrm>
            <a:off x="85425" y="4826975"/>
            <a:ext cx="253725" cy="229850"/>
          </a:xfrm>
          <a:prstGeom prst="rect">
            <a:avLst/>
          </a:prstGeom>
          <a:noFill/>
          <a:ln>
            <a:noFill/>
          </a:ln>
        </p:spPr>
      </p:pic>
    </p:spTree>
  </p:cSld>
  <p:clrMapOvr>
    <a:masterClrMapping/>
  </p:clrMapOvr>
  <p:transition spd="med">
    <p:fade/>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779</Words>
  <Application>WPS Presentation</Application>
  <PresentationFormat/>
  <Paragraphs>39</Paragraphs>
  <Slides>20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Arial</vt:lpstr>
      <vt:lpstr>SimSun</vt:lpstr>
      <vt:lpstr>Wingdings</vt:lpstr>
      <vt:lpstr>Arial</vt:lpstr>
      <vt:lpstr>Microsoft YaHei</vt:lpstr>
      <vt:lpstr>Arial Unicode MS</vt:lpstr>
      <vt:lpstr>Simple Light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pc</cp:lastModifiedBy>
  <cp:revision>1</cp:revision>
  <dcterms:created xsi:type="dcterms:W3CDTF">2025-02-11T14:39:35Z</dcterms:created>
  <dcterms:modified xsi:type="dcterms:W3CDTF">2025-02-11T14:39:35Z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98543FC4C70F4CDCAD897B24D8DA3A39_12</vt:lpwstr>
  </property>
  <property fmtid="{D5CDD505-2E9C-101B-9397-08002B2CF9AE}" pid="3" name="KSOProductBuildVer">
    <vt:lpwstr>1036-12.2.0.19805</vt:lpwstr>
  </property>
</Properties>
</file>