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95" r:id="rId5"/>
    <p:sldMasterId id="2147483698" r:id="rId6"/>
  </p:sldMasterIdLst>
  <p:notesMasterIdLst>
    <p:notesMasterId r:id="rId22"/>
  </p:notesMasterIdLst>
  <p:handoutMasterIdLst>
    <p:handoutMasterId r:id="rId23"/>
  </p:handoutMasterIdLst>
  <p:sldIdLst>
    <p:sldId id="270" r:id="rId7"/>
    <p:sldId id="278" r:id="rId8"/>
    <p:sldId id="296" r:id="rId9"/>
    <p:sldId id="291" r:id="rId10"/>
    <p:sldId id="297" r:id="rId11"/>
    <p:sldId id="298" r:id="rId12"/>
    <p:sldId id="305" r:id="rId13"/>
    <p:sldId id="295" r:id="rId14"/>
    <p:sldId id="309" r:id="rId15"/>
    <p:sldId id="294" r:id="rId16"/>
    <p:sldId id="292" r:id="rId17"/>
    <p:sldId id="306" r:id="rId18"/>
    <p:sldId id="307" r:id="rId19"/>
    <p:sldId id="308" r:id="rId20"/>
    <p:sldId id="304" r:id="rId21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925B"/>
    <a:srgbClr val="00B1B7"/>
    <a:srgbClr val="4FAF6C"/>
    <a:srgbClr val="00975F"/>
    <a:srgbClr val="0B72B5"/>
    <a:srgbClr val="DC7D32"/>
    <a:srgbClr val="97BF0D"/>
    <a:srgbClr val="DCDC1E"/>
    <a:srgbClr val="EFEEED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090" autoAdjust="0"/>
    <p:restoredTop sz="94660"/>
  </p:normalViewPr>
  <p:slideViewPr>
    <p:cSldViewPr>
      <p:cViewPr varScale="1">
        <p:scale>
          <a:sx n="73" d="100"/>
          <a:sy n="73" d="100"/>
        </p:scale>
        <p:origin x="894" y="84"/>
      </p:cViewPr>
      <p:guideLst>
        <p:guide orient="horz"/>
        <p:guide pos="55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9fc81a0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9fc81a0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right into the meat of the internals.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11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2"/>
            <a:ext cx="8460000" cy="478512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2" y="2161430"/>
            <a:ext cx="5544615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" name="Image 1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935" y="1955079"/>
            <a:ext cx="764935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Migration Notes &gt; Outlook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  06/06/2017  |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blue-k8s" type="blank">
  <p:cSld name="Blank-blue-k8s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 amt="5000"/>
          </a:blip>
          <a:srcRect t="20699" b="20693"/>
          <a:stretch/>
        </p:blipFill>
        <p:spPr>
          <a:xfrm>
            <a:off x="183926" y="2"/>
            <a:ext cx="8776151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6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467382"/>
            <a:ext cx="8424936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01695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0" y="2564904"/>
            <a:ext cx="4343435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69" y="764704"/>
            <a:ext cx="6902231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69" y="147092"/>
            <a:ext cx="6902231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7"/>
            <a:ext cx="1627773" cy="451143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4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4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25" y="6415101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Migration Lotus Notes &gt; Outlook 2010 NEOS</a:t>
            </a:r>
            <a:endParaRPr lang="fr-FR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|  01/06/2017  |</a:t>
            </a:r>
            <a:endParaRPr lang="fr-FR" noProof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496622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700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  01/06/2017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Migration Lotus Notes &gt; Outlook 2010 NEOS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246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113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/>
  <p:txStyles>
    <p:titleStyle>
      <a:lvl1pPr algn="r" defTabSz="914400" rtl="0" eaLnBrk="1" latinLnBrk="0" hangingPunct="1">
        <a:spcBef>
          <a:spcPct val="0"/>
        </a:spcBef>
        <a:buNone/>
        <a:defRPr sz="28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hyperlink" Target="https://ma.linkedin.com/in/soufiane-eddiry" TargetMode="External"/><Relationship Id="rId10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811772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cap="all" dirty="0" smtClean="0">
                <a:solidFill>
                  <a:schemeClr val="accent6"/>
                </a:solidFill>
                <a:latin typeface="Candara" panose="020E0502030303020204" pitchFamily="34" charset="0"/>
                <a:ea typeface="+mj-ea"/>
                <a:cs typeface="+mj-cs"/>
              </a:rPr>
              <a:t>Kubernetes : les </a:t>
            </a:r>
            <a:r>
              <a:rPr lang="en-GB" sz="3200" b="1" cap="all" dirty="0">
                <a:solidFill>
                  <a:schemeClr val="accent6"/>
                </a:solidFill>
                <a:latin typeface="Candara" panose="020E0502030303020204" pitchFamily="34" charset="0"/>
                <a:ea typeface="+mj-ea"/>
                <a:cs typeface="+mj-cs"/>
              </a:rPr>
              <a:t>fondamentaux</a:t>
            </a:r>
            <a:endParaRPr lang="fr-FR" sz="3200" b="1" cap="all" dirty="0">
              <a:solidFill>
                <a:schemeClr val="accent6"/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01825"/>
            <a:ext cx="2955141" cy="286697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8" y="4536848"/>
            <a:ext cx="2028825" cy="120967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536847"/>
            <a:ext cx="2028825" cy="120967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220" y="4542728"/>
            <a:ext cx="666750" cy="12287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659" y="4930547"/>
            <a:ext cx="1647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980728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than a container, le Pod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3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œur 1"/>
          <p:cNvSpPr/>
          <p:nvPr/>
        </p:nvSpPr>
        <p:spPr>
          <a:xfrm>
            <a:off x="5358982" y="293785"/>
            <a:ext cx="437154" cy="324303"/>
          </a:xfrm>
          <a:prstGeom prst="hear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HA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"ReplicaSets" 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Support L1 via 13’Util pour les bureaux d’assistance BP2i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178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Déployer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"Deployements"  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12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Exposer les applications avec les "Services"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98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861240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"Code" to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"Kubernetes" : </a:t>
            </a:r>
            <a:r>
              <a:rPr lang="fr-FR" sz="18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Mise en pratique </a:t>
            </a:r>
            <a:endParaRPr lang="fr-FR" sz="1200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utoShape 16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18" descr="Résultat de recherche d'images pour &quot;Akamai Technologies 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endParaRPr lang="fr-FR" b="1" dirty="0">
              <a:solidFill>
                <a:srgbClr val="00925B"/>
              </a:solidFill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/>
          </a:p>
        </p:txBody>
      </p:sp>
      <p:pic>
        <p:nvPicPr>
          <p:cNvPr id="2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17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EFEEED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685800" y="2725031"/>
            <a:ext cx="7772400" cy="1648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" dirty="0" smtClean="0">
                <a:latin typeface="Candara" panose="020E0502030303020204" pitchFamily="34" charset="0"/>
              </a:rPr>
              <a:t>LAB : POD</a:t>
            </a:r>
            <a:endParaRPr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50" y="1012818"/>
            <a:ext cx="1816879" cy="2060469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</a:rPr>
              <a:t>$ </a:t>
            </a:r>
            <a:r>
              <a:rPr lang="en-US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Whoami</a:t>
            </a:r>
            <a:endParaRPr lang="en-US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4" name="Google Shape;89;p14"/>
          <p:cNvSpPr txBox="1">
            <a:spLocks/>
          </p:cNvSpPr>
          <p:nvPr/>
        </p:nvSpPr>
        <p:spPr>
          <a:xfrm>
            <a:off x="824408" y="1139295"/>
            <a:ext cx="6133364" cy="19059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400" b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Soufiane </a:t>
            </a:r>
            <a:r>
              <a:rPr lang="fr-FR" sz="2400" b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EDDIRY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Enthousiaste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du </a:t>
            </a: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Move2Cloud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&amp; des pratiques </a:t>
            </a:r>
            <a:r>
              <a:rPr lang="fr-FR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DevOps</a:t>
            </a:r>
            <a:endParaRPr lang="fr-FR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 smtClean="0">
                <a:solidFill>
                  <a:schemeClr val="accent6"/>
                </a:solidFill>
                <a:latin typeface="Candara" panose="020E0502030303020204" pitchFamily="34" charset="0"/>
              </a:rPr>
              <a:t>      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soufiane.eddiry@gmail.com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hlinkClick r:id="rId5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https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://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ma.linkedin.com/in/soufiane-eddiry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   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@SoufianeEddiry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49" y="3279123"/>
            <a:ext cx="1430355" cy="143035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46" y="3185268"/>
            <a:ext cx="1512168" cy="14819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5" y="2229538"/>
            <a:ext cx="220308" cy="2203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6" y="2515938"/>
            <a:ext cx="244899" cy="1992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405" y="1948726"/>
            <a:ext cx="214720" cy="2147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07" y="4705503"/>
            <a:ext cx="2349326" cy="8998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23362"/>
            <a:ext cx="2424777" cy="12701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6" y="4448587"/>
            <a:ext cx="1369126" cy="136912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85" y="3300866"/>
            <a:ext cx="1386868" cy="13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</a:rPr>
              <a:t>Plan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2578" y="981114"/>
            <a:ext cx="6372200" cy="561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"Just enough container" pour </a:t>
            </a:r>
            <a:r>
              <a:rPr lang="en-US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  <a:p>
            <a:pPr marL="342900" indent="-342900">
              <a:buSzPct val="200000"/>
              <a:buBlip>
                <a:blip r:embed="rId2"/>
              </a:buBlip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"Borg" à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lang="en-US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Kubernetes, Quèsaco? </a:t>
            </a: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L'architecture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 de Kubernetes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méthodes d'installation d'un Cluster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Cluster Kubernetes de PoC : avec Vagrant &amp; VirtualBox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than a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container,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Pod </a:t>
            </a: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 la Haute-disponibilité 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ReplicaSets" 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Déployer en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Deployements"  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Exposer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applications avec les "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Services"  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"Code" </a:t>
            </a:r>
            <a:r>
              <a:rPr lang="fr-FR" sz="1700" b="1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fr-FR" sz="1700" b="1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"Kubernetes"  : Mise en Pratique</a:t>
            </a:r>
            <a:endParaRPr lang="fr-FR" sz="1700" b="1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Pct val="200000"/>
            </a:pPr>
            <a:endParaRPr lang="fr-FR" sz="1700" b="1" dirty="0" smtClean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200000"/>
              <a:buBlip>
                <a:blip r:embed="rId2"/>
              </a:buBlip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437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200000"/>
            </a:pPr>
            <a:r>
              <a:rPr lang="en-US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enough container" pour Kubernetes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0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SzPct val="150000"/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0" lvl="1" indent="0">
              <a:buClr>
                <a:schemeClr val="accent2"/>
              </a:buClr>
              <a:buSzPct val="150000"/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"Borg" à "Kubernetes</a:t>
            </a:r>
            <a:r>
              <a:rPr lang="en-US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endParaRPr lang="fr-FR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2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Kubernetes, Quèsaco? </a:t>
            </a:r>
            <a:endParaRPr lang="fr-FR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L'architecture logique de Kubernetes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4" y="1055831"/>
            <a:ext cx="1499970" cy="12845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7" y="1249786"/>
            <a:ext cx="1090559" cy="10905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6903" y="2398256"/>
            <a:ext cx="1656184" cy="3375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Replication Controller</a:t>
            </a:r>
            <a:endParaRPr lang="fr-FR" sz="1200" b="1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641064" y="2374386"/>
            <a:ext cx="1656184" cy="3375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Scheduler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790183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méthodes d'installation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endParaRPr lang="fr-FR" dirty="0">
              <a:solidFill>
                <a:schemeClr val="accent6"/>
              </a:solidFill>
              <a:latin typeface="Candara" panose="020E05020303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4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42578" y="895193"/>
            <a:ext cx="8460000" cy="5112568"/>
          </a:xfrm>
        </p:spPr>
        <p:txBody>
          <a:bodyPr>
            <a:normAutofit/>
          </a:bodyPr>
          <a:lstStyle/>
          <a:p>
            <a:pPr marL="179387" lvl="1" indent="0">
              <a:buNone/>
            </a:pPr>
            <a:endParaRPr lang="fr-FR" dirty="0" smtClean="0">
              <a:latin typeface="Candara" panose="020E0502030303020204" pitchFamily="34" charset="0"/>
            </a:endParaRP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15488"/>
            <a:ext cx="7901830" cy="7456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200000"/>
            </a:pPr>
            <a:r>
              <a:rPr lang="fr-FR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</a:t>
            </a:r>
            <a:r>
              <a:rPr lang="fr-FR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K8S de PoC : </a:t>
            </a:r>
            <a:r>
              <a:rPr lang="fr-FR" sz="1800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</a:t>
            </a:r>
            <a:r>
              <a:rPr lang="fr-FR" sz="1800" dirty="0" smtClean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Vagrant </a:t>
            </a:r>
            <a:r>
              <a:rPr lang="fr-FR" sz="1800" dirty="0">
                <a:solidFill>
                  <a:schemeClr val="accent6"/>
                </a:solidFill>
                <a:latin typeface="Candara" panose="020E05020303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VirtualBox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21" name="Oval 3"/>
          <p:cNvSpPr/>
          <p:nvPr/>
        </p:nvSpPr>
        <p:spPr>
          <a:xfrm>
            <a:off x="122121" y="455937"/>
            <a:ext cx="114782" cy="114782"/>
          </a:xfrm>
          <a:prstGeom prst="ellipse">
            <a:avLst/>
          </a:prstGeom>
          <a:solidFill>
            <a:srgbClr val="0B72B5"/>
          </a:solidFill>
          <a:ln w="28575" cap="flat" cmpd="sng" algn="ctr">
            <a:solidFill>
              <a:srgbClr val="0B72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0B72B5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AutoShape 2" descr="Résultat de recherche d'images pour &quot;MacOS png&quot;"/>
          <p:cNvSpPr>
            <a:spLocks noChangeAspect="1" noChangeArrowheads="1"/>
          </p:cNvSpPr>
          <p:nvPr/>
        </p:nvSpPr>
        <p:spPr bwMode="auto">
          <a:xfrm>
            <a:off x="155575" y="-1371600"/>
            <a:ext cx="247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4739" y="20055"/>
            <a:ext cx="757839" cy="84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7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6_ITG_charte-43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S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2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3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ppt/theme/themeOverride4.xml><?xml version="1.0" encoding="utf-8"?>
<a:themeOverride xmlns:a="http://schemas.openxmlformats.org/drawingml/2006/main">
  <a:clrScheme name="151222_ITG">
    <a:dk1>
      <a:srgbClr val="646567"/>
    </a:dk1>
    <a:lt1>
      <a:srgbClr val="FFFFFF"/>
    </a:lt1>
    <a:dk2>
      <a:srgbClr val="00925B"/>
    </a:dk2>
    <a:lt2>
      <a:srgbClr val="00B1B7"/>
    </a:lt2>
    <a:accent1>
      <a:srgbClr val="4FAF6C"/>
    </a:accent1>
    <a:accent2>
      <a:srgbClr val="1B9195"/>
    </a:accent2>
    <a:accent3>
      <a:srgbClr val="97BF0D"/>
    </a:accent3>
    <a:accent4>
      <a:srgbClr val="82368C"/>
    </a:accent4>
    <a:accent5>
      <a:srgbClr val="EE7203"/>
    </a:accent5>
    <a:accent6>
      <a:srgbClr val="1D71B8"/>
    </a:accent6>
    <a:hlink>
      <a:srgbClr val="E8527C"/>
    </a:hlink>
    <a:folHlink>
      <a:srgbClr val="D4D7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ADAC30B3935418DB64A06B6CAC8C5" ma:contentTypeVersion="0" ma:contentTypeDescription="Create a new document." ma:contentTypeScope="" ma:versionID="a9158aabc49b53d0a3b79c329e7c56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3be630f0af64746f8f4689333d26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D19E7E-1B4B-4CA0-96BA-AC408FCA5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A6872-8C7A-4363-B89A-D2BF271A0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A9D73D-4A71-4452-B7FC-CE75C1B08B7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ITG_paysage A PRIVILEGIER_4-3_FR</Template>
  <TotalTime>6883</TotalTime>
  <Words>243</Words>
  <Application>Microsoft Office PowerPoint</Application>
  <PresentationFormat>Affichage à l'écran 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Arial Narrow</vt:lpstr>
      <vt:lpstr>Arial Unicode MS</vt:lpstr>
      <vt:lpstr>Calibri</vt:lpstr>
      <vt:lpstr>Calibri Light</vt:lpstr>
      <vt:lpstr>Candara</vt:lpstr>
      <vt:lpstr>GeosansLight</vt:lpstr>
      <vt:lpstr>Lucida Grande</vt:lpstr>
      <vt:lpstr>Open Sans</vt:lpstr>
      <vt:lpstr>160106_ITG_charte-43-FR</vt:lpstr>
      <vt:lpstr>TITLES</vt:lpstr>
      <vt:lpstr>Showeet theme</vt:lpstr>
      <vt:lpstr>Présentation PowerPoint</vt:lpstr>
      <vt:lpstr>$ Whoami</vt:lpstr>
      <vt:lpstr>Plan</vt:lpstr>
      <vt:lpstr>"Just enough container" pour Kubernetes</vt:lpstr>
      <vt:lpstr>De "Borg" à "Kubernetes"</vt:lpstr>
      <vt:lpstr>Kubernetes, Quèsaco? </vt:lpstr>
      <vt:lpstr>L'architecture logique de Kubernetes</vt:lpstr>
      <vt:lpstr>Les méthodes d'installation Kubernetes</vt:lpstr>
      <vt:lpstr>Notre Cluster K8S de PoC : avec Vagrant &amp; VirtualBox</vt:lpstr>
      <vt:lpstr>Better than a container, le Pod </vt:lpstr>
      <vt:lpstr>Activer le HA avec les "ReplicaSets" </vt:lpstr>
      <vt:lpstr>Déployer en PROD avec les "Deployements"  </vt:lpstr>
      <vt:lpstr> Exposer les applications avec les "Services" </vt:lpstr>
      <vt:lpstr> From "Code" to "Kubernetes" : Mise en pratique </vt:lpstr>
      <vt:lpstr>LAB : POD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</dc:title>
  <dc:creator>Fabiola STRIGNANO</dc:creator>
  <cp:lastModifiedBy>Soufiane EDDIRY</cp:lastModifiedBy>
  <cp:revision>499</cp:revision>
  <cp:lastPrinted>2017-06-06T10:08:26Z</cp:lastPrinted>
  <dcterms:created xsi:type="dcterms:W3CDTF">2017-05-24T08:58:13Z</dcterms:created>
  <dcterms:modified xsi:type="dcterms:W3CDTF">2020-02-24T13:28:39Z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0x0101003A2ADAC30B3935418DB64A06B6CAC8C5</vt:lpwstr>
  </property>
  <property fmtid="{D5CDD505-2E9C-101B-9397-08002B2CF9AE}" pid="3" name="IsMyDocuments">
    <vt:bool>true</vt:bool>
  </property>
</Properties>
</file>