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35A2A-E407-4C50-AFE6-FC6A82181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C166EDC-43DA-4EBC-9EF9-1A59F4DBF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1F87C8-0E9C-4EBD-A101-016D9B4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5FA3AF-21FE-4EE1-B159-5BF9FED6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3726B1-9366-4D7D-8C30-E8D75C4C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09CCA-9FEB-45AD-90FB-6A32A40A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22428F-C94D-446A-B363-7266467DE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DD4D93-12A0-40FD-87E2-12228978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BEFF13-A703-4D8B-8AFB-C774DD7B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4FA81D-401E-4BA1-B1FE-E8CBF137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C16CF1B-13E1-4AA1-8F42-96A75C80C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7CD8DBE-EDDA-46AE-90B4-BE10FE41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39D86-2904-419A-A595-C2B9F06F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1C41D-064E-4304-8AAE-2AD3CA04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C15516-D2EC-48FE-B29E-58FF5744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D7484-DCFE-43CB-BA68-E99B2B4E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23F15C-7BF3-4466-A639-E6281C1C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8F481B-ED21-43B7-81D6-76587BF9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3BDF53-3624-45A2-874B-67FB2F45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1E5556-7119-443C-87E3-5A897EE7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FB212-1C4F-4485-B44A-E51B3E3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ACF1C8-6009-4B19-9DA2-5A6D7616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2B214E-0023-4F09-A7D2-6D48F5FD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295D32-C467-45EB-8F7F-1AE9D58F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8AB380-6977-48C6-A562-45F2DBB3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D0892-F5F4-4A51-8D9B-B1E0BEB1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E28DA8-675C-461D-9F74-A8C24D2BD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E2DE6B-35CB-4C80-A38E-08E1B92C3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696406-E65D-477C-86E6-64C69B90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BFFE2A-D5E9-48A3-A27D-12E66C15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CDBC2FA-25D7-4438-934B-5EA916EE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5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7D67F-41EF-46A5-97DC-064108BB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EE25F3-FDB5-413A-88B5-B85B1FC0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E8AD00-48DC-4E58-8C6E-68D8D7A08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394FDA-8C02-4624-8DDB-4995BD185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AFB98B-A54F-4E7D-BDA6-EA504BD69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92F000-7FBE-485F-88A7-0F877A85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F2E1131-5941-46B9-81C3-09A4F1D4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8FE060B-1408-43A1-A6CB-8B981640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5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5F204-E132-40DB-B2AF-924E9220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210C4C-369B-4D38-B1BB-C93BACC4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1BEC638-004B-49A0-BF02-5F458190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A53A34-08B0-4F92-B343-D493514E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8D11C99-85A9-466F-A255-762EB115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0A7954B-BABF-451E-85E2-CFBC8B11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0FA2D6-D0DE-4A94-AF4F-79935C9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3FECE-8FA7-4C39-A2E7-4566BD73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97684F-B721-4BF5-BC6C-71F8912E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CDE080-53AD-45A2-B856-363B17B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206FEA9-6622-4AB9-B44F-61A2D52F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81C07D-2F74-4746-B681-BA7EA78A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28C0F1-9317-46FA-8C90-5699FDA0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C6CC4-93F6-4086-9C27-25BFD599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FFB36FF-0877-49C2-A1AA-3E7039F9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AF3CEE-CCC3-4480-86AA-530AB193E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A58A0F-DAA2-4581-8DC3-874C77D8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66A1B3-C648-44E6-B3F9-C718B426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9812D1-5374-48DC-B841-C2F30E89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17356C0-21D7-4004-B38C-4E059AE3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D6C03-6E41-4B09-B1F5-4C0CFC26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EBF134-8A25-4889-AD20-42D78C899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48B1-8806-45AA-8258-121E5AF8DB1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ADBDDD-4F46-47F3-87F0-E90F1CD98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244E86-BA46-43DC-A0BE-1447E2380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08FE-2D83-42E8-80DE-73954B630B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ufianeSalama/API-Services-Soa/commits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acloud-restwebservice.us-east-1.elasticbeanstalk.com/" TargetMode="External"/><Relationship Id="rId2" Type="http://schemas.openxmlformats.org/officeDocument/2006/relationships/hyperlink" Target="http://soacloud-soapwebservice.us-east-1.elasticbeanstalk.com/SoapWebService.asm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acloud-userinterface.us-east-1.elasticbeanstalk.com/log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C6D80-F056-4DB5-9F08-E48B3804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TV-Repair </a:t>
            </a:r>
            <a:r>
              <a:rPr lang="en-US" dirty="0" err="1"/>
              <a:t>Applicatie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340256-ECE6-4A94-8845-FC09915A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Herstellers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inloggen</a:t>
            </a:r>
            <a:r>
              <a:rPr lang="en-US" dirty="0"/>
              <a:t> op de </a:t>
            </a:r>
            <a:r>
              <a:rPr lang="en-US" dirty="0" err="1"/>
              <a:t>userinterface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zien</a:t>
            </a:r>
            <a:r>
              <a:rPr lang="en-US" dirty="0"/>
              <a:t> al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toegewezen</a:t>
            </a:r>
            <a:r>
              <a:rPr lang="en-US" dirty="0"/>
              <a:t> dossiers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kunnen</a:t>
            </a:r>
            <a:r>
              <a:rPr lang="en-US" dirty="0"/>
              <a:t> per dossier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bekijken</a:t>
            </a:r>
            <a:r>
              <a:rPr lang="en-US" dirty="0"/>
              <a:t>/</a:t>
            </a:r>
            <a:r>
              <a:rPr lang="en-US" dirty="0" err="1"/>
              <a:t>updaten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kunnen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toestel</a:t>
            </a:r>
            <a:r>
              <a:rPr lang="en-US" dirty="0"/>
              <a:t> de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beschikbaarheid</a:t>
            </a:r>
            <a:r>
              <a:rPr lang="en-US" dirty="0"/>
              <a:t> van </a:t>
            </a:r>
            <a:r>
              <a:rPr lang="en-US" dirty="0" err="1"/>
              <a:t>onderdelen</a:t>
            </a:r>
            <a:r>
              <a:rPr lang="en-US" dirty="0"/>
              <a:t> </a:t>
            </a:r>
            <a:r>
              <a:rPr lang="en-US" dirty="0" err="1"/>
              <a:t>bekijken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kaart</a:t>
            </a:r>
            <a:r>
              <a:rPr lang="en-US" dirty="0"/>
              <a:t> route </a:t>
            </a:r>
            <a:r>
              <a:rPr lang="en-US" dirty="0" err="1"/>
              <a:t>bekijken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 dossiers </a:t>
            </a:r>
            <a:r>
              <a:rPr lang="en-US" dirty="0" err="1"/>
              <a:t>komen</a:t>
            </a:r>
            <a:r>
              <a:rPr lang="en-US" dirty="0"/>
              <a:t> van Flask(rest)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onderdelen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WSDL(soap)</a:t>
            </a:r>
          </a:p>
          <a:p>
            <a:pPr marL="0" indent="0">
              <a:buNone/>
            </a:pPr>
            <a:r>
              <a:rPr lang="en-US" dirty="0"/>
              <a:t>De route is van Here Maps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5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49288-82F1-45EA-863E-7DB362E5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Broncode</a:t>
            </a:r>
            <a:r>
              <a:rPr lang="en-US" dirty="0"/>
              <a:t>	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C325CA-9757-481C-A5A2-D57290F5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 u </a:t>
            </a:r>
            <a:r>
              <a:rPr lang="en-US" dirty="0" err="1"/>
              <a:t>vinden</a:t>
            </a:r>
            <a:r>
              <a:rPr lang="en-US" dirty="0"/>
              <a:t> op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nl-BE" dirty="0">
                <a:hlinkClick r:id="rId2"/>
              </a:rPr>
              <a:t>https://github.com/SoufianeSalama/API-Services-Soa/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9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48E83C8C-3EE1-4339-90BF-2C7196E9F638}"/>
              </a:ext>
            </a:extLst>
          </p:cNvPr>
          <p:cNvSpPr/>
          <p:nvPr/>
        </p:nvSpPr>
        <p:spPr>
          <a:xfrm>
            <a:off x="2512379" y="616997"/>
            <a:ext cx="2929631" cy="20596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(Laravel)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2D6E142A-F70B-422E-936F-10CB2B00D9F1}"/>
              </a:ext>
            </a:extLst>
          </p:cNvPr>
          <p:cNvSpPr/>
          <p:nvPr/>
        </p:nvSpPr>
        <p:spPr>
          <a:xfrm>
            <a:off x="4311588" y="3682012"/>
            <a:ext cx="2929631" cy="2059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SOAP Service</a:t>
            </a:r>
          </a:p>
          <a:p>
            <a:pPr algn="ctr"/>
            <a:r>
              <a:rPr lang="en-US" dirty="0"/>
              <a:t>(WSDL/C#)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023E19AF-12E9-49FB-8F16-9BB0FC72D9CF}"/>
              </a:ext>
            </a:extLst>
          </p:cNvPr>
          <p:cNvSpPr/>
          <p:nvPr/>
        </p:nvSpPr>
        <p:spPr>
          <a:xfrm>
            <a:off x="809346" y="3682012"/>
            <a:ext cx="2929631" cy="2059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Service</a:t>
            </a:r>
          </a:p>
          <a:p>
            <a:pPr algn="ctr"/>
            <a:r>
              <a:rPr lang="en-US" dirty="0"/>
              <a:t>(Python)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A09B0BE-1937-4F0B-804F-2FACAE32AA0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274162" y="2676616"/>
            <a:ext cx="1703033" cy="1005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25368D42-A71D-475E-8959-7C266F02EBD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3977195" y="2676616"/>
            <a:ext cx="1799209" cy="1005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ilinder 16">
            <a:extLst>
              <a:ext uri="{FF2B5EF4-FFF2-40B4-BE49-F238E27FC236}">
                <a16:creationId xmlns:a16="http://schemas.microsoft.com/office/drawing/2014/main" id="{803AA368-0AED-4AC9-8D1E-C34E71232019}"/>
              </a:ext>
            </a:extLst>
          </p:cNvPr>
          <p:cNvSpPr/>
          <p:nvPr/>
        </p:nvSpPr>
        <p:spPr>
          <a:xfrm>
            <a:off x="8371641" y="1210137"/>
            <a:ext cx="2476872" cy="399828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Database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Table 1: Users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Table 2: Devices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Table 3: Device_parts</a:t>
            </a:r>
          </a:p>
          <a:p>
            <a:pPr algn="ctr"/>
            <a:endParaRPr lang="en-US" dirty="0"/>
          </a:p>
          <a:p>
            <a:pPr algn="ctr"/>
            <a:r>
              <a:rPr lang="en-US"/>
              <a:t>Table </a:t>
            </a:r>
            <a:r>
              <a:rPr lang="en-US" dirty="0"/>
              <a:t>4: Records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" name="Verbindingslijn: gebogen 18">
            <a:extLst>
              <a:ext uri="{FF2B5EF4-FFF2-40B4-BE49-F238E27FC236}">
                <a16:creationId xmlns:a16="http://schemas.microsoft.com/office/drawing/2014/main" id="{4B13F302-5773-4CD1-AE3F-B4E18D85BFF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442010" y="1646807"/>
            <a:ext cx="3497803" cy="1305017"/>
          </a:xfrm>
          <a:prstGeom prst="bentConnector3">
            <a:avLst>
              <a:gd name="adj1" fmla="val 50000"/>
            </a:avLst>
          </a:prstGeom>
          <a:ln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Verbindingslijn: gebogen 20">
            <a:extLst>
              <a:ext uri="{FF2B5EF4-FFF2-40B4-BE49-F238E27FC236}">
                <a16:creationId xmlns:a16="http://schemas.microsoft.com/office/drawing/2014/main" id="{CBA5E041-EBB9-4DBF-8442-1CA810518C4B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5796747" y="1098240"/>
            <a:ext cx="1120805" cy="8165977"/>
          </a:xfrm>
          <a:prstGeom prst="bentConnector4">
            <a:avLst>
              <a:gd name="adj1" fmla="val -43366"/>
              <a:gd name="adj2" fmla="val 109087"/>
            </a:avLst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Verbindingslijn: gebogen 30">
            <a:extLst>
              <a:ext uri="{FF2B5EF4-FFF2-40B4-BE49-F238E27FC236}">
                <a16:creationId xmlns:a16="http://schemas.microsoft.com/office/drawing/2014/main" id="{597C4DB0-4401-45ED-998E-B2A78EDBED0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241219" y="3839592"/>
            <a:ext cx="1130423" cy="872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inkeraccolade 33">
            <a:extLst>
              <a:ext uri="{FF2B5EF4-FFF2-40B4-BE49-F238E27FC236}">
                <a16:creationId xmlns:a16="http://schemas.microsoft.com/office/drawing/2014/main" id="{66C546DF-4099-45DE-9AF2-ADA9ABF1AF67}"/>
              </a:ext>
            </a:extLst>
          </p:cNvPr>
          <p:cNvSpPr/>
          <p:nvPr/>
        </p:nvSpPr>
        <p:spPr>
          <a:xfrm>
            <a:off x="8497410" y="3468948"/>
            <a:ext cx="168677" cy="734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CC331F5-66EE-43E5-8310-C8BC80B02E59}"/>
              </a:ext>
            </a:extLst>
          </p:cNvPr>
          <p:cNvSpPr/>
          <p:nvPr/>
        </p:nvSpPr>
        <p:spPr>
          <a:xfrm>
            <a:off x="5021802" y="649179"/>
            <a:ext cx="1645329" cy="56461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(Laravel)</a:t>
            </a:r>
          </a:p>
        </p:txBody>
      </p:sp>
      <p:sp>
        <p:nvSpPr>
          <p:cNvPr id="5" name="Stroomdiagram: Proces 4">
            <a:extLst>
              <a:ext uri="{FF2B5EF4-FFF2-40B4-BE49-F238E27FC236}">
                <a16:creationId xmlns:a16="http://schemas.microsoft.com/office/drawing/2014/main" id="{FB78E352-AA50-42DE-B2DC-2B7B1EB2046D}"/>
              </a:ext>
            </a:extLst>
          </p:cNvPr>
          <p:cNvSpPr/>
          <p:nvPr/>
        </p:nvSpPr>
        <p:spPr>
          <a:xfrm>
            <a:off x="585926" y="798990"/>
            <a:ext cx="2530136" cy="96766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Record</a:t>
            </a:r>
          </a:p>
          <a:p>
            <a:pPr algn="ctr"/>
            <a:r>
              <a:rPr lang="en-US" dirty="0"/>
              <a:t>AJAX</a:t>
            </a:r>
          </a:p>
        </p:txBody>
      </p:sp>
      <p:sp>
        <p:nvSpPr>
          <p:cNvPr id="6" name="Stroomdiagram: Proces 5">
            <a:extLst>
              <a:ext uri="{FF2B5EF4-FFF2-40B4-BE49-F238E27FC236}">
                <a16:creationId xmlns:a16="http://schemas.microsoft.com/office/drawing/2014/main" id="{0CA156A6-F334-471F-84CC-1DEE916D0803}"/>
              </a:ext>
            </a:extLst>
          </p:cNvPr>
          <p:cNvSpPr/>
          <p:nvPr/>
        </p:nvSpPr>
        <p:spPr>
          <a:xfrm>
            <a:off x="701336" y="4607512"/>
            <a:ext cx="2530136" cy="96766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Additional Record Data (device parts)</a:t>
            </a:r>
          </a:p>
          <a:p>
            <a:pPr algn="ctr"/>
            <a:r>
              <a:rPr lang="en-US" dirty="0"/>
              <a:t>AJAX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A460C067-FAF0-424B-9541-F34BDBED2E9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16062" y="1282823"/>
            <a:ext cx="1882808" cy="610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5D3F4A0-51EE-459E-B71C-5B6549A48AA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231472" y="5007006"/>
            <a:ext cx="1700750" cy="84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72DF3C95-EFAD-43FE-9CFF-62A05F064AA6}"/>
              </a:ext>
            </a:extLst>
          </p:cNvPr>
          <p:cNvSpPr/>
          <p:nvPr/>
        </p:nvSpPr>
        <p:spPr>
          <a:xfrm>
            <a:off x="8097913" y="692457"/>
            <a:ext cx="2617435" cy="1828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Service</a:t>
            </a:r>
          </a:p>
          <a:p>
            <a:pPr algn="ctr"/>
            <a:r>
              <a:rPr lang="en-US" dirty="0"/>
              <a:t>(Python)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0CAF89B-BF8C-4B2D-B445-F869EA60C22F}"/>
              </a:ext>
            </a:extLst>
          </p:cNvPr>
          <p:cNvCxnSpPr>
            <a:cxnSpLocks/>
          </p:cNvCxnSpPr>
          <p:nvPr/>
        </p:nvCxnSpPr>
        <p:spPr>
          <a:xfrm flipV="1">
            <a:off x="6667131" y="1581908"/>
            <a:ext cx="1430782" cy="340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42D79AEA-F7D5-4B6B-BF69-F81BF72958CF}"/>
              </a:ext>
            </a:extLst>
          </p:cNvPr>
          <p:cNvSpPr/>
          <p:nvPr/>
        </p:nvSpPr>
        <p:spPr>
          <a:xfrm>
            <a:off x="8097912" y="4176944"/>
            <a:ext cx="2617435" cy="1828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SOAP Service</a:t>
            </a:r>
          </a:p>
          <a:p>
            <a:pPr algn="ctr"/>
            <a:r>
              <a:rPr lang="en-US" dirty="0"/>
              <a:t>(WSDL/C#)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7813291-3930-4C08-B804-671654E42A93}"/>
              </a:ext>
            </a:extLst>
          </p:cNvPr>
          <p:cNvCxnSpPr>
            <a:cxnSpLocks/>
          </p:cNvCxnSpPr>
          <p:nvPr/>
        </p:nvCxnSpPr>
        <p:spPr>
          <a:xfrm flipH="1" flipV="1">
            <a:off x="6690063" y="5007006"/>
            <a:ext cx="1373690" cy="7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B6C4CC5C-BB4B-4F86-BF88-0AED53E2715B}"/>
              </a:ext>
            </a:extLst>
          </p:cNvPr>
          <p:cNvSpPr/>
          <p:nvPr/>
        </p:nvSpPr>
        <p:spPr>
          <a:xfrm>
            <a:off x="328474" y="3913387"/>
            <a:ext cx="11345662" cy="273654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A90DE092-586F-4542-8DBE-17813CB5B612}"/>
              </a:ext>
            </a:extLst>
          </p:cNvPr>
          <p:cNvSpPr/>
          <p:nvPr/>
        </p:nvSpPr>
        <p:spPr>
          <a:xfrm>
            <a:off x="328474" y="294626"/>
            <a:ext cx="11345662" cy="273654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E98261B-07EA-4144-BF62-8F5E9EEC10AF}"/>
              </a:ext>
            </a:extLst>
          </p:cNvPr>
          <p:cNvSpPr/>
          <p:nvPr/>
        </p:nvSpPr>
        <p:spPr>
          <a:xfrm>
            <a:off x="4506407" y="294626"/>
            <a:ext cx="2676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AJAX Requests</a:t>
            </a:r>
          </a:p>
        </p:txBody>
      </p:sp>
      <p:sp>
        <p:nvSpPr>
          <p:cNvPr id="14" name="Stroomdiagram: Proces 13">
            <a:extLst>
              <a:ext uri="{FF2B5EF4-FFF2-40B4-BE49-F238E27FC236}">
                <a16:creationId xmlns:a16="http://schemas.microsoft.com/office/drawing/2014/main" id="{0751D2D5-C022-481D-968C-02F3B3A7C33F}"/>
              </a:ext>
            </a:extLst>
          </p:cNvPr>
          <p:cNvSpPr/>
          <p:nvPr/>
        </p:nvSpPr>
        <p:spPr>
          <a:xfrm>
            <a:off x="585926" y="1893717"/>
            <a:ext cx="2530136" cy="96766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Record</a:t>
            </a:r>
          </a:p>
          <a:p>
            <a:pPr algn="ctr"/>
            <a:r>
              <a:rPr lang="en-US" dirty="0"/>
              <a:t>AJAX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0AC0D5ED-2C78-4B94-B2FF-C0A87DCC23C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116062" y="1922384"/>
            <a:ext cx="1882808" cy="455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1E20C-1BB2-4F00-ABB9-CA2E1F82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(PHP) User Interface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B18A0D-28F2-4DB1-8268-8557F66BA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records (dossiers)</a:t>
            </a:r>
          </a:p>
          <a:p>
            <a:r>
              <a:rPr lang="en-US" dirty="0"/>
              <a:t>UI is </a:t>
            </a:r>
            <a:r>
              <a:rPr lang="en-US" dirty="0" err="1"/>
              <a:t>beveiligd</a:t>
            </a:r>
            <a:r>
              <a:rPr lang="en-US" dirty="0"/>
              <a:t> met Session</a:t>
            </a:r>
          </a:p>
          <a:p>
            <a:r>
              <a:rPr lang="en-US" dirty="0"/>
              <a:t>API is </a:t>
            </a:r>
            <a:r>
              <a:rPr lang="en-US" dirty="0" err="1"/>
              <a:t>beveiligd</a:t>
            </a:r>
            <a:r>
              <a:rPr lang="en-US" dirty="0"/>
              <a:t> met Laravel Passport (JWT)</a:t>
            </a:r>
          </a:p>
          <a:p>
            <a:r>
              <a:rPr lang="en-US" dirty="0" err="1"/>
              <a:t>Gedocumenteerd</a:t>
            </a:r>
            <a:r>
              <a:rPr lang="en-US" dirty="0"/>
              <a:t> met Postman</a:t>
            </a:r>
          </a:p>
          <a:p>
            <a:endParaRPr lang="en-US" dirty="0"/>
          </a:p>
          <a:p>
            <a:r>
              <a:rPr lang="en-US" dirty="0"/>
              <a:t>Dossiers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wijzigen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wordt</a:t>
            </a:r>
            <a:r>
              <a:rPr lang="en-US" dirty="0"/>
              <a:t> in de </a:t>
            </a:r>
            <a:r>
              <a:rPr lang="en-US" dirty="0" err="1"/>
              <a:t>achtergrond</a:t>
            </a:r>
            <a:r>
              <a:rPr lang="en-US" dirty="0"/>
              <a:t> met </a:t>
            </a:r>
          </a:p>
          <a:p>
            <a:pPr marL="0" indent="0">
              <a:buNone/>
            </a:pPr>
            <a:r>
              <a:rPr lang="en-US" dirty="0"/>
              <a:t>JS </a:t>
            </a:r>
            <a:r>
              <a:rPr lang="en-US" dirty="0" err="1"/>
              <a:t>gedaan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Ook </a:t>
            </a:r>
            <a:r>
              <a:rPr lang="en-US" dirty="0" err="1"/>
              <a:t>onderdelen</a:t>
            </a:r>
            <a:r>
              <a:rPr lang="en-US" dirty="0"/>
              <a:t> </a:t>
            </a:r>
            <a:r>
              <a:rPr lang="en-US" dirty="0" err="1"/>
              <a:t>opvragen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wordt</a:t>
            </a:r>
            <a:r>
              <a:rPr lang="en-US" dirty="0"/>
              <a:t> in JS </a:t>
            </a:r>
            <a:r>
              <a:rPr lang="en-US" dirty="0" err="1"/>
              <a:t>gedaan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JS -&gt; AJAX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C7644E-F8F3-4CFF-BA22-9E092FD4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50" y="3464218"/>
            <a:ext cx="5499750" cy="3028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694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1E20C-1BB2-4F00-ABB9-CA2E1F82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(Python) REST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B18A0D-28F2-4DB1-8268-8557F66B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records (dossiers)</a:t>
            </a:r>
          </a:p>
          <a:p>
            <a:r>
              <a:rPr lang="en-US" dirty="0"/>
              <a:t>CRUD</a:t>
            </a:r>
          </a:p>
          <a:p>
            <a:r>
              <a:rPr lang="en-US" dirty="0" err="1"/>
              <a:t>Gedocumenteerd</a:t>
            </a:r>
            <a:r>
              <a:rPr lang="en-US" dirty="0"/>
              <a:t> met swagger (</a:t>
            </a:r>
            <a:r>
              <a:rPr lang="nl-BE" dirty="0"/>
              <a:t>http://soacloud-restwebservice.us-east-1.elasticbeanstalk.com/api/spec.html)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383ADB2-2013-45B8-A42E-54CB09B4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1" y="3832058"/>
            <a:ext cx="5592932" cy="266081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F1874DA-E7BD-47EA-9E03-AE3F1C46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26" y="3832058"/>
            <a:ext cx="5575700" cy="2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6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1E20C-1BB2-4F00-ABB9-CA2E1F82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(C#) SOAP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B18A0D-28F2-4DB1-8268-8557F66B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devices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deviceparts</a:t>
            </a:r>
            <a:r>
              <a:rPr lang="en-US" dirty="0"/>
              <a:t> (tv </a:t>
            </a:r>
            <a:r>
              <a:rPr lang="en-US" dirty="0" err="1"/>
              <a:t>toestellen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onderdelen</a:t>
            </a:r>
            <a:r>
              <a:rPr lang="en-US" dirty="0"/>
              <a:t> op </a:t>
            </a:r>
            <a:r>
              <a:rPr lang="en-US" dirty="0" err="1"/>
              <a:t>serienummer</a:t>
            </a:r>
            <a:r>
              <a:rPr lang="en-US" dirty="0"/>
              <a:t>) -&gt;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beschikbaarheid</a:t>
            </a:r>
            <a:r>
              <a:rPr lang="en-US" dirty="0"/>
              <a:t> van </a:t>
            </a:r>
            <a:r>
              <a:rPr lang="en-US" dirty="0" err="1"/>
              <a:t>onderdelen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7BC5B3-0943-47A0-A77E-67C81B35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55" y="3759903"/>
            <a:ext cx="8498889" cy="24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8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1E20C-1BB2-4F00-ABB9-CA2E1F82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Maps API (Rest)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B18A0D-28F2-4DB1-8268-8557F66B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Routes </a:t>
            </a:r>
            <a:r>
              <a:rPr lang="en-US" dirty="0" err="1"/>
              <a:t>leggen</a:t>
            </a:r>
            <a:r>
              <a:rPr lang="en-US" dirty="0"/>
              <a:t> van</a:t>
            </a:r>
          </a:p>
          <a:p>
            <a:pPr lvl="1"/>
            <a:r>
              <a:rPr lang="en-US" dirty="0" err="1"/>
              <a:t>UHasselt</a:t>
            </a:r>
            <a:endParaRPr lang="en-US" dirty="0"/>
          </a:p>
          <a:p>
            <a:pPr lvl="1"/>
            <a:r>
              <a:rPr lang="en-US" dirty="0" err="1"/>
              <a:t>Klanten</a:t>
            </a:r>
            <a:endParaRPr lang="en-US" dirty="0"/>
          </a:p>
          <a:p>
            <a:pPr lvl="1"/>
            <a:r>
              <a:rPr lang="en-US" dirty="0" err="1"/>
              <a:t>UHasselt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Enkel</a:t>
            </a:r>
            <a:r>
              <a:rPr lang="en-US" dirty="0"/>
              <a:t> dossiers met status</a:t>
            </a:r>
          </a:p>
          <a:p>
            <a:pPr marL="0" indent="0">
              <a:buNone/>
            </a:pPr>
            <a:r>
              <a:rPr lang="en-US" dirty="0"/>
              <a:t> ‘1’ (</a:t>
            </a:r>
            <a:r>
              <a:rPr lang="en-US" dirty="0" err="1"/>
              <a:t>Ophalen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‘4’ (</a:t>
            </a:r>
            <a:r>
              <a:rPr lang="en-US" dirty="0" err="1"/>
              <a:t>Leveren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Ook </a:t>
            </a:r>
            <a:r>
              <a:rPr lang="en-US" dirty="0" err="1"/>
              <a:t>locatie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getoond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met HTML5 Location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Wordt</a:t>
            </a:r>
            <a:r>
              <a:rPr lang="en-US" dirty="0"/>
              <a:t> in JS </a:t>
            </a:r>
            <a:r>
              <a:rPr lang="en-US" dirty="0" err="1"/>
              <a:t>gedaan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5A6BA4C-FC61-4A26-A23E-B7130CFE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172" y="2869575"/>
            <a:ext cx="6688663" cy="37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60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B21C8-EEC3-4F85-AE36-B97AEC39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 AWS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9AB106-913D-4E55-A202-9DC5EFEA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Database -&gt; 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Flask Service	-&gt;	Elastic Beanstalk (Python)</a:t>
            </a:r>
          </a:p>
          <a:p>
            <a:pPr marL="0" indent="0">
              <a:buNone/>
            </a:pPr>
            <a:r>
              <a:rPr lang="en-US" dirty="0"/>
              <a:t>Laravel UI		-&gt;	Elastic Beanstalk (PHP)</a:t>
            </a:r>
          </a:p>
          <a:p>
            <a:pPr marL="0" indent="0">
              <a:buNone/>
            </a:pPr>
            <a:r>
              <a:rPr lang="en-US" dirty="0"/>
              <a:t>WCF Soap Service	-&gt;	Elastic Beanstalk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http://soacloud-soapwebservice.us-east-1.elasticbeanstalk.com/SoapWebService.asmx</a:t>
            </a:r>
            <a:endParaRPr lang="en-US" sz="2000" dirty="0"/>
          </a:p>
          <a:p>
            <a:pPr marL="0" indent="0">
              <a:buNone/>
            </a:pPr>
            <a:r>
              <a:rPr lang="nl-BE" sz="2000" dirty="0">
                <a:hlinkClick r:id="rId3"/>
              </a:rPr>
              <a:t>http://soacloud-restwebservice.us-east-1.elasticbeanstalk.com/</a:t>
            </a:r>
            <a:endParaRPr lang="nl-BE" sz="2000" dirty="0"/>
          </a:p>
          <a:p>
            <a:pPr marL="0" indent="0">
              <a:buNone/>
            </a:pPr>
            <a:r>
              <a:rPr lang="nl-BE" sz="2000" dirty="0">
                <a:hlinkClick r:id="rId4"/>
              </a:rPr>
              <a:t>http://soacloud-userinterface.us-east-1.elasticbeanstalk.com/login</a:t>
            </a:r>
            <a:endParaRPr lang="nl-BE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55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EB53A-6948-4F37-A9D8-9B58D7C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 Docker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5F9B1A-27AF-4FF9-91E8-60A9B510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Marcel: ~/</a:t>
            </a:r>
            <a:r>
              <a:rPr lang="nl-BE" dirty="0" err="1"/>
              <a:t>soacloud_project</a:t>
            </a:r>
            <a:r>
              <a:rPr lang="nl-BE" dirty="0"/>
              <a:t>/</a:t>
            </a:r>
            <a:r>
              <a:rPr lang="nl-BE" dirty="0" err="1"/>
              <a:t>flask_service</a:t>
            </a:r>
            <a:endParaRPr lang="nl-BE" dirty="0"/>
          </a:p>
          <a:p>
            <a:pPr marL="0" indent="0">
              <a:buNone/>
            </a:pPr>
            <a:r>
              <a:rPr lang="nl-BE" dirty="0" err="1"/>
              <a:t>docker</a:t>
            </a:r>
            <a:r>
              <a:rPr lang="nl-BE" dirty="0"/>
              <a:t> image: </a:t>
            </a:r>
            <a:r>
              <a:rPr lang="nl-BE" dirty="0" err="1"/>
              <a:t>ss_soacloud_flask:latest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Is </a:t>
            </a:r>
            <a:r>
              <a:rPr lang="nl-BE" dirty="0" err="1"/>
              <a:t>gelinkd</a:t>
            </a:r>
            <a:r>
              <a:rPr lang="nl-BE" dirty="0"/>
              <a:t> met de database op AWS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51820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283</Words>
  <Application>Microsoft Office PowerPoint</Application>
  <PresentationFormat>Breedbeeld</PresentationFormat>
  <Paragraphs>88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TV-Repair Applicatie</vt:lpstr>
      <vt:lpstr>PowerPoint-presentatie</vt:lpstr>
      <vt:lpstr>PowerPoint-presentatie</vt:lpstr>
      <vt:lpstr>Laravel (PHP) User Interface</vt:lpstr>
      <vt:lpstr>Flask (Python) REST</vt:lpstr>
      <vt:lpstr>.Net (C#) SOAP</vt:lpstr>
      <vt:lpstr>Here Maps API (Rest)</vt:lpstr>
      <vt:lpstr>Deployment op AWS</vt:lpstr>
      <vt:lpstr>Deployment op Docker</vt:lpstr>
      <vt:lpstr>Broncode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Soufiane Salama</dc:creator>
  <cp:lastModifiedBy>Soufiane Salama</cp:lastModifiedBy>
  <cp:revision>31</cp:revision>
  <dcterms:created xsi:type="dcterms:W3CDTF">2019-05-08T09:38:59Z</dcterms:created>
  <dcterms:modified xsi:type="dcterms:W3CDTF">2019-06-17T08:15:41Z</dcterms:modified>
</cp:coreProperties>
</file>