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4" r:id="rId10"/>
    <p:sldId id="277" r:id="rId11"/>
    <p:sldId id="272" r:id="rId12"/>
    <p:sldId id="268" r:id="rId13"/>
    <p:sldId id="266" r:id="rId14"/>
    <p:sldId id="267" r:id="rId15"/>
    <p:sldId id="269" r:id="rId16"/>
    <p:sldId id="270" r:id="rId17"/>
    <p:sldId id="271" r:id="rId18"/>
    <p:sldId id="278" r:id="rId19"/>
    <p:sldId id="279" r:id="rId20"/>
    <p:sldId id="280" r:id="rId21"/>
    <p:sldId id="281" r:id="rId22"/>
    <p:sldId id="276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Mobiele apps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UCLL app</a:t>
            </a:r>
          </a:p>
          <a:p>
            <a:r>
              <a:rPr lang="nl-BE" dirty="0"/>
              <a:t>Banken Michel en</a:t>
            </a:r>
          </a:p>
          <a:p>
            <a:r>
              <a:rPr lang="nl-BE" dirty="0" err="1"/>
              <a:t>Salama</a:t>
            </a:r>
            <a:r>
              <a:rPr lang="nl-BE" dirty="0"/>
              <a:t> </a:t>
            </a:r>
            <a:r>
              <a:rPr lang="nl-BE" dirty="0" err="1"/>
              <a:t>Soufiane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900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Inloggen</a:t>
            </a:r>
          </a:p>
        </p:txBody>
      </p:sp>
      <p:pic>
        <p:nvPicPr>
          <p:cNvPr id="4" name="Afbeelding 8" descr="C:\Users\Soufiane\Desktop\School 2016-2017\Mobiele Apps2\Project\fotos\16106752_1069079526551844_2050591224_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320" y="1767840"/>
            <a:ext cx="2739979" cy="474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7" descr="C:\Users\Soufiane\Desktop\School 2016-2017\Mobiele Apps2\Project\fotos\16107643_1069079519885178_32895167_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40" y="1767840"/>
            <a:ext cx="2690449" cy="4745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20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Menu</a:t>
            </a:r>
          </a:p>
          <a:p>
            <a:r>
              <a:rPr lang="nl-BE" dirty="0"/>
              <a:t>DrawerLayout</a:t>
            </a:r>
          </a:p>
        </p:txBody>
      </p:sp>
      <p:pic>
        <p:nvPicPr>
          <p:cNvPr id="8194" name="Picture 2" descr="F:\Users\b\OneDrive\Knipse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30204"/>
            <a:ext cx="3038702" cy="504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7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Rss Feed</a:t>
            </a:r>
          </a:p>
          <a:p>
            <a:r>
              <a:rPr lang="nl-BE" dirty="0"/>
              <a:t>Meerdere nieuwsbronnen</a:t>
            </a:r>
          </a:p>
        </p:txBody>
      </p:sp>
      <p:pic>
        <p:nvPicPr>
          <p:cNvPr id="2052" name="Picture 4" descr="16108068_1069079539885176_1125076109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74" y="1126276"/>
            <a:ext cx="2913803" cy="517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16107983_1069079469885183_1032839932_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52" y="1122068"/>
            <a:ext cx="3000769" cy="532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15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Profielpagina</a:t>
            </a:r>
          </a:p>
          <a:p>
            <a:r>
              <a:rPr lang="nl-BE" dirty="0"/>
              <a:t>Welkomscherm </a:t>
            </a:r>
          </a:p>
        </p:txBody>
      </p:sp>
      <p:pic>
        <p:nvPicPr>
          <p:cNvPr id="4" name="Afbeelding 9" descr="C:\Users\Soufiane\Desktop\School 2016-2017\Mobiele Apps2\Project\fotos\16121651_1069079506551846_343604824_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69" y="1160586"/>
            <a:ext cx="2967609" cy="5157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90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Map</a:t>
            </a:r>
          </a:p>
          <a:p>
            <a:r>
              <a:rPr lang="nl-BE" dirty="0"/>
              <a:t>Campussen</a:t>
            </a:r>
          </a:p>
        </p:txBody>
      </p:sp>
      <p:pic>
        <p:nvPicPr>
          <p:cNvPr id="1026" name="Picture 2" descr="16010421_1069079479885182_1453749246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84" y="654978"/>
            <a:ext cx="3288323" cy="585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15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Bussen</a:t>
            </a:r>
          </a:p>
          <a:p>
            <a:r>
              <a:rPr lang="nl-BE" dirty="0"/>
              <a:t>https://www.delijn.be/realtime/nummer_van_bushalte/50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13041"/>
            <a:ext cx="3244090" cy="57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5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Taken</a:t>
            </a:r>
          </a:p>
          <a:p>
            <a:r>
              <a:rPr lang="nl-BE" dirty="0"/>
              <a:t>Taak toevoegen</a:t>
            </a:r>
          </a:p>
          <a:p>
            <a:r>
              <a:rPr lang="nl-BE" dirty="0"/>
              <a:t>Taak verwijderen</a:t>
            </a:r>
          </a:p>
        </p:txBody>
      </p:sp>
      <p:pic>
        <p:nvPicPr>
          <p:cNvPr id="4098" name="Picture 2" descr="F:\Users\b\OneDrive\Knips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44449"/>
            <a:ext cx="2583125" cy="42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16010511_1069079456551851_1685180865_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21" y="1944449"/>
            <a:ext cx="2446338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0" descr="C:\Users\Soufiane\AppData\Local\Microsoft\Windows\INetCache\Content.Word\16009753_1069079446551852_1647112374_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579" y="1958260"/>
            <a:ext cx="2426970" cy="4330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15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Instellingen</a:t>
            </a:r>
          </a:p>
        </p:txBody>
      </p:sp>
      <p:pic>
        <p:nvPicPr>
          <p:cNvPr id="5122" name="Picture 2" descr="16010453_1069079476551849_641750237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65" y="1861456"/>
            <a:ext cx="248285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16010307_1069079466551850_500730878_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28" y="1861456"/>
            <a:ext cx="248285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15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Azure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940" y="3843904"/>
            <a:ext cx="9145714" cy="2899796"/>
          </a:xfrm>
          <a:prstGeom prst="rect">
            <a:avLst/>
          </a:prstGeom>
        </p:spPr>
      </p:pic>
      <p:pic>
        <p:nvPicPr>
          <p:cNvPr id="5" name="Afbeelding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038" y="1935032"/>
            <a:ext cx="8530252" cy="18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8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Shared </a:t>
            </a:r>
            <a:r>
              <a:rPr lang="nl-BE" dirty="0" err="1"/>
              <a:t>Preferences</a:t>
            </a:r>
            <a:endParaRPr lang="nl-BE" dirty="0"/>
          </a:p>
        </p:txBody>
      </p:sp>
      <p:sp>
        <p:nvSpPr>
          <p:cNvPr id="4" name="Tekstvak 5"/>
          <p:cNvSpPr txBox="1">
            <a:spLocks noChangeArrowheads="1"/>
          </p:cNvSpPr>
          <p:nvPr/>
        </p:nvSpPr>
        <p:spPr bwMode="auto">
          <a:xfrm>
            <a:off x="7528510" y="1058008"/>
            <a:ext cx="1940610" cy="574577"/>
          </a:xfrm>
          <a:prstGeom prst="rect">
            <a:avLst/>
          </a:prstGeom>
          <a:noFill/>
          <a:ln w="28575">
            <a:solidFill>
              <a:srgbClr val="4472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DataHelper.cs</a:t>
            </a:r>
            <a:endParaRPr kumimoji="0" lang="nl-BE" altLang="nl-BE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6"/>
          <p:cNvSpPr txBox="1">
            <a:spLocks noChangeArrowheads="1"/>
          </p:cNvSpPr>
          <p:nvPr/>
        </p:nvSpPr>
        <p:spPr bwMode="auto">
          <a:xfrm>
            <a:off x="794004" y="2438747"/>
            <a:ext cx="5190236" cy="141118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saveGebruiker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(Gebruikers)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Deze methode krijgt een object van gebruikers, zet het object om naar een JSON en slaat het op onder de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“Gebruiker”</a:t>
            </a: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kstvak 18"/>
          <p:cNvSpPr txBox="1">
            <a:spLocks noChangeArrowheads="1"/>
          </p:cNvSpPr>
          <p:nvPr/>
        </p:nvSpPr>
        <p:spPr bwMode="auto">
          <a:xfrm>
            <a:off x="6341364" y="2438747"/>
            <a:ext cx="4732020" cy="141118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getGebruiker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()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Deze methode haalt de inhoud onder de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“Gebruiker” en zet de JSON om in een object van het type “Gebruikers”</a:t>
            </a: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kstvak 22"/>
          <p:cNvSpPr txBox="1">
            <a:spLocks noChangeArrowheads="1"/>
          </p:cNvSpPr>
          <p:nvPr/>
        </p:nvSpPr>
        <p:spPr bwMode="auto">
          <a:xfrm>
            <a:off x="6341364" y="4451231"/>
            <a:ext cx="4732020" cy="163461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saveCampussenUitAzure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Deze methode krijgt gaat de alle campussen vanuit de database op Azure afhalen en opslaan onder de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“Campussen”</a:t>
            </a:r>
            <a:b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kstvak 23"/>
          <p:cNvSpPr txBox="1">
            <a:spLocks noChangeArrowheads="1"/>
          </p:cNvSpPr>
          <p:nvPr/>
        </p:nvSpPr>
        <p:spPr bwMode="auto">
          <a:xfrm>
            <a:off x="794004" y="4451230"/>
            <a:ext cx="5190236" cy="163461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getCampussenStorage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()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Deze methode haalt de inhoud onder de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“Campussen” op, hierin zit een lijst van objecten van het type “Campussen”, dus eerst moet er een nieuw type worden aangemaakt omdat de functie ”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gson.fromJson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” moet weten om naar welk type hij de JSON moet omvormen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11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28546" y="1058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728546" y="15152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728546" y="1972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28546" y="1972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6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Inleiding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Omschrijving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Resultaat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Azure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/>
              <a:t>SharedPreferences</a:t>
            </a: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SQLite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Geofence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Demo </a:t>
            </a:r>
          </a:p>
        </p:txBody>
      </p:sp>
    </p:spTree>
    <p:extLst>
      <p:ext uri="{BB962C8B-B14F-4D97-AF65-F5344CB8AC3E}">
        <p14:creationId xmlns:p14="http://schemas.microsoft.com/office/powerpoint/2010/main" val="783366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SQLite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6012" y="2084832"/>
            <a:ext cx="7428548" cy="4385310"/>
          </a:xfrm>
          <a:prstGeom prst="rect">
            <a:avLst/>
          </a:prstGeom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7528510" y="1058008"/>
            <a:ext cx="1940610" cy="574577"/>
          </a:xfrm>
          <a:prstGeom prst="rect">
            <a:avLst/>
          </a:prstGeom>
          <a:noFill/>
          <a:ln w="28575">
            <a:solidFill>
              <a:srgbClr val="4472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DBHelper.cs</a:t>
            </a:r>
            <a:endParaRPr kumimoji="0" lang="nl-BE" altLang="nl-BE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0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Geofences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 descr="https://developer.android.com/images/training/geofence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51" y="1519238"/>
            <a:ext cx="4873625" cy="4873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8025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RSS FEED</a:t>
            </a:r>
          </a:p>
          <a:p>
            <a:pPr marL="0" indent="0">
              <a:buNone/>
            </a:pPr>
            <a:r>
              <a:rPr lang="nl-BE" dirty="0"/>
              <a:t> Taken lijst</a:t>
            </a:r>
          </a:p>
          <a:p>
            <a:pPr marL="0" indent="0">
              <a:buNone/>
            </a:pPr>
            <a:r>
              <a:rPr lang="nl-BE" dirty="0"/>
              <a:t> Data van </a:t>
            </a:r>
            <a:r>
              <a:rPr lang="nl-BE"/>
              <a:t>Azure afhalen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7207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170" name="Picture 2" descr="http://theinterviewguys.com/wp-content/uploads/2015/11/question-mark-gu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33" y="2084832"/>
            <a:ext cx="4967061" cy="429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20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Dank 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411529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https://associatie.kuleuven.be/logo/uc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99" y="3102423"/>
            <a:ext cx="4957572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echnicollit.com/wp-content/uploads/2016/04/android-studi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102423"/>
            <a:ext cx="49575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5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rp.pdvwireless.com/wp-content/themes/quark/images/google_market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3597" y="2386051"/>
            <a:ext cx="3476664" cy="34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pic>
        <p:nvPicPr>
          <p:cNvPr id="1028" name="Picture 4" descr="https://news.bitcoin.com/wp-content/uploads/2015/12/Database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34" y="2386051"/>
            <a:ext cx="3643219" cy="36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2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9" y="585216"/>
            <a:ext cx="3372556" cy="62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Inloggen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11" y="585216"/>
            <a:ext cx="3496621" cy="63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7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Rss Feed</a:t>
            </a:r>
          </a:p>
          <a:p>
            <a:r>
              <a:rPr lang="nl-BE" dirty="0"/>
              <a:t>LessenRooster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72" y="585216"/>
            <a:ext cx="3406628" cy="629183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913" y="585216"/>
            <a:ext cx="3397426" cy="62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Map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982" y="585216"/>
            <a:ext cx="3336218" cy="62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Geofences</a:t>
            </a:r>
          </a:p>
          <a:p>
            <a:r>
              <a:rPr lang="nl-BE" dirty="0"/>
              <a:t>Notificate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974" y="585216"/>
            <a:ext cx="3408226" cy="63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259</TotalTime>
  <Words>222</Words>
  <Application>Microsoft Office PowerPoint</Application>
  <PresentationFormat>Breedbeeld</PresentationFormat>
  <Paragraphs>73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3" baseType="lpstr">
      <vt:lpstr>Arial Unicode MS</vt:lpstr>
      <vt:lpstr>Arial</vt:lpstr>
      <vt:lpstr>Calibri</vt:lpstr>
      <vt:lpstr>Courier New</vt:lpstr>
      <vt:lpstr>Times New Roman</vt:lpstr>
      <vt:lpstr>Tw Cen MT</vt:lpstr>
      <vt:lpstr>Tw Cen MT Condensed</vt:lpstr>
      <vt:lpstr>Wingdings 3</vt:lpstr>
      <vt:lpstr>Integraal</vt:lpstr>
      <vt:lpstr>Mobiele apps</vt:lpstr>
      <vt:lpstr>Indeling</vt:lpstr>
      <vt:lpstr>Inleiding</vt:lpstr>
      <vt:lpstr>Inleiding</vt:lpstr>
      <vt:lpstr>Omschrijving</vt:lpstr>
      <vt:lpstr>omschrijving</vt:lpstr>
      <vt:lpstr>omschrijving</vt:lpstr>
      <vt:lpstr>omschrijving</vt:lpstr>
      <vt:lpstr>omschrijving</vt:lpstr>
      <vt:lpstr>resultaat</vt:lpstr>
      <vt:lpstr>Resultaat</vt:lpstr>
      <vt:lpstr>Resultaat</vt:lpstr>
      <vt:lpstr>Resultaat</vt:lpstr>
      <vt:lpstr>Resultaat</vt:lpstr>
      <vt:lpstr>Resultaat</vt:lpstr>
      <vt:lpstr>Resultaat</vt:lpstr>
      <vt:lpstr>Resultaat</vt:lpstr>
      <vt:lpstr>Azure</vt:lpstr>
      <vt:lpstr>Shared Preferences</vt:lpstr>
      <vt:lpstr>SQLite</vt:lpstr>
      <vt:lpstr>Geofences</vt:lpstr>
      <vt:lpstr>Problemen</vt:lpstr>
      <vt:lpstr>Vragen?</vt:lpstr>
      <vt:lpstr>Dank 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Mobiele apps</dc:title>
  <dc:creator>Meneer Doos</dc:creator>
  <cp:lastModifiedBy>Soufiane Salama</cp:lastModifiedBy>
  <cp:revision>36</cp:revision>
  <dcterms:created xsi:type="dcterms:W3CDTF">2016-12-28T13:10:11Z</dcterms:created>
  <dcterms:modified xsi:type="dcterms:W3CDTF">2017-01-16T11:23:45Z</dcterms:modified>
</cp:coreProperties>
</file>