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1" r:id="rId1"/>
  </p:sldMasterIdLst>
  <p:notesMasterIdLst>
    <p:notesMasterId r:id="rId22"/>
  </p:notesMasterIdLst>
  <p:sldIdLst>
    <p:sldId id="256" r:id="rId2"/>
    <p:sldId id="260" r:id="rId3"/>
    <p:sldId id="259" r:id="rId4"/>
    <p:sldId id="273" r:id="rId5"/>
    <p:sldId id="275" r:id="rId6"/>
    <p:sldId id="264" r:id="rId7"/>
    <p:sldId id="280" r:id="rId8"/>
    <p:sldId id="281" r:id="rId9"/>
    <p:sldId id="282" r:id="rId10"/>
    <p:sldId id="283" r:id="rId11"/>
    <p:sldId id="276" r:id="rId12"/>
    <p:sldId id="284" r:id="rId13"/>
    <p:sldId id="277" r:id="rId14"/>
    <p:sldId id="278" r:id="rId15"/>
    <p:sldId id="285" r:id="rId16"/>
    <p:sldId id="267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ufiane Salama" initials="SS" lastIdx="1" clrIdx="0">
    <p:extLst>
      <p:ext uri="{19B8F6BF-5375-455C-9EA6-DF929625EA0E}">
        <p15:presenceInfo xmlns:p15="http://schemas.microsoft.com/office/powerpoint/2012/main" userId="f14cda36fe3463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F33A7-D916-4075-BEB8-CA79A1DC62F3}" type="datetimeFigureOut">
              <a:rPr lang="nl-BE" smtClean="0"/>
              <a:t>25/05/2016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45817-08E1-4DE5-B9CE-187F245225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8157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Dus overal waar ik tekst aan de gebruiker laat zien moet ik de waarde uit de </a:t>
            </a:r>
            <a:r>
              <a:rPr lang="nl-BE" dirty="0" err="1" smtClean="0"/>
              <a:t>Recources</a:t>
            </a:r>
            <a:r>
              <a:rPr lang="nl-BE" dirty="0" smtClean="0"/>
              <a:t> bestand</a:t>
            </a:r>
            <a:r>
              <a:rPr lang="nl-BE" baseline="0" dirty="0" smtClean="0"/>
              <a:t> halen. Bij Message dialogen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45817-08E1-4DE5-B9CE-187F245225AE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6940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167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9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03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3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85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91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5/25/2016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5/25/2016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6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5/25/2016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9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41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65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47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Mobiele apps project</a:t>
            </a:r>
            <a:br>
              <a:rPr lang="nl-NL" dirty="0" smtClean="0"/>
            </a:br>
            <a:r>
              <a:rPr lang="nl-NL" dirty="0" err="1" smtClean="0"/>
              <a:t>road-assistant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 smtClean="0"/>
              <a:t>Soufiane</a:t>
            </a:r>
            <a:r>
              <a:rPr lang="nl-NL" dirty="0" smtClean="0"/>
              <a:t> </a:t>
            </a:r>
            <a:r>
              <a:rPr lang="nl-NL" dirty="0" err="1" smtClean="0"/>
              <a:t>Salama</a:t>
            </a:r>
            <a:r>
              <a:rPr lang="nl-NL" dirty="0"/>
              <a:t> </a:t>
            </a:r>
          </a:p>
          <a:p>
            <a:r>
              <a:rPr lang="en-US" dirty="0" smtClean="0"/>
              <a:t>2 ICT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1358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Gebruikte Services: Background </a:t>
            </a:r>
            <a:r>
              <a:rPr lang="nl-BE" dirty="0" err="1" smtClean="0"/>
              <a:t>task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Er is ook gekozen om een melding aan de gebruiker als hij in de buurt komt van een gevaarlijk punt zonder dat de applicatie in voorgrond runt.</a:t>
            </a:r>
          </a:p>
          <a:p>
            <a:r>
              <a:rPr lang="nl-BE" dirty="0" smtClean="0"/>
              <a:t>De gebruiker krijgt dan een </a:t>
            </a:r>
            <a:r>
              <a:rPr lang="nl-BE" dirty="0" err="1" smtClean="0"/>
              <a:t>ToastNotification</a:t>
            </a:r>
            <a:r>
              <a:rPr lang="nl-BE" dirty="0" smtClean="0"/>
              <a:t>.</a:t>
            </a:r>
          </a:p>
          <a:p>
            <a:endParaRPr lang="nl-BE" dirty="0"/>
          </a:p>
          <a:p>
            <a:r>
              <a:rPr lang="nl-BE" dirty="0" smtClean="0"/>
              <a:t>Er is </a:t>
            </a:r>
            <a:r>
              <a:rPr lang="nl-BE" smtClean="0"/>
              <a:t>een Background </a:t>
            </a:r>
            <a:r>
              <a:rPr lang="nl-BE" dirty="0" err="1" smtClean="0"/>
              <a:t>Task</a:t>
            </a:r>
            <a:r>
              <a:rPr lang="nl-BE" dirty="0" smtClean="0"/>
              <a:t> geconfigureerd als een </a:t>
            </a:r>
            <a:r>
              <a:rPr lang="nl-BE" dirty="0" err="1" smtClean="0"/>
              <a:t>LocationTrigger</a:t>
            </a:r>
            <a:r>
              <a:rPr lang="nl-BE" dirty="0" smtClean="0"/>
              <a:t> en het type is Geofence.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2395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Code: Samenvatting Methodes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26870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dirty="0" smtClean="0"/>
              <a:t>Methode </a:t>
            </a:r>
            <a:r>
              <a:rPr lang="nl-BE" dirty="0" err="1" smtClean="0"/>
              <a:t>StartControleAsync</a:t>
            </a:r>
            <a:r>
              <a:rPr lang="nl-BE" dirty="0" smtClean="0"/>
              <a:t>()</a:t>
            </a:r>
          </a:p>
          <a:p>
            <a:pPr marL="459486" lvl="1" indent="-285750"/>
            <a:r>
              <a:rPr lang="nl-BE" dirty="0" smtClean="0"/>
              <a:t>Controleert of de locatie service aan staat en of het toestel met internet is verbonden.</a:t>
            </a:r>
          </a:p>
          <a:p>
            <a:pPr marL="642366" lvl="2" indent="-285750"/>
            <a:r>
              <a:rPr lang="nl-BE" dirty="0" err="1" smtClean="0"/>
              <a:t>Zoniet</a:t>
            </a:r>
            <a:r>
              <a:rPr lang="nl-BE" dirty="0" smtClean="0"/>
              <a:t>, krijgt u een </a:t>
            </a:r>
            <a:r>
              <a:rPr lang="nl-BE" dirty="0" err="1" smtClean="0"/>
              <a:t>message</a:t>
            </a:r>
            <a:r>
              <a:rPr lang="nl-BE" dirty="0" smtClean="0"/>
              <a:t> </a:t>
            </a:r>
            <a:r>
              <a:rPr lang="nl-BE" dirty="0" err="1" smtClean="0"/>
              <a:t>dialog</a:t>
            </a:r>
            <a:r>
              <a:rPr lang="nl-BE" dirty="0" smtClean="0"/>
              <a:t> met een button die u naar de telefoon instellingen brengt.</a:t>
            </a:r>
          </a:p>
          <a:p>
            <a:pPr marL="356616" lvl="2" indent="0">
              <a:buNone/>
            </a:pPr>
            <a:endParaRPr lang="nl-BE" dirty="0" smtClean="0"/>
          </a:p>
          <a:p>
            <a:pPr marL="457200" indent="-457200">
              <a:buFont typeface="+mj-lt"/>
              <a:buAutoNum type="arabicPeriod"/>
            </a:pPr>
            <a:r>
              <a:rPr lang="nl-BE" dirty="0" smtClean="0"/>
              <a:t>Methode </a:t>
            </a:r>
            <a:r>
              <a:rPr lang="nl-BE" dirty="0" err="1" smtClean="0"/>
              <a:t>GetLocatiesAsync</a:t>
            </a:r>
            <a:r>
              <a:rPr lang="nl-BE" dirty="0" smtClean="0"/>
              <a:t>()</a:t>
            </a:r>
          </a:p>
          <a:p>
            <a:pPr marL="459486" lvl="1" indent="-285750"/>
            <a:r>
              <a:rPr lang="nl-BE" dirty="0" smtClean="0"/>
              <a:t>Haalt de gevaarlijke locaties uit de database in </a:t>
            </a:r>
            <a:r>
              <a:rPr lang="nl-BE" dirty="0" err="1" smtClean="0"/>
              <a:t>Azure</a:t>
            </a:r>
            <a:r>
              <a:rPr lang="nl-BE" dirty="0" smtClean="0"/>
              <a:t>.</a:t>
            </a:r>
          </a:p>
          <a:p>
            <a:pPr marL="459486" lvl="1" indent="-285750"/>
            <a:r>
              <a:rPr lang="nl-BE" dirty="0" smtClean="0"/>
              <a:t>Start van methode </a:t>
            </a:r>
            <a:r>
              <a:rPr lang="nl-BE" dirty="0" err="1" smtClean="0"/>
              <a:t>ZetLocatiesOpMap</a:t>
            </a:r>
            <a:r>
              <a:rPr lang="nl-BE" dirty="0" smtClean="0"/>
              <a:t>() deze gaat voor alle locaties een </a:t>
            </a:r>
            <a:r>
              <a:rPr lang="nl-BE" dirty="0" err="1" smtClean="0"/>
              <a:t>PushPin</a:t>
            </a:r>
            <a:r>
              <a:rPr lang="nl-BE" dirty="0" smtClean="0"/>
              <a:t> op de kaart zetten.</a:t>
            </a:r>
          </a:p>
          <a:p>
            <a:pPr marL="173736" lvl="1" indent="0">
              <a:buNone/>
            </a:pPr>
            <a:endParaRPr lang="nl-BE" dirty="0" smtClean="0"/>
          </a:p>
          <a:p>
            <a:pPr marL="457200" indent="-457200">
              <a:buFont typeface="+mj-lt"/>
              <a:buAutoNum type="arabicPeriod"/>
            </a:pPr>
            <a:r>
              <a:rPr lang="nl-BE" dirty="0" smtClean="0"/>
              <a:t>Methode </a:t>
            </a:r>
            <a:r>
              <a:rPr lang="nl-BE" dirty="0" err="1" smtClean="0"/>
              <a:t>LocatieConfiguratie</a:t>
            </a:r>
            <a:r>
              <a:rPr lang="nl-BE" dirty="0" smtClean="0"/>
              <a:t>()</a:t>
            </a:r>
          </a:p>
          <a:p>
            <a:pPr marL="459486" lvl="1" indent="-285750"/>
            <a:r>
              <a:rPr lang="nl-BE" dirty="0" smtClean="0"/>
              <a:t>Stelt de parameter voor het event </a:t>
            </a:r>
            <a:r>
              <a:rPr lang="nl-BE" dirty="0" err="1" smtClean="0"/>
              <a:t>PosistionChanged</a:t>
            </a:r>
            <a:r>
              <a:rPr lang="nl-BE" dirty="0" smtClean="0"/>
              <a:t> in.</a:t>
            </a:r>
          </a:p>
        </p:txBody>
      </p:sp>
    </p:spTree>
    <p:extLst>
      <p:ext uri="{BB962C8B-B14F-4D97-AF65-F5344CB8AC3E}">
        <p14:creationId xmlns:p14="http://schemas.microsoft.com/office/powerpoint/2010/main" val="421187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Code: Samenvatting Methodes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26870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Methode </a:t>
            </a:r>
            <a:r>
              <a:rPr lang="nl-BE" dirty="0" err="1"/>
              <a:t>GeofenceConfiguratie</a:t>
            </a:r>
            <a:r>
              <a:rPr lang="nl-BE" dirty="0" smtClean="0"/>
              <a:t>()</a:t>
            </a:r>
          </a:p>
          <a:p>
            <a:pPr marL="459486" lvl="1" indent="-285750"/>
            <a:r>
              <a:rPr lang="nl-BE" dirty="0"/>
              <a:t>Deze gaat voor elke gevaarlijke locatie een </a:t>
            </a:r>
            <a:r>
              <a:rPr lang="nl-BE" dirty="0" err="1"/>
              <a:t>geofence</a:t>
            </a:r>
            <a:r>
              <a:rPr lang="nl-BE" dirty="0"/>
              <a:t> instellen.</a:t>
            </a:r>
          </a:p>
          <a:p>
            <a:pPr marL="173736" lvl="1" indent="0">
              <a:buNone/>
            </a:pPr>
            <a:endParaRPr lang="nl-BE" dirty="0" smtClean="0"/>
          </a:p>
          <a:p>
            <a:pPr marL="457200" indent="-457200">
              <a:buFont typeface="+mj-lt"/>
              <a:buAutoNum type="arabicPeriod"/>
            </a:pPr>
            <a:r>
              <a:rPr lang="nl-BE" dirty="0" smtClean="0"/>
              <a:t>Methode </a:t>
            </a:r>
            <a:r>
              <a:rPr lang="nl-BE" dirty="0" err="1" smtClean="0"/>
              <a:t>RegisterTask</a:t>
            </a:r>
            <a:r>
              <a:rPr lang="nl-BE" dirty="0" smtClean="0"/>
              <a:t>()</a:t>
            </a:r>
            <a:endParaRPr lang="nl-BE" dirty="0"/>
          </a:p>
          <a:p>
            <a:pPr marL="459486" lvl="1" indent="-285750"/>
            <a:r>
              <a:rPr lang="nl-BE" dirty="0" smtClean="0"/>
              <a:t>Deze gaat de background </a:t>
            </a:r>
            <a:r>
              <a:rPr lang="nl-BE" dirty="0" err="1" smtClean="0"/>
              <a:t>task</a:t>
            </a:r>
            <a:r>
              <a:rPr lang="nl-BE" dirty="0" smtClean="0"/>
              <a:t> configureren</a:t>
            </a:r>
          </a:p>
          <a:p>
            <a:pPr marL="642366" lvl="2" indent="-285750"/>
            <a:r>
              <a:rPr lang="nl-BE" dirty="0" smtClean="0"/>
              <a:t>Controleren of de background </a:t>
            </a:r>
            <a:r>
              <a:rPr lang="nl-BE" dirty="0" err="1" smtClean="0"/>
              <a:t>task</a:t>
            </a:r>
            <a:r>
              <a:rPr lang="nl-BE" dirty="0" smtClean="0"/>
              <a:t> al bestaat, want er mag maar één </a:t>
            </a:r>
            <a:r>
              <a:rPr lang="nl-BE" dirty="0" err="1" smtClean="0"/>
              <a:t>task</a:t>
            </a:r>
            <a:r>
              <a:rPr lang="nl-BE" dirty="0" smtClean="0"/>
              <a:t> bestaan met een bepaalde naam.</a:t>
            </a:r>
          </a:p>
        </p:txBody>
      </p:sp>
    </p:spTree>
    <p:extLst>
      <p:ext uri="{BB962C8B-B14F-4D97-AF65-F5344CB8AC3E}">
        <p14:creationId xmlns:p14="http://schemas.microsoft.com/office/powerpoint/2010/main" val="296029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Code: Samenvatting Events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26870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dirty="0" smtClean="0"/>
              <a:t>Event </a:t>
            </a:r>
            <a:r>
              <a:rPr lang="nl-BE" dirty="0" err="1" smtClean="0"/>
              <a:t>locator_PositionChanged</a:t>
            </a:r>
            <a:endParaRPr lang="nl-BE" dirty="0" smtClean="0"/>
          </a:p>
          <a:p>
            <a:pPr marL="459486" lvl="1" indent="-285750"/>
            <a:r>
              <a:rPr lang="nl-BE" dirty="0" smtClean="0"/>
              <a:t>Dit event wordt afgevuurd zodra de positie wijzigt.</a:t>
            </a:r>
          </a:p>
          <a:p>
            <a:pPr marL="459486" lvl="1" indent="-285750"/>
            <a:r>
              <a:rPr lang="nl-BE" dirty="0" smtClean="0"/>
              <a:t>Hierin staat er een methode </a:t>
            </a:r>
            <a:r>
              <a:rPr lang="nl-BE" dirty="0" err="1" smtClean="0"/>
              <a:t>ToonLocatie</a:t>
            </a:r>
            <a:r>
              <a:rPr lang="nl-BE" dirty="0" smtClean="0"/>
              <a:t>() die op uw huidige locatie inzoomt en een nieuw icoon zet.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  <a:p>
            <a:pPr marL="457200" indent="-457200">
              <a:buFont typeface="+mj-lt"/>
              <a:buAutoNum type="arabicPeriod"/>
            </a:pPr>
            <a:r>
              <a:rPr lang="nl-BE" dirty="0" smtClean="0"/>
              <a:t>Event </a:t>
            </a:r>
            <a:r>
              <a:rPr lang="nl-BE" dirty="0" err="1" smtClean="0"/>
              <a:t>Current_GeofenceStateChanged</a:t>
            </a:r>
            <a:endParaRPr lang="nl-BE" dirty="0"/>
          </a:p>
          <a:p>
            <a:pPr marL="459486" lvl="1" indent="-285750"/>
            <a:r>
              <a:rPr lang="nl-BE" dirty="0" smtClean="0"/>
              <a:t>Zodra de gebruiker in de buurt komt van een gevaarlijke locatie wordt dit event afgevuurd.</a:t>
            </a:r>
          </a:p>
          <a:p>
            <a:pPr marL="459486" lvl="1" indent="-285750"/>
            <a:r>
              <a:rPr lang="nl-BE" dirty="0" smtClean="0"/>
              <a:t>Deze toont dan een </a:t>
            </a:r>
            <a:r>
              <a:rPr lang="nl-BE" dirty="0" err="1" smtClean="0"/>
              <a:t>message</a:t>
            </a:r>
            <a:r>
              <a:rPr lang="nl-BE" dirty="0" smtClean="0"/>
              <a:t> </a:t>
            </a:r>
            <a:r>
              <a:rPr lang="nl-BE" dirty="0" err="1" smtClean="0"/>
              <a:t>dialog</a:t>
            </a:r>
            <a:r>
              <a:rPr lang="nl-BE" dirty="0" smtClean="0"/>
              <a:t> en speelt een waarschuwing geluid af.</a:t>
            </a:r>
          </a:p>
          <a:p>
            <a:pPr marL="630936" lvl="1" indent="-457200">
              <a:buFont typeface="+mj-lt"/>
              <a:buAutoNum type="arabicPeriod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6795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Code: Samenvatting Gebruikers interacties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 smtClean="0"/>
              <a:t>Button </a:t>
            </a:r>
            <a:r>
              <a:rPr lang="nl-BE" dirty="0" err="1" smtClean="0"/>
              <a:t>WaarBenIk</a:t>
            </a:r>
            <a:r>
              <a:rPr lang="nl-BE" dirty="0" smtClean="0"/>
              <a:t>?</a:t>
            </a:r>
          </a:p>
          <a:p>
            <a:pPr marL="459486" lvl="1" indent="-285750"/>
            <a:r>
              <a:rPr lang="nl-BE" dirty="0" smtClean="0"/>
              <a:t>Deze gaat de huidige positie(coördinaten) inlezen en omzetten naar een straat en stad en deze via een </a:t>
            </a:r>
            <a:r>
              <a:rPr lang="nl-BE" dirty="0" err="1" smtClean="0"/>
              <a:t>message</a:t>
            </a:r>
            <a:r>
              <a:rPr lang="nl-BE" dirty="0" smtClean="0"/>
              <a:t> </a:t>
            </a:r>
            <a:r>
              <a:rPr lang="nl-BE" dirty="0" err="1" smtClean="0"/>
              <a:t>dialog</a:t>
            </a:r>
            <a:r>
              <a:rPr lang="nl-BE" dirty="0" smtClean="0"/>
              <a:t> tonen.</a:t>
            </a:r>
          </a:p>
          <a:p>
            <a:pPr marL="173736" lvl="1" indent="0">
              <a:buNone/>
            </a:pPr>
            <a:endParaRPr lang="nl-BE" dirty="0"/>
          </a:p>
          <a:p>
            <a:pPr marL="457200" indent="-457200">
              <a:buFont typeface="+mj-lt"/>
              <a:buAutoNum type="arabicPeriod"/>
            </a:pPr>
            <a:r>
              <a:rPr lang="nl-BE" dirty="0" smtClean="0"/>
              <a:t>Click op de Pushpins.</a:t>
            </a:r>
          </a:p>
          <a:p>
            <a:pPr marL="459486" lvl="1" indent="-285750"/>
            <a:r>
              <a:rPr lang="nl-BE" dirty="0"/>
              <a:t>Deze toont een </a:t>
            </a:r>
            <a:r>
              <a:rPr lang="nl-BE" dirty="0" err="1"/>
              <a:t>message</a:t>
            </a:r>
            <a:r>
              <a:rPr lang="nl-BE" dirty="0"/>
              <a:t> </a:t>
            </a:r>
            <a:r>
              <a:rPr lang="nl-BE" dirty="0" err="1"/>
              <a:t>dialog</a:t>
            </a:r>
            <a:r>
              <a:rPr lang="nl-BE" dirty="0"/>
              <a:t> met de soort van gevaarlijke locatie.</a:t>
            </a:r>
            <a:endParaRPr lang="nl-BE" dirty="0" smtClean="0"/>
          </a:p>
          <a:p>
            <a:pPr marL="457200" indent="-457200">
              <a:buFont typeface="+mj-lt"/>
              <a:buAutoNum type="arabicPeriod"/>
            </a:pPr>
            <a:endParaRPr lang="nl-BE" dirty="0"/>
          </a:p>
          <a:p>
            <a:pPr marL="457200" indent="-457200">
              <a:buFont typeface="+mj-lt"/>
              <a:buAutoNum type="arabicPeriod"/>
            </a:pPr>
            <a:r>
              <a:rPr lang="nl-BE" dirty="0" smtClean="0"/>
              <a:t>Button Locaties</a:t>
            </a:r>
          </a:p>
          <a:p>
            <a:pPr marL="459486" lvl="1" indent="-285750"/>
            <a:r>
              <a:rPr lang="nl-BE" dirty="0"/>
              <a:t>Deze brengt de gebruiker naar de Locatie Lijst pagina.</a:t>
            </a:r>
          </a:p>
          <a:p>
            <a:pPr marL="173736" lvl="1" indent="0">
              <a:buNone/>
            </a:pPr>
            <a:endParaRPr lang="nl-BE" dirty="0" smtClean="0"/>
          </a:p>
          <a:p>
            <a:pPr marL="457200" indent="-457200">
              <a:buFont typeface="+mj-lt"/>
              <a:buAutoNum type="arabicPeriod"/>
            </a:pPr>
            <a:r>
              <a:rPr lang="nl-BE" dirty="0" smtClean="0"/>
              <a:t>Button Over</a:t>
            </a:r>
          </a:p>
          <a:p>
            <a:pPr marL="459486" lvl="1" indent="-285750"/>
            <a:r>
              <a:rPr lang="nl-BE" dirty="0" smtClean="0"/>
              <a:t>Deze brengt de gebruiker naar een info pagina over de applicatie.</a:t>
            </a:r>
          </a:p>
          <a:p>
            <a:pPr marL="173736" lvl="1" indent="0">
              <a:buNone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80879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Code: Samenvatting Background </a:t>
            </a:r>
            <a:r>
              <a:rPr lang="nl-BE" dirty="0" err="1" smtClean="0"/>
              <a:t>Task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BE" dirty="0"/>
          </a:p>
          <a:p>
            <a:pPr>
              <a:buFont typeface="Wingdings" panose="05000000000000000000" pitchFamily="2" charset="2"/>
              <a:buChar char="Ø"/>
            </a:pPr>
            <a:r>
              <a:rPr lang="nl-BE" dirty="0" smtClean="0"/>
              <a:t>Methode </a:t>
            </a:r>
            <a:r>
              <a:rPr lang="nl-BE" dirty="0" err="1" smtClean="0"/>
              <a:t>RegisterTask</a:t>
            </a:r>
            <a:r>
              <a:rPr lang="nl-BE" dirty="0" smtClean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Deze gaat de controleren als de background </a:t>
            </a:r>
            <a:r>
              <a:rPr lang="nl-BE" dirty="0" err="1" smtClean="0"/>
              <a:t>task</a:t>
            </a:r>
            <a:r>
              <a:rPr lang="nl-BE" dirty="0" smtClean="0"/>
              <a:t> al bestaat, </a:t>
            </a:r>
            <a:r>
              <a:rPr lang="nl-BE" dirty="0" err="1" smtClean="0"/>
              <a:t>zoniet</a:t>
            </a:r>
            <a:r>
              <a:rPr lang="nl-BE" dirty="0" smtClean="0"/>
              <a:t> maakt hij 1 aan onder de naam “</a:t>
            </a:r>
            <a:r>
              <a:rPr lang="nl-BE" dirty="0" err="1" smtClean="0"/>
              <a:t>RoadAssistantTask</a:t>
            </a:r>
            <a:r>
              <a:rPr lang="nl-BE" dirty="0" smtClean="0"/>
              <a:t>”.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nl-BE" dirty="0"/>
          </a:p>
          <a:p>
            <a:pPr>
              <a:buFont typeface="Wingdings" panose="05000000000000000000" pitchFamily="2" charset="2"/>
              <a:buChar char="Ø"/>
            </a:pPr>
            <a:r>
              <a:rPr lang="nl-BE" dirty="0" smtClean="0"/>
              <a:t>BackgroundTask klasse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Deze gaat een Toast Notification tonen.</a:t>
            </a:r>
          </a:p>
          <a:p>
            <a:pPr marL="128016" lvl="1" indent="0">
              <a:buNone/>
            </a:pPr>
            <a:endParaRPr lang="nl-BE" dirty="0" smtClean="0"/>
          </a:p>
          <a:p>
            <a:pPr marL="128016" lvl="1" indent="0">
              <a:buNone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91405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Extra’s: </a:t>
            </a:r>
            <a:r>
              <a:rPr lang="nl-BE" dirty="0" err="1" smtClean="0"/>
              <a:t>Localization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341137"/>
          </a:xfrm>
        </p:spPr>
        <p:txBody>
          <a:bodyPr>
            <a:normAutofit/>
          </a:bodyPr>
          <a:lstStyle/>
          <a:p>
            <a:r>
              <a:rPr lang="nl-BE" dirty="0" smtClean="0"/>
              <a:t>Om de applicatie voor meerdere talen te gebruiken is er van </a:t>
            </a:r>
            <a:r>
              <a:rPr lang="nl-BE" dirty="0" err="1" smtClean="0"/>
              <a:t>Localization</a:t>
            </a:r>
            <a:r>
              <a:rPr lang="nl-BE" dirty="0" smtClean="0"/>
              <a:t> gebruik gemaakt.</a:t>
            </a:r>
          </a:p>
          <a:p>
            <a:r>
              <a:rPr lang="nl-BE" dirty="0" smtClean="0"/>
              <a:t>Er is gekozen voor Nederlands, Frans en Engels.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519" y="3552106"/>
            <a:ext cx="1677289" cy="3075029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1441" y="3552106"/>
            <a:ext cx="1686765" cy="3075029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9286" y="3552106"/>
            <a:ext cx="1688436" cy="307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9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Extra’s: Logo’s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365" y="2084832"/>
            <a:ext cx="2413635" cy="4022725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106" y="5170714"/>
            <a:ext cx="936843" cy="936843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977" y="4109656"/>
            <a:ext cx="419100" cy="41910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943" y="4678807"/>
            <a:ext cx="1428750" cy="142875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237" y="3872992"/>
            <a:ext cx="4618101" cy="223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3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Problemen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nl-BE" dirty="0" err="1" smtClean="0"/>
              <a:t>Azure</a:t>
            </a:r>
            <a:r>
              <a:rPr lang="nl-BE" dirty="0" smtClean="0"/>
              <a:t> gebruiken</a:t>
            </a:r>
          </a:p>
          <a:p>
            <a:pPr marL="0" indent="0">
              <a:buNone/>
            </a:pPr>
            <a:endParaRPr lang="nl-BE" dirty="0" smtClean="0"/>
          </a:p>
          <a:p>
            <a:pPr>
              <a:buFont typeface="Wingdings" panose="05000000000000000000" pitchFamily="2" charset="2"/>
              <a:buChar char="Ø"/>
            </a:pPr>
            <a:endParaRPr lang="nl-BE" dirty="0" smtClean="0"/>
          </a:p>
          <a:p>
            <a:pPr>
              <a:buFont typeface="Wingdings" panose="05000000000000000000" pitchFamily="2" charset="2"/>
              <a:buChar char="Ø"/>
            </a:pPr>
            <a:endParaRPr lang="nl-B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nl-BE" strike="sngStrike" dirty="0" smtClean="0"/>
              <a:t>Scheidingsteken bij andere culturen</a:t>
            </a:r>
          </a:p>
          <a:p>
            <a:pPr>
              <a:buFont typeface="Wingdings" panose="05000000000000000000" pitchFamily="2" charset="2"/>
              <a:buChar char="Ø"/>
            </a:pPr>
            <a:endParaRPr lang="nl-BE" dirty="0" smtClean="0"/>
          </a:p>
          <a:p>
            <a:pPr>
              <a:buFont typeface="Wingdings" panose="05000000000000000000" pitchFamily="2" charset="2"/>
              <a:buChar char="Ø"/>
            </a:pPr>
            <a:endParaRPr lang="nl-BE" dirty="0"/>
          </a:p>
        </p:txBody>
      </p:sp>
      <p:pic>
        <p:nvPicPr>
          <p:cNvPr id="5" name="Afbeelding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14856" y="2810192"/>
            <a:ext cx="6586728" cy="573088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430" y="3657587"/>
            <a:ext cx="1692346" cy="310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5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Uitbreiding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nl-BE" dirty="0" smtClean="0"/>
              <a:t>Gebruikers inloggen of registreren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nl-BE" dirty="0" smtClean="0"/>
              <a:t>De gebruiker zijn huidige locatie in de database zetten als ze een gevaarlijke locatie zien.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nl-BE" dirty="0" smtClean="0"/>
              <a:t>Een melding krijgen bij een te hoge snelheid.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8214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Inhoud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dirty="0" smtClean="0"/>
              <a:t>Wat is het?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smtClean="0"/>
              <a:t>Gebruikte services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smtClean="0"/>
              <a:t>Code samenvatting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smtClean="0"/>
              <a:t>Extra’s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smtClean="0"/>
              <a:t>Problemen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smtClean="0"/>
              <a:t>Mogelijke uitbreidingen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smtClean="0"/>
              <a:t>Demo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2485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Vragen?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0067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 is het?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nl-BE" sz="2000" dirty="0" smtClean="0"/>
              <a:t>Een applicatie waar gebruikers een kaart zien met: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nl-BE" sz="1600" dirty="0" smtClean="0"/>
              <a:t>Een icoon </a:t>
            </a:r>
            <a:r>
              <a:rPr lang="nl-BE" sz="1600" dirty="0"/>
              <a:t>op zijn huidige </a:t>
            </a:r>
            <a:r>
              <a:rPr lang="nl-BE" sz="1600" dirty="0" smtClean="0"/>
              <a:t>locatie.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nl-BE" sz="1600" dirty="0"/>
              <a:t>Push-</a:t>
            </a:r>
            <a:r>
              <a:rPr lang="nl-BE" sz="1600" dirty="0" err="1"/>
              <a:t>Pins</a:t>
            </a:r>
            <a:r>
              <a:rPr lang="nl-BE" sz="1600" dirty="0"/>
              <a:t> van gevaarlijke punten (flitspalen, controles of ongevallen) uit een </a:t>
            </a:r>
            <a:r>
              <a:rPr lang="nl-BE" sz="1600" dirty="0" smtClean="0"/>
              <a:t>database.</a:t>
            </a:r>
          </a:p>
          <a:p>
            <a:pPr marL="128016" lvl="1" indent="0">
              <a:buNone/>
            </a:pPr>
            <a:endParaRPr lang="nl-BE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 smtClean="0"/>
              <a:t>De applicatie geeft een melding als je in de buurt komt van een gevaarlijk punt.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 smtClean="0"/>
              <a:t>De gebruiker kan zijn eigen locatie opvragen.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 smtClean="0"/>
              <a:t>De gebruiker kan op een pagina een lijst met alle gevaarlijke punten zien.</a:t>
            </a:r>
          </a:p>
          <a:p>
            <a:pPr marL="128016" lvl="1" indent="0">
              <a:buNone/>
            </a:pPr>
            <a:endParaRPr lang="nl-BE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245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 is het?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8016" lvl="1" indent="0">
              <a:buNone/>
            </a:pPr>
            <a:endParaRPr lang="nl-BE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t="390"/>
          <a:stretch/>
        </p:blipFill>
        <p:spPr>
          <a:xfrm>
            <a:off x="1024128" y="1901228"/>
            <a:ext cx="2426167" cy="4408132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/>
          <a:srcRect l="464" t="410"/>
          <a:stretch/>
        </p:blipFill>
        <p:spPr>
          <a:xfrm>
            <a:off x="8311080" y="1919334"/>
            <a:ext cx="2433119" cy="439002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013" y="1901228"/>
            <a:ext cx="2418020" cy="440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2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 is het?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8016" lvl="1" indent="0">
              <a:buNone/>
            </a:pPr>
            <a:endParaRPr lang="nl-BE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2"/>
          <a:srcRect t="380" r="1159" b="-1"/>
          <a:stretch/>
        </p:blipFill>
        <p:spPr>
          <a:xfrm>
            <a:off x="4672004" y="1901228"/>
            <a:ext cx="2415595" cy="4408132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3"/>
          <a:srcRect l="874"/>
          <a:stretch/>
        </p:blipFill>
        <p:spPr>
          <a:xfrm>
            <a:off x="8338242" y="1901228"/>
            <a:ext cx="2405958" cy="4408132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4"/>
          <a:srcRect t="427"/>
          <a:stretch/>
        </p:blipFill>
        <p:spPr>
          <a:xfrm>
            <a:off x="1024128" y="1919335"/>
            <a:ext cx="2421472" cy="439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4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Gebruikte Services: </a:t>
            </a:r>
            <a:r>
              <a:rPr lang="nl-BE" dirty="0" err="1" smtClean="0"/>
              <a:t>geolocation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Is gebruikt om de positie te bepalen.</a:t>
            </a:r>
          </a:p>
          <a:p>
            <a:endParaRPr lang="nl-BE" dirty="0"/>
          </a:p>
          <a:p>
            <a:r>
              <a:rPr lang="nl-BE" dirty="0" smtClean="0"/>
              <a:t>Heeft een event die wordt afgevuurd zodra er de positie wijzigt.</a:t>
            </a:r>
          </a:p>
          <a:p>
            <a:r>
              <a:rPr lang="nl-BE" dirty="0" smtClean="0"/>
              <a:t>In dit event wordt er ingezoomd op de nieuwe positie en een icoon geplaatst.</a:t>
            </a:r>
          </a:p>
          <a:p>
            <a:endParaRPr lang="nl-BE" dirty="0" smtClean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2762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Gebruikte Services: </a:t>
            </a:r>
            <a:r>
              <a:rPr lang="nl-BE" dirty="0" err="1" smtClean="0"/>
              <a:t>Geofence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Is gebruikt om </a:t>
            </a:r>
            <a:r>
              <a:rPr lang="nl-BE" dirty="0" smtClean="0"/>
              <a:t>een melding te krijgen zodra de gebruiker in de buurt komt van een gevaarlijke locatie.</a:t>
            </a:r>
          </a:p>
          <a:p>
            <a:endParaRPr lang="nl-BE" dirty="0"/>
          </a:p>
          <a:p>
            <a:r>
              <a:rPr lang="nl-BE" dirty="0" smtClean="0"/>
              <a:t>In dit project is gekozen om alleen bij het binnenkomen van een </a:t>
            </a:r>
            <a:r>
              <a:rPr lang="nl-BE" dirty="0" err="1" smtClean="0"/>
              <a:t>geofence</a:t>
            </a:r>
            <a:r>
              <a:rPr lang="nl-BE" dirty="0" smtClean="0"/>
              <a:t> het event af te vuren.</a:t>
            </a:r>
            <a:endParaRPr lang="nl-BE" dirty="0"/>
          </a:p>
          <a:p>
            <a:endParaRPr lang="nl-BE" dirty="0"/>
          </a:p>
          <a:p>
            <a:r>
              <a:rPr lang="nl-BE" dirty="0"/>
              <a:t>In het </a:t>
            </a:r>
            <a:r>
              <a:rPr lang="nl-BE" dirty="0" err="1"/>
              <a:t>GeofenceStateChanged</a:t>
            </a:r>
            <a:r>
              <a:rPr lang="nl-BE" dirty="0"/>
              <a:t> event </a:t>
            </a:r>
            <a:r>
              <a:rPr lang="nl-BE" dirty="0" smtClean="0"/>
              <a:t>wordt er een melding weergeven en een melodie afgespeeld.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1855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Gebruikte Services: Binding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102" y="2370294"/>
            <a:ext cx="2090219" cy="3854767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/>
          <a:srcRect l="464" t="410"/>
          <a:stretch/>
        </p:blipFill>
        <p:spPr>
          <a:xfrm>
            <a:off x="6724295" y="2370294"/>
            <a:ext cx="2136459" cy="385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2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Gebruikte Services: </a:t>
            </a:r>
            <a:r>
              <a:rPr lang="nl-BE" dirty="0" err="1" smtClean="0"/>
              <a:t>azure</a:t>
            </a:r>
            <a:endParaRPr lang="nl-BE" dirty="0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1947672"/>
            <a:ext cx="2679192" cy="1999089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56" y="4200475"/>
            <a:ext cx="6200037" cy="2304092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672" y="1848679"/>
            <a:ext cx="4982248" cy="254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8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al">
  <a:themeElements>
    <a:clrScheme name="Integra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719</TotalTime>
  <Words>660</Words>
  <Application>Microsoft Office PowerPoint</Application>
  <PresentationFormat>Breedbeeld</PresentationFormat>
  <Paragraphs>107</Paragraphs>
  <Slides>20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7" baseType="lpstr">
      <vt:lpstr>Arial</vt:lpstr>
      <vt:lpstr>Calibri</vt:lpstr>
      <vt:lpstr>Tw Cen MT</vt:lpstr>
      <vt:lpstr>Tw Cen MT Condensed</vt:lpstr>
      <vt:lpstr>Wingdings</vt:lpstr>
      <vt:lpstr>Wingdings 3</vt:lpstr>
      <vt:lpstr>Integraal</vt:lpstr>
      <vt:lpstr>Mobiele apps project road-assistant</vt:lpstr>
      <vt:lpstr>Inhoud</vt:lpstr>
      <vt:lpstr>Wat is het?</vt:lpstr>
      <vt:lpstr>Wat is het?</vt:lpstr>
      <vt:lpstr>Wat is het?</vt:lpstr>
      <vt:lpstr>Gebruikte Services: geolocation</vt:lpstr>
      <vt:lpstr>Gebruikte Services: Geofence</vt:lpstr>
      <vt:lpstr>Gebruikte Services: Binding</vt:lpstr>
      <vt:lpstr>Gebruikte Services: azure</vt:lpstr>
      <vt:lpstr>Gebruikte Services: Background task</vt:lpstr>
      <vt:lpstr>Code: Samenvatting Methodes</vt:lpstr>
      <vt:lpstr>Code: Samenvatting Methodes</vt:lpstr>
      <vt:lpstr>Code: Samenvatting Events</vt:lpstr>
      <vt:lpstr>Code: Samenvatting Gebruikers interacties</vt:lpstr>
      <vt:lpstr>Code: Samenvatting Background Task</vt:lpstr>
      <vt:lpstr>Extra’s: Localization</vt:lpstr>
      <vt:lpstr>Extra’s: Logo’s</vt:lpstr>
      <vt:lpstr>Problemen</vt:lpstr>
      <vt:lpstr>Uitbreiding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tools project pixate</dc:title>
  <dc:creator>Gianluca Punzo</dc:creator>
  <cp:lastModifiedBy>Soufiane Salama</cp:lastModifiedBy>
  <cp:revision>124</cp:revision>
  <dcterms:created xsi:type="dcterms:W3CDTF">2016-05-10T10:21:37Z</dcterms:created>
  <dcterms:modified xsi:type="dcterms:W3CDTF">2016-05-25T12:16:47Z</dcterms:modified>
</cp:coreProperties>
</file>