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20"/>
  </p:notesMasterIdLst>
  <p:sldIdLst>
    <p:sldId id="903" r:id="rId3"/>
    <p:sldId id="905" r:id="rId4"/>
    <p:sldId id="908" r:id="rId5"/>
    <p:sldId id="909" r:id="rId6"/>
    <p:sldId id="904" r:id="rId7"/>
    <p:sldId id="912" r:id="rId8"/>
    <p:sldId id="914" r:id="rId9"/>
    <p:sldId id="915" r:id="rId10"/>
    <p:sldId id="916" r:id="rId11"/>
    <p:sldId id="913" r:id="rId12"/>
    <p:sldId id="911" r:id="rId13"/>
    <p:sldId id="921" r:id="rId14"/>
    <p:sldId id="917" r:id="rId15"/>
    <p:sldId id="919" r:id="rId16"/>
    <p:sldId id="918" r:id="rId17"/>
    <p:sldId id="920" r:id="rId18"/>
    <p:sldId id="63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65C2E-6101-4927-B108-7AADE94C4688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475D4C-A93B-4EF7-8210-050EE5B59159}">
      <dgm:prSet phldrT="[Texte]"/>
      <dgm:spPr/>
      <dgm:t>
        <a:bodyPr/>
        <a:lstStyle/>
        <a:p>
          <a:r>
            <a:rPr lang="en-US" b="1" i="0">
              <a:effectLst/>
              <a:latin typeface="Roboto"/>
            </a:rPr>
            <a:t>business understanding </a:t>
          </a:r>
          <a:endParaRPr lang="en-US" b="1" dirty="0"/>
        </a:p>
      </dgm:t>
    </dgm:pt>
    <dgm:pt modelId="{5F10A537-721E-4692-AFF4-118A32F961E8}" type="parTrans" cxnId="{D1105B34-64B6-4EC5-AF89-F3B30225CDE2}">
      <dgm:prSet/>
      <dgm:spPr/>
      <dgm:t>
        <a:bodyPr/>
        <a:lstStyle/>
        <a:p>
          <a:endParaRPr lang="en-US"/>
        </a:p>
      </dgm:t>
    </dgm:pt>
    <dgm:pt modelId="{C7EE011A-18C5-4439-942E-734C8DC85E53}" type="sibTrans" cxnId="{D1105B34-64B6-4EC5-AF89-F3B30225CDE2}">
      <dgm:prSet/>
      <dgm:spPr/>
      <dgm:t>
        <a:bodyPr/>
        <a:lstStyle/>
        <a:p>
          <a:endParaRPr lang="en-US"/>
        </a:p>
      </dgm:t>
    </dgm:pt>
    <dgm:pt modelId="{6B67F21D-34B8-4B48-B511-90024BBFEBE7}">
      <dgm:prSet phldrT="[Texte]"/>
      <dgm:spPr/>
      <dgm:t>
        <a:bodyPr/>
        <a:lstStyle/>
        <a:p>
          <a:r>
            <a:rPr lang="en-US" b="1" i="0" dirty="0">
              <a:effectLst/>
              <a:latin typeface="Roboto"/>
            </a:rPr>
            <a:t>data understanding </a:t>
          </a:r>
          <a:endParaRPr lang="en-US" b="1" dirty="0"/>
        </a:p>
      </dgm:t>
    </dgm:pt>
    <dgm:pt modelId="{3D7E3F0A-4D7D-4BE3-BBC7-7EDC8C2FAAF0}" type="parTrans" cxnId="{818EAD03-1070-4ED3-BAE7-25B0F47DD701}">
      <dgm:prSet/>
      <dgm:spPr/>
      <dgm:t>
        <a:bodyPr/>
        <a:lstStyle/>
        <a:p>
          <a:endParaRPr lang="en-US"/>
        </a:p>
      </dgm:t>
    </dgm:pt>
    <dgm:pt modelId="{9480FAF3-C73F-471F-BC91-65561E9FDD72}" type="sibTrans" cxnId="{818EAD03-1070-4ED3-BAE7-25B0F47DD701}">
      <dgm:prSet/>
      <dgm:spPr/>
      <dgm:t>
        <a:bodyPr/>
        <a:lstStyle/>
        <a:p>
          <a:endParaRPr lang="en-US"/>
        </a:p>
      </dgm:t>
    </dgm:pt>
    <dgm:pt modelId="{34B7F3AA-A5DE-4586-B8A5-EE5E5C246A2E}">
      <dgm:prSet phldrT="[Texte]"/>
      <dgm:spPr/>
      <dgm:t>
        <a:bodyPr/>
        <a:lstStyle/>
        <a:p>
          <a:r>
            <a:rPr lang="en-US" b="1" i="0">
              <a:effectLst/>
              <a:latin typeface="Roboto"/>
            </a:rPr>
            <a:t>data preparation </a:t>
          </a:r>
          <a:endParaRPr lang="en-US" b="1" dirty="0"/>
        </a:p>
      </dgm:t>
    </dgm:pt>
    <dgm:pt modelId="{C4BA279A-F1DC-4BE9-8B17-0B777029B25E}" type="parTrans" cxnId="{06DD6D9D-AB99-40E8-ACAF-29F2CA25A3C3}">
      <dgm:prSet/>
      <dgm:spPr/>
      <dgm:t>
        <a:bodyPr/>
        <a:lstStyle/>
        <a:p>
          <a:endParaRPr lang="en-US"/>
        </a:p>
      </dgm:t>
    </dgm:pt>
    <dgm:pt modelId="{45AFC289-2673-47AE-A610-930EE64D3699}" type="sibTrans" cxnId="{06DD6D9D-AB99-40E8-ACAF-29F2CA25A3C3}">
      <dgm:prSet/>
      <dgm:spPr/>
      <dgm:t>
        <a:bodyPr/>
        <a:lstStyle/>
        <a:p>
          <a:endParaRPr lang="en-US"/>
        </a:p>
      </dgm:t>
    </dgm:pt>
    <dgm:pt modelId="{D3AD72C6-DA4C-4EF1-B74E-21FE3942F136}">
      <dgm:prSet phldrT="[Texte]"/>
      <dgm:spPr/>
      <dgm:t>
        <a:bodyPr/>
        <a:lstStyle/>
        <a:p>
          <a:r>
            <a:rPr lang="en-US" b="1" i="0">
              <a:effectLst/>
              <a:latin typeface="Roboto"/>
            </a:rPr>
            <a:t>modeling</a:t>
          </a:r>
          <a:endParaRPr lang="en-US" b="1" dirty="0"/>
        </a:p>
      </dgm:t>
    </dgm:pt>
    <dgm:pt modelId="{37582062-A410-461F-8D18-A1F43795EC31}" type="parTrans" cxnId="{0855B4D2-A0C7-4AC3-B410-97DF60F32330}">
      <dgm:prSet/>
      <dgm:spPr/>
      <dgm:t>
        <a:bodyPr/>
        <a:lstStyle/>
        <a:p>
          <a:endParaRPr lang="en-US"/>
        </a:p>
      </dgm:t>
    </dgm:pt>
    <dgm:pt modelId="{5AD4F52C-389F-4351-AC23-3B2ACBC06A84}" type="sibTrans" cxnId="{0855B4D2-A0C7-4AC3-B410-97DF60F32330}">
      <dgm:prSet/>
      <dgm:spPr/>
      <dgm:t>
        <a:bodyPr/>
        <a:lstStyle/>
        <a:p>
          <a:endParaRPr lang="en-US"/>
        </a:p>
      </dgm:t>
    </dgm:pt>
    <dgm:pt modelId="{52F137D0-5715-4EE2-A7DA-E2B5568EBAE5}">
      <dgm:prSet phldrT="[Texte]"/>
      <dgm:spPr/>
      <dgm:t>
        <a:bodyPr/>
        <a:lstStyle/>
        <a:p>
          <a:r>
            <a:rPr lang="en-US" b="1" i="0">
              <a:effectLst/>
              <a:latin typeface="Roboto"/>
            </a:rPr>
            <a:t>evaluation</a:t>
          </a:r>
          <a:endParaRPr lang="en-US" b="1" dirty="0"/>
        </a:p>
      </dgm:t>
    </dgm:pt>
    <dgm:pt modelId="{40B4F03D-15DE-4F59-9E2A-F5749036340A}" type="parTrans" cxnId="{8778201D-2505-48A7-BABB-8879108F4A22}">
      <dgm:prSet/>
      <dgm:spPr/>
      <dgm:t>
        <a:bodyPr/>
        <a:lstStyle/>
        <a:p>
          <a:endParaRPr lang="en-US"/>
        </a:p>
      </dgm:t>
    </dgm:pt>
    <dgm:pt modelId="{2B1FC27B-897E-4F88-874A-F3F6A3E303C5}" type="sibTrans" cxnId="{8778201D-2505-48A7-BABB-8879108F4A22}">
      <dgm:prSet/>
      <dgm:spPr/>
      <dgm:t>
        <a:bodyPr/>
        <a:lstStyle/>
        <a:p>
          <a:endParaRPr lang="en-US"/>
        </a:p>
      </dgm:t>
    </dgm:pt>
    <dgm:pt modelId="{2DBA545E-E5A7-475A-BD4B-DC1710873E9D}">
      <dgm:prSet phldrT="[Texte]"/>
      <dgm:spPr/>
      <dgm:t>
        <a:bodyPr/>
        <a:lstStyle/>
        <a:p>
          <a:r>
            <a:rPr lang="en-US" b="1" i="0">
              <a:effectLst/>
              <a:latin typeface="Roboto"/>
            </a:rPr>
            <a:t>deployment</a:t>
          </a:r>
          <a:endParaRPr lang="en-US" b="1" dirty="0"/>
        </a:p>
      </dgm:t>
    </dgm:pt>
    <dgm:pt modelId="{E9F5D22E-638A-41B2-836F-50F762765B1F}" type="parTrans" cxnId="{60CF9AF2-580D-445B-B725-B09CD4711ECD}">
      <dgm:prSet/>
      <dgm:spPr/>
      <dgm:t>
        <a:bodyPr/>
        <a:lstStyle/>
        <a:p>
          <a:endParaRPr lang="en-US"/>
        </a:p>
      </dgm:t>
    </dgm:pt>
    <dgm:pt modelId="{0943ED6D-3ECD-4AAD-98C3-136B88ADD8B9}" type="sibTrans" cxnId="{60CF9AF2-580D-445B-B725-B09CD4711ECD}">
      <dgm:prSet/>
      <dgm:spPr/>
      <dgm:t>
        <a:bodyPr/>
        <a:lstStyle/>
        <a:p>
          <a:endParaRPr lang="en-US"/>
        </a:p>
      </dgm:t>
    </dgm:pt>
    <dgm:pt modelId="{9063592D-8EBF-4163-BF12-08E9D640CFCF}" type="pres">
      <dgm:prSet presAssocID="{06F65C2E-6101-4927-B108-7AADE94C4688}" presName="cycle" presStyleCnt="0">
        <dgm:presLayoutVars>
          <dgm:dir/>
          <dgm:resizeHandles val="exact"/>
        </dgm:presLayoutVars>
      </dgm:prSet>
      <dgm:spPr/>
    </dgm:pt>
    <dgm:pt modelId="{BD3B1B6A-E5E0-48FC-9D83-06F10564DF71}" type="pres">
      <dgm:prSet presAssocID="{8A475D4C-A93B-4EF7-8210-050EE5B59159}" presName="node" presStyleLbl="node1" presStyleIdx="0" presStyleCnt="6">
        <dgm:presLayoutVars>
          <dgm:bulletEnabled val="1"/>
        </dgm:presLayoutVars>
      </dgm:prSet>
      <dgm:spPr/>
    </dgm:pt>
    <dgm:pt modelId="{4C6C2F57-AD7F-4144-9DFC-67D53326BF56}" type="pres">
      <dgm:prSet presAssocID="{8A475D4C-A93B-4EF7-8210-050EE5B59159}" presName="spNode" presStyleCnt="0"/>
      <dgm:spPr/>
    </dgm:pt>
    <dgm:pt modelId="{BD19BFEE-D0ED-4FA1-98FC-25470076AD98}" type="pres">
      <dgm:prSet presAssocID="{C7EE011A-18C5-4439-942E-734C8DC85E53}" presName="sibTrans" presStyleLbl="sibTrans1D1" presStyleIdx="0" presStyleCnt="6"/>
      <dgm:spPr/>
    </dgm:pt>
    <dgm:pt modelId="{3A03C4E6-2264-418B-85ED-D9DFDC207669}" type="pres">
      <dgm:prSet presAssocID="{6B67F21D-34B8-4B48-B511-90024BBFEBE7}" presName="node" presStyleLbl="node1" presStyleIdx="1" presStyleCnt="6">
        <dgm:presLayoutVars>
          <dgm:bulletEnabled val="1"/>
        </dgm:presLayoutVars>
      </dgm:prSet>
      <dgm:spPr/>
    </dgm:pt>
    <dgm:pt modelId="{580F1CA6-98CA-4F31-87F1-E644BDBFDF38}" type="pres">
      <dgm:prSet presAssocID="{6B67F21D-34B8-4B48-B511-90024BBFEBE7}" presName="spNode" presStyleCnt="0"/>
      <dgm:spPr/>
    </dgm:pt>
    <dgm:pt modelId="{635EC6B2-5A8B-40C6-A4F2-BBA865D7592A}" type="pres">
      <dgm:prSet presAssocID="{9480FAF3-C73F-471F-BC91-65561E9FDD72}" presName="sibTrans" presStyleLbl="sibTrans1D1" presStyleIdx="1" presStyleCnt="6"/>
      <dgm:spPr/>
    </dgm:pt>
    <dgm:pt modelId="{C1B0E466-8D3B-487D-A5D6-D66C5567D0C3}" type="pres">
      <dgm:prSet presAssocID="{34B7F3AA-A5DE-4586-B8A5-EE5E5C246A2E}" presName="node" presStyleLbl="node1" presStyleIdx="2" presStyleCnt="6">
        <dgm:presLayoutVars>
          <dgm:bulletEnabled val="1"/>
        </dgm:presLayoutVars>
      </dgm:prSet>
      <dgm:spPr/>
    </dgm:pt>
    <dgm:pt modelId="{943A48BD-0B7B-447F-9E05-08C4F661F8C2}" type="pres">
      <dgm:prSet presAssocID="{34B7F3AA-A5DE-4586-B8A5-EE5E5C246A2E}" presName="spNode" presStyleCnt="0"/>
      <dgm:spPr/>
    </dgm:pt>
    <dgm:pt modelId="{A861C964-F099-4378-A7D7-9FECD6EB4942}" type="pres">
      <dgm:prSet presAssocID="{45AFC289-2673-47AE-A610-930EE64D3699}" presName="sibTrans" presStyleLbl="sibTrans1D1" presStyleIdx="2" presStyleCnt="6"/>
      <dgm:spPr/>
    </dgm:pt>
    <dgm:pt modelId="{A6B3E489-F536-43D5-ADC0-EC1D000841DD}" type="pres">
      <dgm:prSet presAssocID="{D3AD72C6-DA4C-4EF1-B74E-21FE3942F136}" presName="node" presStyleLbl="node1" presStyleIdx="3" presStyleCnt="6">
        <dgm:presLayoutVars>
          <dgm:bulletEnabled val="1"/>
        </dgm:presLayoutVars>
      </dgm:prSet>
      <dgm:spPr/>
    </dgm:pt>
    <dgm:pt modelId="{49E8F49F-113E-48E7-BDF3-5584EDCC1385}" type="pres">
      <dgm:prSet presAssocID="{D3AD72C6-DA4C-4EF1-B74E-21FE3942F136}" presName="spNode" presStyleCnt="0"/>
      <dgm:spPr/>
    </dgm:pt>
    <dgm:pt modelId="{ACC9DE53-63B3-4A7E-A2EB-9B68AC31202B}" type="pres">
      <dgm:prSet presAssocID="{5AD4F52C-389F-4351-AC23-3B2ACBC06A84}" presName="sibTrans" presStyleLbl="sibTrans1D1" presStyleIdx="3" presStyleCnt="6"/>
      <dgm:spPr/>
    </dgm:pt>
    <dgm:pt modelId="{E3236688-595B-43B2-9D58-738B94769836}" type="pres">
      <dgm:prSet presAssocID="{52F137D0-5715-4EE2-A7DA-E2B5568EBAE5}" presName="node" presStyleLbl="node1" presStyleIdx="4" presStyleCnt="6">
        <dgm:presLayoutVars>
          <dgm:bulletEnabled val="1"/>
        </dgm:presLayoutVars>
      </dgm:prSet>
      <dgm:spPr/>
    </dgm:pt>
    <dgm:pt modelId="{41A13DEE-B70D-455B-B4E4-EFDD69308F48}" type="pres">
      <dgm:prSet presAssocID="{52F137D0-5715-4EE2-A7DA-E2B5568EBAE5}" presName="spNode" presStyleCnt="0"/>
      <dgm:spPr/>
    </dgm:pt>
    <dgm:pt modelId="{0F95DDE0-07C8-47BD-9BD1-1FF1F6518A43}" type="pres">
      <dgm:prSet presAssocID="{2B1FC27B-897E-4F88-874A-F3F6A3E303C5}" presName="sibTrans" presStyleLbl="sibTrans1D1" presStyleIdx="4" presStyleCnt="6"/>
      <dgm:spPr/>
    </dgm:pt>
    <dgm:pt modelId="{7D6AA996-E782-46F9-885F-71ACE52D331E}" type="pres">
      <dgm:prSet presAssocID="{2DBA545E-E5A7-475A-BD4B-DC1710873E9D}" presName="node" presStyleLbl="node1" presStyleIdx="5" presStyleCnt="6">
        <dgm:presLayoutVars>
          <dgm:bulletEnabled val="1"/>
        </dgm:presLayoutVars>
      </dgm:prSet>
      <dgm:spPr/>
    </dgm:pt>
    <dgm:pt modelId="{DCFAD56B-D87D-4F39-874D-7F122557F487}" type="pres">
      <dgm:prSet presAssocID="{2DBA545E-E5A7-475A-BD4B-DC1710873E9D}" presName="spNode" presStyleCnt="0"/>
      <dgm:spPr/>
    </dgm:pt>
    <dgm:pt modelId="{ED4A19C5-0DC9-4B4E-ACFC-27BE29346F25}" type="pres">
      <dgm:prSet presAssocID="{0943ED6D-3ECD-4AAD-98C3-136B88ADD8B9}" presName="sibTrans" presStyleLbl="sibTrans1D1" presStyleIdx="5" presStyleCnt="6"/>
      <dgm:spPr/>
    </dgm:pt>
  </dgm:ptLst>
  <dgm:cxnLst>
    <dgm:cxn modelId="{818EAD03-1070-4ED3-BAE7-25B0F47DD701}" srcId="{06F65C2E-6101-4927-B108-7AADE94C4688}" destId="{6B67F21D-34B8-4B48-B511-90024BBFEBE7}" srcOrd="1" destOrd="0" parTransId="{3D7E3F0A-4D7D-4BE3-BBC7-7EDC8C2FAAF0}" sibTransId="{9480FAF3-C73F-471F-BC91-65561E9FDD72}"/>
    <dgm:cxn modelId="{8778201D-2505-48A7-BABB-8879108F4A22}" srcId="{06F65C2E-6101-4927-B108-7AADE94C4688}" destId="{52F137D0-5715-4EE2-A7DA-E2B5568EBAE5}" srcOrd="4" destOrd="0" parTransId="{40B4F03D-15DE-4F59-9E2A-F5749036340A}" sibTransId="{2B1FC27B-897E-4F88-874A-F3F6A3E303C5}"/>
    <dgm:cxn modelId="{63F62C2A-023C-4C57-828B-BA9CC4D372F4}" type="presOf" srcId="{6B67F21D-34B8-4B48-B511-90024BBFEBE7}" destId="{3A03C4E6-2264-418B-85ED-D9DFDC207669}" srcOrd="0" destOrd="0" presId="urn:microsoft.com/office/officeart/2005/8/layout/cycle5"/>
    <dgm:cxn modelId="{D1105B34-64B6-4EC5-AF89-F3B30225CDE2}" srcId="{06F65C2E-6101-4927-B108-7AADE94C4688}" destId="{8A475D4C-A93B-4EF7-8210-050EE5B59159}" srcOrd="0" destOrd="0" parTransId="{5F10A537-721E-4692-AFF4-118A32F961E8}" sibTransId="{C7EE011A-18C5-4439-942E-734C8DC85E53}"/>
    <dgm:cxn modelId="{77735437-C759-4B1A-B4DA-C9465C055109}" type="presOf" srcId="{5AD4F52C-389F-4351-AC23-3B2ACBC06A84}" destId="{ACC9DE53-63B3-4A7E-A2EB-9B68AC31202B}" srcOrd="0" destOrd="0" presId="urn:microsoft.com/office/officeart/2005/8/layout/cycle5"/>
    <dgm:cxn modelId="{BAB6F95F-5C8C-4417-AAE6-B8A6F8845D62}" type="presOf" srcId="{2DBA545E-E5A7-475A-BD4B-DC1710873E9D}" destId="{7D6AA996-E782-46F9-885F-71ACE52D331E}" srcOrd="0" destOrd="0" presId="urn:microsoft.com/office/officeart/2005/8/layout/cycle5"/>
    <dgm:cxn modelId="{6C363965-F730-465B-A4ED-5C9C3A3906C2}" type="presOf" srcId="{C7EE011A-18C5-4439-942E-734C8DC85E53}" destId="{BD19BFEE-D0ED-4FA1-98FC-25470076AD98}" srcOrd="0" destOrd="0" presId="urn:microsoft.com/office/officeart/2005/8/layout/cycle5"/>
    <dgm:cxn modelId="{784D9575-98BE-43F2-A8F0-E3CAF0A57085}" type="presOf" srcId="{52F137D0-5715-4EE2-A7DA-E2B5568EBAE5}" destId="{E3236688-595B-43B2-9D58-738B94769836}" srcOrd="0" destOrd="0" presId="urn:microsoft.com/office/officeart/2005/8/layout/cycle5"/>
    <dgm:cxn modelId="{C2344888-47A9-4BAB-BEAB-2060E7C2B5F4}" type="presOf" srcId="{34B7F3AA-A5DE-4586-B8A5-EE5E5C246A2E}" destId="{C1B0E466-8D3B-487D-A5D6-D66C5567D0C3}" srcOrd="0" destOrd="0" presId="urn:microsoft.com/office/officeart/2005/8/layout/cycle5"/>
    <dgm:cxn modelId="{06DD6D9D-AB99-40E8-ACAF-29F2CA25A3C3}" srcId="{06F65C2E-6101-4927-B108-7AADE94C4688}" destId="{34B7F3AA-A5DE-4586-B8A5-EE5E5C246A2E}" srcOrd="2" destOrd="0" parTransId="{C4BA279A-F1DC-4BE9-8B17-0B777029B25E}" sibTransId="{45AFC289-2673-47AE-A610-930EE64D3699}"/>
    <dgm:cxn modelId="{2E74D4A1-170B-49C4-9B2E-9933E88338FE}" type="presOf" srcId="{06F65C2E-6101-4927-B108-7AADE94C4688}" destId="{9063592D-8EBF-4163-BF12-08E9D640CFCF}" srcOrd="0" destOrd="0" presId="urn:microsoft.com/office/officeart/2005/8/layout/cycle5"/>
    <dgm:cxn modelId="{67B06DB2-BF54-430A-AB35-6959B7776806}" type="presOf" srcId="{2B1FC27B-897E-4F88-874A-F3F6A3E303C5}" destId="{0F95DDE0-07C8-47BD-9BD1-1FF1F6518A43}" srcOrd="0" destOrd="0" presId="urn:microsoft.com/office/officeart/2005/8/layout/cycle5"/>
    <dgm:cxn modelId="{3ADA42C3-3896-43CE-BAAE-36DF8B488B51}" type="presOf" srcId="{0943ED6D-3ECD-4AAD-98C3-136B88ADD8B9}" destId="{ED4A19C5-0DC9-4B4E-ACFC-27BE29346F25}" srcOrd="0" destOrd="0" presId="urn:microsoft.com/office/officeart/2005/8/layout/cycle5"/>
    <dgm:cxn modelId="{05C771C9-AA3A-4D72-8E1F-A84A1574E140}" type="presOf" srcId="{D3AD72C6-DA4C-4EF1-B74E-21FE3942F136}" destId="{A6B3E489-F536-43D5-ADC0-EC1D000841DD}" srcOrd="0" destOrd="0" presId="urn:microsoft.com/office/officeart/2005/8/layout/cycle5"/>
    <dgm:cxn modelId="{0855B4D2-A0C7-4AC3-B410-97DF60F32330}" srcId="{06F65C2E-6101-4927-B108-7AADE94C4688}" destId="{D3AD72C6-DA4C-4EF1-B74E-21FE3942F136}" srcOrd="3" destOrd="0" parTransId="{37582062-A410-461F-8D18-A1F43795EC31}" sibTransId="{5AD4F52C-389F-4351-AC23-3B2ACBC06A84}"/>
    <dgm:cxn modelId="{050BEFE9-9D64-43CC-B1CE-1443C12D4EE4}" type="presOf" srcId="{9480FAF3-C73F-471F-BC91-65561E9FDD72}" destId="{635EC6B2-5A8B-40C6-A4F2-BBA865D7592A}" srcOrd="0" destOrd="0" presId="urn:microsoft.com/office/officeart/2005/8/layout/cycle5"/>
    <dgm:cxn modelId="{60CF9AF2-580D-445B-B725-B09CD4711ECD}" srcId="{06F65C2E-6101-4927-B108-7AADE94C4688}" destId="{2DBA545E-E5A7-475A-BD4B-DC1710873E9D}" srcOrd="5" destOrd="0" parTransId="{E9F5D22E-638A-41B2-836F-50F762765B1F}" sibTransId="{0943ED6D-3ECD-4AAD-98C3-136B88ADD8B9}"/>
    <dgm:cxn modelId="{B05B21F7-18CF-4038-BD72-94BCD3E98395}" type="presOf" srcId="{8A475D4C-A93B-4EF7-8210-050EE5B59159}" destId="{BD3B1B6A-E5E0-48FC-9D83-06F10564DF71}" srcOrd="0" destOrd="0" presId="urn:microsoft.com/office/officeart/2005/8/layout/cycle5"/>
    <dgm:cxn modelId="{BADAC8F8-242D-4F48-B9A6-9E64A228831E}" type="presOf" srcId="{45AFC289-2673-47AE-A610-930EE64D3699}" destId="{A861C964-F099-4378-A7D7-9FECD6EB4942}" srcOrd="0" destOrd="0" presId="urn:microsoft.com/office/officeart/2005/8/layout/cycle5"/>
    <dgm:cxn modelId="{0195E658-2771-4628-BE0B-82EE79491123}" type="presParOf" srcId="{9063592D-8EBF-4163-BF12-08E9D640CFCF}" destId="{BD3B1B6A-E5E0-48FC-9D83-06F10564DF71}" srcOrd="0" destOrd="0" presId="urn:microsoft.com/office/officeart/2005/8/layout/cycle5"/>
    <dgm:cxn modelId="{55259B48-F282-448A-897E-4E41B284826B}" type="presParOf" srcId="{9063592D-8EBF-4163-BF12-08E9D640CFCF}" destId="{4C6C2F57-AD7F-4144-9DFC-67D53326BF56}" srcOrd="1" destOrd="0" presId="urn:microsoft.com/office/officeart/2005/8/layout/cycle5"/>
    <dgm:cxn modelId="{2863C5FF-F4B1-4D15-9127-8B829F989FBA}" type="presParOf" srcId="{9063592D-8EBF-4163-BF12-08E9D640CFCF}" destId="{BD19BFEE-D0ED-4FA1-98FC-25470076AD98}" srcOrd="2" destOrd="0" presId="urn:microsoft.com/office/officeart/2005/8/layout/cycle5"/>
    <dgm:cxn modelId="{5FD5353F-C7DB-47BD-B43B-A7D823C48068}" type="presParOf" srcId="{9063592D-8EBF-4163-BF12-08E9D640CFCF}" destId="{3A03C4E6-2264-418B-85ED-D9DFDC207669}" srcOrd="3" destOrd="0" presId="urn:microsoft.com/office/officeart/2005/8/layout/cycle5"/>
    <dgm:cxn modelId="{86129968-C03E-46DA-AE62-AEB5F80FF85B}" type="presParOf" srcId="{9063592D-8EBF-4163-BF12-08E9D640CFCF}" destId="{580F1CA6-98CA-4F31-87F1-E644BDBFDF38}" srcOrd="4" destOrd="0" presId="urn:microsoft.com/office/officeart/2005/8/layout/cycle5"/>
    <dgm:cxn modelId="{98FF2534-6D98-40AF-BC81-E05993FCC45F}" type="presParOf" srcId="{9063592D-8EBF-4163-BF12-08E9D640CFCF}" destId="{635EC6B2-5A8B-40C6-A4F2-BBA865D7592A}" srcOrd="5" destOrd="0" presId="urn:microsoft.com/office/officeart/2005/8/layout/cycle5"/>
    <dgm:cxn modelId="{CBDC892E-8B9B-4656-85BA-ED38565BE73E}" type="presParOf" srcId="{9063592D-8EBF-4163-BF12-08E9D640CFCF}" destId="{C1B0E466-8D3B-487D-A5D6-D66C5567D0C3}" srcOrd="6" destOrd="0" presId="urn:microsoft.com/office/officeart/2005/8/layout/cycle5"/>
    <dgm:cxn modelId="{A747DC61-05D1-425A-AAA2-33C98517DBFA}" type="presParOf" srcId="{9063592D-8EBF-4163-BF12-08E9D640CFCF}" destId="{943A48BD-0B7B-447F-9E05-08C4F661F8C2}" srcOrd="7" destOrd="0" presId="urn:microsoft.com/office/officeart/2005/8/layout/cycle5"/>
    <dgm:cxn modelId="{38C17D50-37DF-4C2D-B9F5-A015BC609367}" type="presParOf" srcId="{9063592D-8EBF-4163-BF12-08E9D640CFCF}" destId="{A861C964-F099-4378-A7D7-9FECD6EB4942}" srcOrd="8" destOrd="0" presId="urn:microsoft.com/office/officeart/2005/8/layout/cycle5"/>
    <dgm:cxn modelId="{316308D8-91BF-45F2-B561-2067F0414F25}" type="presParOf" srcId="{9063592D-8EBF-4163-BF12-08E9D640CFCF}" destId="{A6B3E489-F536-43D5-ADC0-EC1D000841DD}" srcOrd="9" destOrd="0" presId="urn:microsoft.com/office/officeart/2005/8/layout/cycle5"/>
    <dgm:cxn modelId="{26484F65-75A1-4A9E-83D0-A90A876D0A87}" type="presParOf" srcId="{9063592D-8EBF-4163-BF12-08E9D640CFCF}" destId="{49E8F49F-113E-48E7-BDF3-5584EDCC1385}" srcOrd="10" destOrd="0" presId="urn:microsoft.com/office/officeart/2005/8/layout/cycle5"/>
    <dgm:cxn modelId="{E4AD2AEE-81F3-4F25-82C2-851F34135D40}" type="presParOf" srcId="{9063592D-8EBF-4163-BF12-08E9D640CFCF}" destId="{ACC9DE53-63B3-4A7E-A2EB-9B68AC31202B}" srcOrd="11" destOrd="0" presId="urn:microsoft.com/office/officeart/2005/8/layout/cycle5"/>
    <dgm:cxn modelId="{0EAEBAF2-3C92-4F42-9905-3D18687A75B8}" type="presParOf" srcId="{9063592D-8EBF-4163-BF12-08E9D640CFCF}" destId="{E3236688-595B-43B2-9D58-738B94769836}" srcOrd="12" destOrd="0" presId="urn:microsoft.com/office/officeart/2005/8/layout/cycle5"/>
    <dgm:cxn modelId="{358141B1-5CCF-4F52-8EA6-E5484F05BB01}" type="presParOf" srcId="{9063592D-8EBF-4163-BF12-08E9D640CFCF}" destId="{41A13DEE-B70D-455B-B4E4-EFDD69308F48}" srcOrd="13" destOrd="0" presId="urn:microsoft.com/office/officeart/2005/8/layout/cycle5"/>
    <dgm:cxn modelId="{31DBF748-87BB-43BB-BABD-845142177C3A}" type="presParOf" srcId="{9063592D-8EBF-4163-BF12-08E9D640CFCF}" destId="{0F95DDE0-07C8-47BD-9BD1-1FF1F6518A43}" srcOrd="14" destOrd="0" presId="urn:microsoft.com/office/officeart/2005/8/layout/cycle5"/>
    <dgm:cxn modelId="{9038CDF4-D446-4D89-A07D-38B771523C8B}" type="presParOf" srcId="{9063592D-8EBF-4163-BF12-08E9D640CFCF}" destId="{7D6AA996-E782-46F9-885F-71ACE52D331E}" srcOrd="15" destOrd="0" presId="urn:microsoft.com/office/officeart/2005/8/layout/cycle5"/>
    <dgm:cxn modelId="{29F7DAE6-1437-43E5-91F3-1994A01CD3DB}" type="presParOf" srcId="{9063592D-8EBF-4163-BF12-08E9D640CFCF}" destId="{DCFAD56B-D87D-4F39-874D-7F122557F487}" srcOrd="16" destOrd="0" presId="urn:microsoft.com/office/officeart/2005/8/layout/cycle5"/>
    <dgm:cxn modelId="{457031FC-59A7-4797-A7D2-F27DA7590110}" type="presParOf" srcId="{9063592D-8EBF-4163-BF12-08E9D640CFCF}" destId="{ED4A19C5-0DC9-4B4E-ACFC-27BE29346F25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B1B6A-E5E0-48FC-9D83-06F10564DF71}">
      <dsp:nvSpPr>
        <dsp:cNvPr id="0" name=""/>
        <dsp:cNvSpPr/>
      </dsp:nvSpPr>
      <dsp:spPr>
        <a:xfrm>
          <a:off x="4426580" y="2776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Roboto"/>
            </a:rPr>
            <a:t>business understanding </a:t>
          </a:r>
          <a:endParaRPr lang="en-US" sz="1400" b="1" kern="1200" dirty="0"/>
        </a:p>
      </dsp:txBody>
      <dsp:txXfrm>
        <a:off x="4472827" y="49023"/>
        <a:ext cx="1364992" cy="854872"/>
      </dsp:txXfrm>
    </dsp:sp>
    <dsp:sp modelId="{BD19BFEE-D0ED-4FA1-98FC-25470076AD98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3145150" y="194866"/>
              </a:moveTo>
              <a:arcTo wR="2232873" hR="2232873" stAng="17646889" swAng="92457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3C4E6-2264-418B-85ED-D9DFDC207669}">
      <dsp:nvSpPr>
        <dsp:cNvPr id="0" name=""/>
        <dsp:cNvSpPr/>
      </dsp:nvSpPr>
      <dsp:spPr>
        <a:xfrm>
          <a:off x="6360305" y="1119213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  <a:latin typeface="Roboto"/>
            </a:rPr>
            <a:t>data understanding </a:t>
          </a:r>
          <a:endParaRPr lang="en-US" sz="1400" b="1" kern="1200" dirty="0"/>
        </a:p>
      </dsp:txBody>
      <dsp:txXfrm>
        <a:off x="6406552" y="1165460"/>
        <a:ext cx="1364992" cy="854872"/>
      </dsp:txXfrm>
    </dsp:sp>
    <dsp:sp modelId="{635EC6B2-5A8B-40C6-A4F2-BBA865D7592A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4430921" y="1840051"/>
              </a:moveTo>
              <a:arcTo wR="2232873" hR="2232873" stAng="20992044" swAng="121591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0E466-8D3B-487D-A5D6-D66C5567D0C3}">
      <dsp:nvSpPr>
        <dsp:cNvPr id="0" name=""/>
        <dsp:cNvSpPr/>
      </dsp:nvSpPr>
      <dsp:spPr>
        <a:xfrm>
          <a:off x="6360305" y="3352087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Roboto"/>
            </a:rPr>
            <a:t>data preparation </a:t>
          </a:r>
          <a:endParaRPr lang="en-US" sz="1400" b="1" kern="1200" dirty="0"/>
        </a:p>
      </dsp:txBody>
      <dsp:txXfrm>
        <a:off x="6406552" y="3398334"/>
        <a:ext cx="1364992" cy="854872"/>
      </dsp:txXfrm>
    </dsp:sp>
    <dsp:sp modelId="{A861C964-F099-4378-A7D7-9FECD6EB4942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3653890" y="3955207"/>
              </a:moveTo>
              <a:arcTo wR="2232873" hR="2232873" stAng="3028534" swAng="92457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3E489-F536-43D5-ADC0-EC1D000841DD}">
      <dsp:nvSpPr>
        <dsp:cNvPr id="0" name=""/>
        <dsp:cNvSpPr/>
      </dsp:nvSpPr>
      <dsp:spPr>
        <a:xfrm>
          <a:off x="4426580" y="4468523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Roboto"/>
            </a:rPr>
            <a:t>modeling</a:t>
          </a:r>
          <a:endParaRPr lang="en-US" sz="1400" b="1" kern="1200" dirty="0"/>
        </a:p>
      </dsp:txBody>
      <dsp:txXfrm>
        <a:off x="4472827" y="4514770"/>
        <a:ext cx="1364992" cy="854872"/>
      </dsp:txXfrm>
    </dsp:sp>
    <dsp:sp modelId="{ACC9DE53-63B3-4A7E-A2EB-9B68AC31202B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1320595" y="4270880"/>
              </a:moveTo>
              <a:arcTo wR="2232873" hR="2232873" stAng="6846889" swAng="92457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6688-595B-43B2-9D58-738B94769836}">
      <dsp:nvSpPr>
        <dsp:cNvPr id="0" name=""/>
        <dsp:cNvSpPr/>
      </dsp:nvSpPr>
      <dsp:spPr>
        <a:xfrm>
          <a:off x="2492855" y="3352087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Roboto"/>
            </a:rPr>
            <a:t>evaluation</a:t>
          </a:r>
          <a:endParaRPr lang="en-US" sz="1400" b="1" kern="1200" dirty="0"/>
        </a:p>
      </dsp:txBody>
      <dsp:txXfrm>
        <a:off x="2539102" y="3398334"/>
        <a:ext cx="1364992" cy="854872"/>
      </dsp:txXfrm>
    </dsp:sp>
    <dsp:sp modelId="{0F95DDE0-07C8-47BD-9BD1-1FF1F6518A43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34825" y="2625695"/>
              </a:moveTo>
              <a:arcTo wR="2232873" hR="2232873" stAng="10192044" swAng="121591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AA996-E782-46F9-885F-71ACE52D331E}">
      <dsp:nvSpPr>
        <dsp:cNvPr id="0" name=""/>
        <dsp:cNvSpPr/>
      </dsp:nvSpPr>
      <dsp:spPr>
        <a:xfrm>
          <a:off x="2492855" y="1119213"/>
          <a:ext cx="1457486" cy="9473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Roboto"/>
            </a:rPr>
            <a:t>deployment</a:t>
          </a:r>
          <a:endParaRPr lang="en-US" sz="1400" b="1" kern="1200" dirty="0"/>
        </a:p>
      </dsp:txBody>
      <dsp:txXfrm>
        <a:off x="2539102" y="1165460"/>
        <a:ext cx="1364992" cy="854872"/>
      </dsp:txXfrm>
    </dsp:sp>
    <dsp:sp modelId="{ED4A19C5-0DC9-4B4E-ACFC-27BE29346F25}">
      <dsp:nvSpPr>
        <dsp:cNvPr id="0" name=""/>
        <dsp:cNvSpPr/>
      </dsp:nvSpPr>
      <dsp:spPr>
        <a:xfrm>
          <a:off x="2922450" y="476460"/>
          <a:ext cx="4465746" cy="4465746"/>
        </a:xfrm>
        <a:custGeom>
          <a:avLst/>
          <a:gdLst/>
          <a:ahLst/>
          <a:cxnLst/>
          <a:rect l="0" t="0" r="0" b="0"/>
          <a:pathLst>
            <a:path>
              <a:moveTo>
                <a:pt x="811856" y="510539"/>
              </a:moveTo>
              <a:arcTo wR="2232873" hR="2232873" stAng="13828534" swAng="92457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D805-CB46-4E18-935E-7610BEE0583D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879F9-66B1-45FC-B1F9-1274EA1C9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3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hello everyone welcome to our presentation  where we'll be taking you through our  project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in this project we are trying to employ in machine learning techniques  to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predict the Loan defaulters in the future and whether the credit of  client will be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aprovel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or not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before starting </a:t>
            </a:r>
            <a:r>
              <a:rPr lang="en-US" b="0" i="0" dirty="0">
                <a:effectLst/>
                <a:latin typeface="Roboto"/>
              </a:rPr>
              <a:t>Our  presentation I would like to take this chance to  thank our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professor dr.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Bouchra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for her guidance and support and the lectures she took which provided us the necessary knowledge to successfully execute this project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team members :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team who worked for this project :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Myself  Ouali Soufiyane   and my friend an college  Mouhamed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outghratine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explaind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concept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time to 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</a:t>
            </a:r>
            <a:r>
              <a:rPr lang="fr-FR" dirty="0" err="1"/>
              <a:t>thats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help us to </a:t>
            </a:r>
            <a:r>
              <a:rPr lang="fr-FR" dirty="0" err="1"/>
              <a:t>reach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goals 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2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Concerning the tools : </a:t>
            </a:r>
            <a:endParaRPr lang="en-US" b="0" i="0" dirty="0"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we plan to utilize a spark technique and  analytical tools such as  Python to develop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models which will predict the risk involved with activities such as lending a loan to businesses and individuals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by finding the probability of default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This machine learning approach will help the financial institutions to take more informed credit scoring decisions and</a:t>
            </a:r>
          </a:p>
          <a:p>
            <a:pPr algn="l"/>
            <a:r>
              <a:rPr lang="en-US" b="0" i="0" dirty="0">
                <a:effectLst/>
                <a:latin typeface="Roboto"/>
              </a:rPr>
              <a:t> reduce the defaulters on the loan amount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And  Spark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wicth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is a  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open-source, distributed processing system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big data workloads. It utilizes in-memory caching and optimized query execution for fast queries against data of any size. Simply put,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Spark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fast and general engine for large-scale data processing.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4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In order to use the two of those tools we will use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Pyspark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 witch is the combination of those two tools  : 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PySpark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is an interface for Apache Spark in Python.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It not only allows you to write Spark applications using Python APIs,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but also provides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PySpark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shell for interactively analyzing your data in a distributed environment.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PySpark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supports most of Spark’s features such as Spark SQL,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DataFrame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Streaming,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MLlib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(Machine Learning) and Spark Core.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65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explaind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concept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time to 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</a:t>
            </a:r>
            <a:r>
              <a:rPr lang="fr-FR" dirty="0" err="1"/>
              <a:t>thats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help us to </a:t>
            </a:r>
            <a:r>
              <a:rPr lang="fr-FR" dirty="0" err="1"/>
              <a:t>reach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goals 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5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5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let’s</a:t>
            </a:r>
            <a:r>
              <a:rPr lang="fr-FR" dirty="0"/>
              <a:t> go </a:t>
            </a:r>
            <a:r>
              <a:rPr lang="fr-FR" dirty="0" err="1"/>
              <a:t>ahead</a:t>
            </a:r>
            <a:r>
              <a:rPr lang="fr-FR" dirty="0"/>
              <a:t> and start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planing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3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divides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parts 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genrel</a:t>
            </a:r>
            <a:r>
              <a:rPr lang="fr-FR" dirty="0"/>
              <a:t> introduction  about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trying</a:t>
            </a:r>
            <a:r>
              <a:rPr lang="fr-FR" dirty="0"/>
              <a:t> to solve .</a:t>
            </a:r>
          </a:p>
          <a:p>
            <a:r>
              <a:rPr lang="fr-FR" dirty="0" err="1"/>
              <a:t>After</a:t>
            </a:r>
            <a:r>
              <a:rPr lang="fr-FR" dirty="0"/>
              <a:t>  </a:t>
            </a:r>
            <a:r>
              <a:rPr lang="fr-FR" dirty="0" err="1"/>
              <a:t>that</a:t>
            </a:r>
            <a:r>
              <a:rPr lang="fr-FR" dirty="0"/>
              <a:t>  :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talk about a </a:t>
            </a:r>
            <a:r>
              <a:rPr lang="fr-FR" dirty="0" err="1"/>
              <a:t>generel</a:t>
            </a:r>
            <a:r>
              <a:rPr lang="fr-FR" dirty="0"/>
              <a:t> introduction about </a:t>
            </a:r>
            <a:r>
              <a:rPr lang="fr-FR" dirty="0" err="1"/>
              <a:t>maching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 And the cycle life of model . and  the </a:t>
            </a:r>
            <a:r>
              <a:rPr lang="fr-FR" dirty="0" err="1"/>
              <a:t>maching</a:t>
            </a:r>
            <a:r>
              <a:rPr lang="fr-FR" dirty="0"/>
              <a:t> </a:t>
            </a:r>
            <a:r>
              <a:rPr lang="fr-FR" dirty="0" err="1"/>
              <a:t>lerning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use </a:t>
            </a:r>
            <a:r>
              <a:rPr lang="fr-FR" dirty="0" err="1"/>
              <a:t>concern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talk about the </a:t>
            </a:r>
            <a:r>
              <a:rPr lang="fr-FR" dirty="0" err="1"/>
              <a:t>tools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1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Introduction :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we know nowadays how financial institution plays a significant role in the market economy ,</a:t>
            </a:r>
          </a:p>
          <a:p>
            <a:pPr algn="l"/>
            <a:r>
              <a:rPr lang="en-US" b="0" i="0" dirty="0">
                <a:effectLst/>
                <a:latin typeface="Roboto"/>
              </a:rPr>
              <a:t>before approving loan to a borrower the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bank predicts who is a good or bad borrower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to identify the defaulters is a daunting task for a financial  institution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we intend to solve the complex problem of identifying the loan defaulters based on different factors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using risk analytics 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by building a module that can predict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predict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the risk  involved with activities such as lending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 loan to an individuals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75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Scince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talking</a:t>
            </a:r>
            <a:r>
              <a:rPr lang="fr-FR" dirty="0"/>
              <a:t> </a:t>
            </a:r>
            <a:r>
              <a:rPr lang="fr-FR" dirty="0" err="1"/>
              <a:t>alot</a:t>
            </a:r>
            <a:r>
              <a:rPr lang="fr-FR" dirty="0"/>
              <a:t> about building a model and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model  , classification </a:t>
            </a:r>
            <a:r>
              <a:rPr lang="fr-FR" dirty="0" err="1"/>
              <a:t>models</a:t>
            </a:r>
            <a:r>
              <a:rPr lang="fr-FR" dirty="0"/>
              <a:t> </a:t>
            </a:r>
          </a:p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brief moment to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all </a:t>
            </a:r>
            <a:r>
              <a:rPr lang="fr-FR" dirty="0" err="1"/>
              <a:t>this</a:t>
            </a:r>
            <a:r>
              <a:rPr lang="fr-FR" dirty="0"/>
              <a:t> about ??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Maching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lernin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moduls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is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a combination of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two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word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 ,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Machine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learning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and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moduls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What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what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does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each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one of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them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means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 , </a:t>
            </a: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Lets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start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with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maching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learning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: </a:t>
            </a: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Maching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learning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Roboto"/>
              </a:rPr>
              <a:t>is</a:t>
            </a:r>
            <a:r>
              <a:rPr lang="fr-FR" b="0" i="0" dirty="0">
                <a:solidFill>
                  <a:srgbClr val="000000"/>
                </a:solidFill>
                <a:effectLst/>
                <a:latin typeface="Roboto"/>
              </a:rPr>
              <a:t>//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Once you have trained the model, you can use it to reason over data that it hasn't seen before, and make predictions about those data</a:t>
            </a:r>
            <a:endParaRPr lang="ar-MA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6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Before we begun building any model in ML  we should first know what the cycle life of this model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becam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easier for us in building 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Now lets  talk  about the cycle life of a module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business understanding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then comes the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data understanding phase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then we have the data preparation phase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 next phase is modeling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then we have the evaluation phase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the final phase is the deployment phase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After we explained the terms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maching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learning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moduls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 . 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Whats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kind of models that  we can use in our case of study ?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 problem that we are trying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clarely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a binary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clisiffication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problem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Because its trying to predict whether the credit will be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aprovel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or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oppisit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declined 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So we in order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creat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a real model that can help the dream housing finance to reduce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rsisk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and take good decision concern the credit  we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choosed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to build  not just one model but three model 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Randomforst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logistiqueregres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 and decision tree model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To compare the result of each one of them  and get a real result 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More clarification about that we will see it in the code part  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79F9-66B1-45FC-B1F9-1274EA1C9FC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1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35E454-0400-4CE7-9D15-B77628622684}"/>
              </a:ext>
            </a:extLst>
          </p:cNvPr>
          <p:cNvGrpSpPr/>
          <p:nvPr userDrawn="1"/>
        </p:nvGrpSpPr>
        <p:grpSpPr>
          <a:xfrm>
            <a:off x="10672600" y="5475902"/>
            <a:ext cx="1519401" cy="1354455"/>
            <a:chOff x="8004449" y="5475901"/>
            <a:chExt cx="1139551" cy="1354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DE36FA-EA34-4E1D-9376-75330D8EB6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04449" y="5475901"/>
              <a:ext cx="1139551" cy="1354455"/>
            </a:xfrm>
            <a:custGeom>
              <a:avLst/>
              <a:gdLst>
                <a:gd name="connsiteX0" fmla="*/ 383920 w 1139551"/>
                <a:gd name="connsiteY0" fmla="*/ 0 h 1354455"/>
                <a:gd name="connsiteX1" fmla="*/ 14304 w 1139551"/>
                <a:gd name="connsiteY1" fmla="*/ 254967 h 1354455"/>
                <a:gd name="connsiteX2" fmla="*/ 0 w 1139551"/>
                <a:gd name="connsiteY2" fmla="*/ 306894 h 1354455"/>
                <a:gd name="connsiteX3" fmla="*/ 0 w 1139551"/>
                <a:gd name="connsiteY3" fmla="*/ 480012 h 1354455"/>
                <a:gd name="connsiteX4" fmla="*/ 24762 w 1139551"/>
                <a:gd name="connsiteY4" fmla="*/ 551400 h 1354455"/>
                <a:gd name="connsiteX5" fmla="*/ 319557 w 1139551"/>
                <a:gd name="connsiteY5" fmla="*/ 780949 h 1354455"/>
                <a:gd name="connsiteX6" fmla="*/ 399618 w 1139551"/>
                <a:gd name="connsiteY6" fmla="*/ 795802 h 1354455"/>
                <a:gd name="connsiteX7" fmla="*/ 522064 w 1139551"/>
                <a:gd name="connsiteY7" fmla="*/ 975600 h 1354455"/>
                <a:gd name="connsiteX8" fmla="*/ 766957 w 1139551"/>
                <a:gd name="connsiteY8" fmla="*/ 1348486 h 1354455"/>
                <a:gd name="connsiteX9" fmla="*/ 1134297 w 1139551"/>
                <a:gd name="connsiteY9" fmla="*/ 1099895 h 1354455"/>
                <a:gd name="connsiteX10" fmla="*/ 876845 w 1139551"/>
                <a:gd name="connsiteY10" fmla="*/ 735609 h 1354455"/>
                <a:gd name="connsiteX11" fmla="*/ 754399 w 1139551"/>
                <a:gd name="connsiteY11" fmla="*/ 555811 h 1354455"/>
                <a:gd name="connsiteX12" fmla="*/ 770097 w 1139551"/>
                <a:gd name="connsiteY12" fmla="*/ 476856 h 1354455"/>
                <a:gd name="connsiteX13" fmla="*/ 463196 w 1139551"/>
                <a:gd name="connsiteY13" fmla="*/ 7818 h 1354455"/>
                <a:gd name="connsiteX14" fmla="*/ 383920 w 1139551"/>
                <a:gd name="connsiteY14" fmla="*/ 0 h 13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9551" h="1354455">
                  <a:moveTo>
                    <a:pt x="383920" y="0"/>
                  </a:moveTo>
                  <a:cubicBezTo>
                    <a:pt x="219774" y="0"/>
                    <a:pt x="71855" y="101747"/>
                    <a:pt x="14304" y="254967"/>
                  </a:cubicBezTo>
                  <a:lnTo>
                    <a:pt x="0" y="306894"/>
                  </a:lnTo>
                  <a:lnTo>
                    <a:pt x="0" y="480012"/>
                  </a:lnTo>
                  <a:lnTo>
                    <a:pt x="24762" y="551400"/>
                  </a:lnTo>
                  <a:cubicBezTo>
                    <a:pt x="77828" y="666621"/>
                    <a:pt x="186121" y="755543"/>
                    <a:pt x="319557" y="780949"/>
                  </a:cubicBezTo>
                  <a:lnTo>
                    <a:pt x="399618" y="795802"/>
                  </a:lnTo>
                  <a:cubicBezTo>
                    <a:pt x="482819" y="812218"/>
                    <a:pt x="537763" y="891955"/>
                    <a:pt x="522064" y="975600"/>
                  </a:cubicBezTo>
                  <a:cubicBezTo>
                    <a:pt x="489098" y="1145236"/>
                    <a:pt x="596631" y="1315653"/>
                    <a:pt x="766957" y="1348486"/>
                  </a:cubicBezTo>
                  <a:cubicBezTo>
                    <a:pt x="937284" y="1382100"/>
                    <a:pt x="1102900" y="1270313"/>
                    <a:pt x="1134297" y="1099895"/>
                  </a:cubicBezTo>
                  <a:cubicBezTo>
                    <a:pt x="1166478" y="930260"/>
                    <a:pt x="1047171" y="767660"/>
                    <a:pt x="876845" y="735609"/>
                  </a:cubicBezTo>
                  <a:cubicBezTo>
                    <a:pt x="793645" y="719193"/>
                    <a:pt x="738700" y="639456"/>
                    <a:pt x="754399" y="555811"/>
                  </a:cubicBezTo>
                  <a:lnTo>
                    <a:pt x="770097" y="476856"/>
                  </a:lnTo>
                  <a:cubicBezTo>
                    <a:pt x="810913" y="263444"/>
                    <a:pt x="676692" y="50813"/>
                    <a:pt x="463196" y="7818"/>
                  </a:cubicBezTo>
                  <a:cubicBezTo>
                    <a:pt x="436509" y="2345"/>
                    <a:pt x="409822" y="0"/>
                    <a:pt x="38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8EF64D-B9CF-48AC-8896-F462691F4A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94074" y="6393266"/>
              <a:ext cx="349926" cy="436200"/>
            </a:xfrm>
            <a:custGeom>
              <a:avLst/>
              <a:gdLst>
                <a:gd name="connsiteX0" fmla="*/ 131451 w 349926"/>
                <a:gd name="connsiteY0" fmla="*/ 0 h 436200"/>
                <a:gd name="connsiteX1" fmla="*/ 49083 w 349926"/>
                <a:gd name="connsiteY1" fmla="*/ 15906 h 436200"/>
                <a:gd name="connsiteX2" fmla="*/ 0 w 349926"/>
                <a:gd name="connsiteY2" fmla="*/ 48521 h 436200"/>
                <a:gd name="connsiteX3" fmla="*/ 0 w 349926"/>
                <a:gd name="connsiteY3" fmla="*/ 387838 h 436200"/>
                <a:gd name="connsiteX4" fmla="*/ 48887 w 349926"/>
                <a:gd name="connsiteY4" fmla="*/ 420245 h 436200"/>
                <a:gd name="connsiteX5" fmla="*/ 285439 w 349926"/>
                <a:gd name="connsiteY5" fmla="*/ 372380 h 436200"/>
                <a:gd name="connsiteX6" fmla="*/ 285439 w 349926"/>
                <a:gd name="connsiteY6" fmla="*/ 64015 h 436200"/>
                <a:gd name="connsiteX7" fmla="*/ 131451 w 349926"/>
                <a:gd name="connsiteY7" fmla="*/ 0 h 43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26" h="436200">
                  <a:moveTo>
                    <a:pt x="131451" y="0"/>
                  </a:moveTo>
                  <a:cubicBezTo>
                    <a:pt x="103311" y="0"/>
                    <a:pt x="75366" y="5270"/>
                    <a:pt x="49083" y="15906"/>
                  </a:cubicBezTo>
                  <a:lnTo>
                    <a:pt x="0" y="48521"/>
                  </a:lnTo>
                  <a:lnTo>
                    <a:pt x="0" y="387838"/>
                  </a:lnTo>
                  <a:lnTo>
                    <a:pt x="48887" y="420245"/>
                  </a:lnTo>
                  <a:cubicBezTo>
                    <a:pt x="127738" y="452155"/>
                    <a:pt x="221537" y="436200"/>
                    <a:pt x="285439" y="372380"/>
                  </a:cubicBezTo>
                  <a:cubicBezTo>
                    <a:pt x="371422" y="287287"/>
                    <a:pt x="371422" y="149108"/>
                    <a:pt x="285439" y="64015"/>
                  </a:cubicBezTo>
                  <a:cubicBezTo>
                    <a:pt x="243229" y="21078"/>
                    <a:pt x="186949" y="0"/>
                    <a:pt x="131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5EEA28-A63E-45D1-8556-97A29129BBD8}"/>
              </a:ext>
            </a:extLst>
          </p:cNvPr>
          <p:cNvSpPr>
            <a:spLocks/>
          </p:cNvSpPr>
          <p:nvPr userDrawn="1"/>
        </p:nvSpPr>
        <p:spPr bwMode="auto">
          <a:xfrm>
            <a:off x="263354" y="239385"/>
            <a:ext cx="1879103" cy="157704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226A6C-A751-4903-89CA-6709FD03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456" y="365127"/>
            <a:ext cx="9211344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41783E11-07C0-4FF8-8A38-D571B4BE16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9097" y="464170"/>
            <a:ext cx="1632180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76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C94FB5-0A71-44D7-8FAA-A44972F524A9}"/>
              </a:ext>
            </a:extLst>
          </p:cNvPr>
          <p:cNvGrpSpPr/>
          <p:nvPr userDrawn="1"/>
        </p:nvGrpSpPr>
        <p:grpSpPr>
          <a:xfrm flipH="1">
            <a:off x="3352800" y="136524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8082727A-031B-47F2-ABE1-67571405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D168A3B9-E059-4178-B5D4-E83D251BC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D2C534-5B08-454F-A8DC-CC232488B933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4C70F28-01F6-4EFB-9C07-2D2D3B7A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642DF4-7F6F-4D57-99AF-528F9F0B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92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C94FB5-0A71-44D7-8FAA-A44972F524A9}"/>
              </a:ext>
            </a:extLst>
          </p:cNvPr>
          <p:cNvGrpSpPr/>
          <p:nvPr userDrawn="1"/>
        </p:nvGrpSpPr>
        <p:grpSpPr>
          <a:xfrm flipH="1">
            <a:off x="3352800" y="136524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8082727A-031B-47F2-ABE1-67571405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D168A3B9-E059-4178-B5D4-E83D251BC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D2C534-5B08-454F-A8DC-CC232488B933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4C70F28-01F6-4EFB-9C07-2D2D3B7A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642DF4-7F6F-4D57-99AF-528F9F0B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04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0EC62D-2CA3-495C-AD29-A414F5FFC1F6}"/>
              </a:ext>
            </a:extLst>
          </p:cNvPr>
          <p:cNvGrpSpPr/>
          <p:nvPr userDrawn="1"/>
        </p:nvGrpSpPr>
        <p:grpSpPr>
          <a:xfrm flipH="1">
            <a:off x="3352800" y="136524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FC97C88A-F00C-4690-BCD9-B3791DC1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8347342-D4AC-476F-929C-475D391D4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6731B86-5474-47EF-8647-2B8EC2E1793B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F704207-BAEA-467E-B4D4-234873CE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FAD781-0C9E-43B5-95D9-7B6442D13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24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B6D6D-3F51-4556-A045-5F3F4290B84D}"/>
              </a:ext>
            </a:extLst>
          </p:cNvPr>
          <p:cNvGrpSpPr/>
          <p:nvPr userDrawn="1"/>
        </p:nvGrpSpPr>
        <p:grpSpPr>
          <a:xfrm flipH="1">
            <a:off x="3352800" y="136524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C51CD41E-78F1-4C78-AF19-BF2AA704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8791607A-4EE1-4116-B24C-8EAAC962F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9B63340-2950-4566-88B1-D93065A0D226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43900F-0463-4358-9DB2-5596611F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B14572B-402E-410B-9041-CDA3B6EC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9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B6D6D-3F51-4556-A045-5F3F4290B84D}"/>
              </a:ext>
            </a:extLst>
          </p:cNvPr>
          <p:cNvGrpSpPr/>
          <p:nvPr userDrawn="1"/>
        </p:nvGrpSpPr>
        <p:grpSpPr>
          <a:xfrm flipH="1">
            <a:off x="3352800" y="136524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C51CD41E-78F1-4C78-AF19-BF2AA704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8791607A-4EE1-4116-B24C-8EAAC962F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9B63340-2950-4566-88B1-D93065A0D226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43900F-0463-4358-9DB2-5596611F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B14572B-402E-410B-9041-CDA3B6EC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13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9" y="0"/>
            <a:ext cx="638403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2"/>
            <a:ext cx="1322391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2"/>
            <a:ext cx="389178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16CF79-1075-4E15-BB26-4C2E24E38581}"/>
              </a:ext>
            </a:extLst>
          </p:cNvPr>
          <p:cNvGrpSpPr/>
          <p:nvPr userDrawn="1"/>
        </p:nvGrpSpPr>
        <p:grpSpPr>
          <a:xfrm flipH="1">
            <a:off x="904527" y="136524"/>
            <a:ext cx="2670032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AA50C4CB-95C5-4862-A209-6E06FA85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1E436C86-A9E6-4587-B442-513B130E6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D6D62FD-74CB-4D25-9434-FB30650EC74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055439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9D110E8-F226-42ED-9FB3-C869E2D6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39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1739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8403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2"/>
            <a:ext cx="1322391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2"/>
            <a:ext cx="389178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A3AC0-E8C2-48AF-9F64-CD745B9D8866}"/>
              </a:ext>
            </a:extLst>
          </p:cNvPr>
          <p:cNvGrpSpPr/>
          <p:nvPr userDrawn="1"/>
        </p:nvGrpSpPr>
        <p:grpSpPr>
          <a:xfrm flipH="1">
            <a:off x="8976320" y="546027"/>
            <a:ext cx="2670032" cy="2170740"/>
            <a:chOff x="7662863" y="293688"/>
            <a:chExt cx="835026" cy="906463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3CC781CA-68A0-4100-BC15-6C2C0164A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FA0B9E00-80ED-497F-A8A3-019A7679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629E97F-06D4-4DBF-90AC-B32F6F07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311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6A63365-C810-44A9-967D-8215DB130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311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513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212976"/>
            <a:ext cx="12192001" cy="36450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2"/>
            <a:ext cx="1322391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2"/>
            <a:ext cx="389178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16CF79-1075-4E15-BB26-4C2E24E38581}"/>
              </a:ext>
            </a:extLst>
          </p:cNvPr>
          <p:cNvGrpSpPr/>
          <p:nvPr userDrawn="1"/>
        </p:nvGrpSpPr>
        <p:grpSpPr>
          <a:xfrm flipH="1">
            <a:off x="904527" y="136524"/>
            <a:ext cx="2670032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AA50C4CB-95C5-4862-A209-6E06FA85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1E436C86-A9E6-4587-B442-513B130E6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D6D62FD-74CB-4D25-9434-FB30650EC74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055439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9D110E8-F226-42ED-9FB3-C869E2D6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39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515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3B1D4-7AE4-4659-BA50-2E71807D7BD5}"/>
              </a:ext>
            </a:extLst>
          </p:cNvPr>
          <p:cNvGrpSpPr/>
          <p:nvPr userDrawn="1"/>
        </p:nvGrpSpPr>
        <p:grpSpPr>
          <a:xfrm flipH="1">
            <a:off x="2017784" y="564127"/>
            <a:ext cx="2670032" cy="2170740"/>
            <a:chOff x="7662863" y="293688"/>
            <a:chExt cx="835026" cy="906463"/>
          </a:xfrm>
        </p:grpSpPr>
        <p:sp>
          <p:nvSpPr>
            <p:cNvPr id="12" name="Freeform 40">
              <a:extLst>
                <a:ext uri="{FF2B5EF4-FFF2-40B4-BE49-F238E27FC236}">
                  <a16:creationId xmlns:a16="http://schemas.microsoft.com/office/drawing/2014/main" id="{2DE3B2ED-1489-4A46-8D4D-3786F81E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41">
              <a:extLst>
                <a:ext uri="{FF2B5EF4-FFF2-40B4-BE49-F238E27FC236}">
                  <a16:creationId xmlns:a16="http://schemas.microsoft.com/office/drawing/2014/main" id="{B63DEB89-A4FE-4F3C-BBAD-8A2555D76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1E7A80-D27E-45B5-849C-3A47B85F8332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709739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247987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677724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2542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1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6A87A78-7743-4202-BA09-414D014C3F09}"/>
              </a:ext>
            </a:extLst>
          </p:cNvPr>
          <p:cNvGrpSpPr/>
          <p:nvPr userDrawn="1"/>
        </p:nvGrpSpPr>
        <p:grpSpPr>
          <a:xfrm>
            <a:off x="10672600" y="5475902"/>
            <a:ext cx="1519401" cy="1354455"/>
            <a:chOff x="8004449" y="5475901"/>
            <a:chExt cx="1139551" cy="1354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C1C6FE-8E98-4ADD-8819-67C3F89DBD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04449" y="5475901"/>
              <a:ext cx="1139551" cy="1354455"/>
            </a:xfrm>
            <a:custGeom>
              <a:avLst/>
              <a:gdLst>
                <a:gd name="connsiteX0" fmla="*/ 383920 w 1139551"/>
                <a:gd name="connsiteY0" fmla="*/ 0 h 1354455"/>
                <a:gd name="connsiteX1" fmla="*/ 14304 w 1139551"/>
                <a:gd name="connsiteY1" fmla="*/ 254967 h 1354455"/>
                <a:gd name="connsiteX2" fmla="*/ 0 w 1139551"/>
                <a:gd name="connsiteY2" fmla="*/ 306894 h 1354455"/>
                <a:gd name="connsiteX3" fmla="*/ 0 w 1139551"/>
                <a:gd name="connsiteY3" fmla="*/ 480012 h 1354455"/>
                <a:gd name="connsiteX4" fmla="*/ 24762 w 1139551"/>
                <a:gd name="connsiteY4" fmla="*/ 551400 h 1354455"/>
                <a:gd name="connsiteX5" fmla="*/ 319557 w 1139551"/>
                <a:gd name="connsiteY5" fmla="*/ 780949 h 1354455"/>
                <a:gd name="connsiteX6" fmla="*/ 399618 w 1139551"/>
                <a:gd name="connsiteY6" fmla="*/ 795802 h 1354455"/>
                <a:gd name="connsiteX7" fmla="*/ 522064 w 1139551"/>
                <a:gd name="connsiteY7" fmla="*/ 975600 h 1354455"/>
                <a:gd name="connsiteX8" fmla="*/ 766957 w 1139551"/>
                <a:gd name="connsiteY8" fmla="*/ 1348486 h 1354455"/>
                <a:gd name="connsiteX9" fmla="*/ 1134297 w 1139551"/>
                <a:gd name="connsiteY9" fmla="*/ 1099895 h 1354455"/>
                <a:gd name="connsiteX10" fmla="*/ 876845 w 1139551"/>
                <a:gd name="connsiteY10" fmla="*/ 735609 h 1354455"/>
                <a:gd name="connsiteX11" fmla="*/ 754399 w 1139551"/>
                <a:gd name="connsiteY11" fmla="*/ 555811 h 1354455"/>
                <a:gd name="connsiteX12" fmla="*/ 770097 w 1139551"/>
                <a:gd name="connsiteY12" fmla="*/ 476856 h 1354455"/>
                <a:gd name="connsiteX13" fmla="*/ 463196 w 1139551"/>
                <a:gd name="connsiteY13" fmla="*/ 7818 h 1354455"/>
                <a:gd name="connsiteX14" fmla="*/ 383920 w 1139551"/>
                <a:gd name="connsiteY14" fmla="*/ 0 h 13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9551" h="1354455">
                  <a:moveTo>
                    <a:pt x="383920" y="0"/>
                  </a:moveTo>
                  <a:cubicBezTo>
                    <a:pt x="219774" y="0"/>
                    <a:pt x="71855" y="101747"/>
                    <a:pt x="14304" y="254967"/>
                  </a:cubicBezTo>
                  <a:lnTo>
                    <a:pt x="0" y="306894"/>
                  </a:lnTo>
                  <a:lnTo>
                    <a:pt x="0" y="480012"/>
                  </a:lnTo>
                  <a:lnTo>
                    <a:pt x="24762" y="551400"/>
                  </a:lnTo>
                  <a:cubicBezTo>
                    <a:pt x="77828" y="666621"/>
                    <a:pt x="186121" y="755543"/>
                    <a:pt x="319557" y="780949"/>
                  </a:cubicBezTo>
                  <a:lnTo>
                    <a:pt x="399618" y="795802"/>
                  </a:lnTo>
                  <a:cubicBezTo>
                    <a:pt x="482819" y="812218"/>
                    <a:pt x="537763" y="891955"/>
                    <a:pt x="522064" y="975600"/>
                  </a:cubicBezTo>
                  <a:cubicBezTo>
                    <a:pt x="489098" y="1145236"/>
                    <a:pt x="596631" y="1315653"/>
                    <a:pt x="766957" y="1348486"/>
                  </a:cubicBezTo>
                  <a:cubicBezTo>
                    <a:pt x="937284" y="1382100"/>
                    <a:pt x="1102900" y="1270313"/>
                    <a:pt x="1134297" y="1099895"/>
                  </a:cubicBezTo>
                  <a:cubicBezTo>
                    <a:pt x="1166478" y="930260"/>
                    <a:pt x="1047171" y="767660"/>
                    <a:pt x="876845" y="735609"/>
                  </a:cubicBezTo>
                  <a:cubicBezTo>
                    <a:pt x="793645" y="719193"/>
                    <a:pt x="738700" y="639456"/>
                    <a:pt x="754399" y="555811"/>
                  </a:cubicBezTo>
                  <a:lnTo>
                    <a:pt x="770097" y="476856"/>
                  </a:lnTo>
                  <a:cubicBezTo>
                    <a:pt x="810913" y="263444"/>
                    <a:pt x="676692" y="50813"/>
                    <a:pt x="463196" y="7818"/>
                  </a:cubicBezTo>
                  <a:cubicBezTo>
                    <a:pt x="436509" y="2345"/>
                    <a:pt x="409822" y="0"/>
                    <a:pt x="38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C0774B-8522-47F0-83D4-FA317AB6EE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94074" y="6393266"/>
              <a:ext cx="349926" cy="436200"/>
            </a:xfrm>
            <a:custGeom>
              <a:avLst/>
              <a:gdLst>
                <a:gd name="connsiteX0" fmla="*/ 131451 w 349926"/>
                <a:gd name="connsiteY0" fmla="*/ 0 h 436200"/>
                <a:gd name="connsiteX1" fmla="*/ 49083 w 349926"/>
                <a:gd name="connsiteY1" fmla="*/ 15906 h 436200"/>
                <a:gd name="connsiteX2" fmla="*/ 0 w 349926"/>
                <a:gd name="connsiteY2" fmla="*/ 48521 h 436200"/>
                <a:gd name="connsiteX3" fmla="*/ 0 w 349926"/>
                <a:gd name="connsiteY3" fmla="*/ 387838 h 436200"/>
                <a:gd name="connsiteX4" fmla="*/ 48887 w 349926"/>
                <a:gd name="connsiteY4" fmla="*/ 420245 h 436200"/>
                <a:gd name="connsiteX5" fmla="*/ 285439 w 349926"/>
                <a:gd name="connsiteY5" fmla="*/ 372380 h 436200"/>
                <a:gd name="connsiteX6" fmla="*/ 285439 w 349926"/>
                <a:gd name="connsiteY6" fmla="*/ 64015 h 436200"/>
                <a:gd name="connsiteX7" fmla="*/ 131451 w 349926"/>
                <a:gd name="connsiteY7" fmla="*/ 0 h 43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26" h="436200">
                  <a:moveTo>
                    <a:pt x="131451" y="0"/>
                  </a:moveTo>
                  <a:cubicBezTo>
                    <a:pt x="103311" y="0"/>
                    <a:pt x="75366" y="5270"/>
                    <a:pt x="49083" y="15906"/>
                  </a:cubicBezTo>
                  <a:lnTo>
                    <a:pt x="0" y="48521"/>
                  </a:lnTo>
                  <a:lnTo>
                    <a:pt x="0" y="387838"/>
                  </a:lnTo>
                  <a:lnTo>
                    <a:pt x="48887" y="420245"/>
                  </a:lnTo>
                  <a:cubicBezTo>
                    <a:pt x="127738" y="452155"/>
                    <a:pt x="221537" y="436200"/>
                    <a:pt x="285439" y="372380"/>
                  </a:cubicBezTo>
                  <a:cubicBezTo>
                    <a:pt x="371422" y="287287"/>
                    <a:pt x="371422" y="149108"/>
                    <a:pt x="285439" y="64015"/>
                  </a:cubicBezTo>
                  <a:cubicBezTo>
                    <a:pt x="243229" y="21078"/>
                    <a:pt x="186949" y="0"/>
                    <a:pt x="131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7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7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7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7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4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75612D-9CC0-40A3-BFC4-885BA58F864E}"/>
              </a:ext>
            </a:extLst>
          </p:cNvPr>
          <p:cNvGrpSpPr/>
          <p:nvPr userDrawn="1"/>
        </p:nvGrpSpPr>
        <p:grpSpPr>
          <a:xfrm>
            <a:off x="10672600" y="5475902"/>
            <a:ext cx="1519401" cy="1354455"/>
            <a:chOff x="8004449" y="5475901"/>
            <a:chExt cx="1139551" cy="1354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5B6BD4-98D4-4202-9E37-1A1FAF1BE5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04449" y="5475901"/>
              <a:ext cx="1139551" cy="1354455"/>
            </a:xfrm>
            <a:custGeom>
              <a:avLst/>
              <a:gdLst>
                <a:gd name="connsiteX0" fmla="*/ 383920 w 1139551"/>
                <a:gd name="connsiteY0" fmla="*/ 0 h 1354455"/>
                <a:gd name="connsiteX1" fmla="*/ 14304 w 1139551"/>
                <a:gd name="connsiteY1" fmla="*/ 254967 h 1354455"/>
                <a:gd name="connsiteX2" fmla="*/ 0 w 1139551"/>
                <a:gd name="connsiteY2" fmla="*/ 306894 h 1354455"/>
                <a:gd name="connsiteX3" fmla="*/ 0 w 1139551"/>
                <a:gd name="connsiteY3" fmla="*/ 480012 h 1354455"/>
                <a:gd name="connsiteX4" fmla="*/ 24762 w 1139551"/>
                <a:gd name="connsiteY4" fmla="*/ 551400 h 1354455"/>
                <a:gd name="connsiteX5" fmla="*/ 319557 w 1139551"/>
                <a:gd name="connsiteY5" fmla="*/ 780949 h 1354455"/>
                <a:gd name="connsiteX6" fmla="*/ 399618 w 1139551"/>
                <a:gd name="connsiteY6" fmla="*/ 795802 h 1354455"/>
                <a:gd name="connsiteX7" fmla="*/ 522064 w 1139551"/>
                <a:gd name="connsiteY7" fmla="*/ 975600 h 1354455"/>
                <a:gd name="connsiteX8" fmla="*/ 766957 w 1139551"/>
                <a:gd name="connsiteY8" fmla="*/ 1348486 h 1354455"/>
                <a:gd name="connsiteX9" fmla="*/ 1134297 w 1139551"/>
                <a:gd name="connsiteY9" fmla="*/ 1099895 h 1354455"/>
                <a:gd name="connsiteX10" fmla="*/ 876845 w 1139551"/>
                <a:gd name="connsiteY10" fmla="*/ 735609 h 1354455"/>
                <a:gd name="connsiteX11" fmla="*/ 754399 w 1139551"/>
                <a:gd name="connsiteY11" fmla="*/ 555811 h 1354455"/>
                <a:gd name="connsiteX12" fmla="*/ 770097 w 1139551"/>
                <a:gd name="connsiteY12" fmla="*/ 476856 h 1354455"/>
                <a:gd name="connsiteX13" fmla="*/ 463196 w 1139551"/>
                <a:gd name="connsiteY13" fmla="*/ 7818 h 1354455"/>
                <a:gd name="connsiteX14" fmla="*/ 383920 w 1139551"/>
                <a:gd name="connsiteY14" fmla="*/ 0 h 13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9551" h="1354455">
                  <a:moveTo>
                    <a:pt x="383920" y="0"/>
                  </a:moveTo>
                  <a:cubicBezTo>
                    <a:pt x="219774" y="0"/>
                    <a:pt x="71855" y="101747"/>
                    <a:pt x="14304" y="254967"/>
                  </a:cubicBezTo>
                  <a:lnTo>
                    <a:pt x="0" y="306894"/>
                  </a:lnTo>
                  <a:lnTo>
                    <a:pt x="0" y="480012"/>
                  </a:lnTo>
                  <a:lnTo>
                    <a:pt x="24762" y="551400"/>
                  </a:lnTo>
                  <a:cubicBezTo>
                    <a:pt x="77828" y="666621"/>
                    <a:pt x="186121" y="755543"/>
                    <a:pt x="319557" y="780949"/>
                  </a:cubicBezTo>
                  <a:lnTo>
                    <a:pt x="399618" y="795802"/>
                  </a:lnTo>
                  <a:cubicBezTo>
                    <a:pt x="482819" y="812218"/>
                    <a:pt x="537763" y="891955"/>
                    <a:pt x="522064" y="975600"/>
                  </a:cubicBezTo>
                  <a:cubicBezTo>
                    <a:pt x="489098" y="1145236"/>
                    <a:pt x="596631" y="1315653"/>
                    <a:pt x="766957" y="1348486"/>
                  </a:cubicBezTo>
                  <a:cubicBezTo>
                    <a:pt x="937284" y="1382100"/>
                    <a:pt x="1102900" y="1270313"/>
                    <a:pt x="1134297" y="1099895"/>
                  </a:cubicBezTo>
                  <a:cubicBezTo>
                    <a:pt x="1166478" y="930260"/>
                    <a:pt x="1047171" y="767660"/>
                    <a:pt x="876845" y="735609"/>
                  </a:cubicBezTo>
                  <a:cubicBezTo>
                    <a:pt x="793645" y="719193"/>
                    <a:pt x="738700" y="639456"/>
                    <a:pt x="754399" y="555811"/>
                  </a:cubicBezTo>
                  <a:lnTo>
                    <a:pt x="770097" y="476856"/>
                  </a:lnTo>
                  <a:cubicBezTo>
                    <a:pt x="810913" y="263444"/>
                    <a:pt x="676692" y="50813"/>
                    <a:pt x="463196" y="7818"/>
                  </a:cubicBezTo>
                  <a:cubicBezTo>
                    <a:pt x="436509" y="2345"/>
                    <a:pt x="409822" y="0"/>
                    <a:pt x="38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4929A0-5180-4B3B-9936-5A1599DEC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94074" y="6393266"/>
              <a:ext cx="349926" cy="436200"/>
            </a:xfrm>
            <a:custGeom>
              <a:avLst/>
              <a:gdLst>
                <a:gd name="connsiteX0" fmla="*/ 131451 w 349926"/>
                <a:gd name="connsiteY0" fmla="*/ 0 h 436200"/>
                <a:gd name="connsiteX1" fmla="*/ 49083 w 349926"/>
                <a:gd name="connsiteY1" fmla="*/ 15906 h 436200"/>
                <a:gd name="connsiteX2" fmla="*/ 0 w 349926"/>
                <a:gd name="connsiteY2" fmla="*/ 48521 h 436200"/>
                <a:gd name="connsiteX3" fmla="*/ 0 w 349926"/>
                <a:gd name="connsiteY3" fmla="*/ 387838 h 436200"/>
                <a:gd name="connsiteX4" fmla="*/ 48887 w 349926"/>
                <a:gd name="connsiteY4" fmla="*/ 420245 h 436200"/>
                <a:gd name="connsiteX5" fmla="*/ 285439 w 349926"/>
                <a:gd name="connsiteY5" fmla="*/ 372380 h 436200"/>
                <a:gd name="connsiteX6" fmla="*/ 285439 w 349926"/>
                <a:gd name="connsiteY6" fmla="*/ 64015 h 436200"/>
                <a:gd name="connsiteX7" fmla="*/ 131451 w 349926"/>
                <a:gd name="connsiteY7" fmla="*/ 0 h 43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26" h="436200">
                  <a:moveTo>
                    <a:pt x="131451" y="0"/>
                  </a:moveTo>
                  <a:cubicBezTo>
                    <a:pt x="103311" y="0"/>
                    <a:pt x="75366" y="5270"/>
                    <a:pt x="49083" y="15906"/>
                  </a:cubicBezTo>
                  <a:lnTo>
                    <a:pt x="0" y="48521"/>
                  </a:lnTo>
                  <a:lnTo>
                    <a:pt x="0" y="387838"/>
                  </a:lnTo>
                  <a:lnTo>
                    <a:pt x="48887" y="420245"/>
                  </a:lnTo>
                  <a:cubicBezTo>
                    <a:pt x="127738" y="452155"/>
                    <a:pt x="221537" y="436200"/>
                    <a:pt x="285439" y="372380"/>
                  </a:cubicBezTo>
                  <a:cubicBezTo>
                    <a:pt x="371422" y="287287"/>
                    <a:pt x="371422" y="149108"/>
                    <a:pt x="285439" y="64015"/>
                  </a:cubicBezTo>
                  <a:cubicBezTo>
                    <a:pt x="243229" y="21078"/>
                    <a:pt x="186949" y="0"/>
                    <a:pt x="131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5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C30204-0B93-41D2-98B6-FFDA131121F3}"/>
              </a:ext>
            </a:extLst>
          </p:cNvPr>
          <p:cNvSpPr>
            <a:spLocks/>
          </p:cNvSpPr>
          <p:nvPr userDrawn="1"/>
        </p:nvSpPr>
        <p:spPr bwMode="auto">
          <a:xfrm>
            <a:off x="4564947" y="1"/>
            <a:ext cx="7627053" cy="6840193"/>
          </a:xfrm>
          <a:custGeom>
            <a:avLst/>
            <a:gdLst>
              <a:gd name="connsiteX0" fmla="*/ 1033157 w 5720290"/>
              <a:gd name="connsiteY0" fmla="*/ 0 h 6883474"/>
              <a:gd name="connsiteX1" fmla="*/ 5720290 w 5720290"/>
              <a:gd name="connsiteY1" fmla="*/ 0 h 6883474"/>
              <a:gd name="connsiteX2" fmla="*/ 5720290 w 5720290"/>
              <a:gd name="connsiteY2" fmla="*/ 5849702 h 6883474"/>
              <a:gd name="connsiteX3" fmla="*/ 4123931 w 5720290"/>
              <a:gd name="connsiteY3" fmla="*/ 6771958 h 6883474"/>
              <a:gd name="connsiteX4" fmla="*/ 3289056 w 5720290"/>
              <a:gd name="connsiteY4" fmla="*/ 6771958 h 6883474"/>
              <a:gd name="connsiteX5" fmla="*/ 416178 w 5720290"/>
              <a:gd name="connsiteY5" fmla="*/ 5113683 h 6883474"/>
              <a:gd name="connsiteX6" fmla="*/ 0 w 5720290"/>
              <a:gd name="connsiteY6" fmla="*/ 4392909 h 6883474"/>
              <a:gd name="connsiteX7" fmla="*/ 0 w 5720290"/>
              <a:gd name="connsiteY7" fmla="*/ 1078879 h 6883474"/>
              <a:gd name="connsiteX8" fmla="*/ 416178 w 5720290"/>
              <a:gd name="connsiteY8" fmla="*/ 355590 h 68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0290" h="6883474">
                <a:moveTo>
                  <a:pt x="1033157" y="0"/>
                </a:moveTo>
                <a:lnTo>
                  <a:pt x="5720290" y="0"/>
                </a:lnTo>
                <a:lnTo>
                  <a:pt x="5720290" y="5849702"/>
                </a:lnTo>
                <a:lnTo>
                  <a:pt x="4123931" y="6771958"/>
                </a:lnTo>
                <a:cubicBezTo>
                  <a:pt x="3864135" y="6920646"/>
                  <a:pt x="3546327" y="6920646"/>
                  <a:pt x="3289056" y="6771958"/>
                </a:cubicBezTo>
                <a:lnTo>
                  <a:pt x="416178" y="5113683"/>
                </a:lnTo>
                <a:cubicBezTo>
                  <a:pt x="158906" y="4964990"/>
                  <a:pt x="0" y="4690290"/>
                  <a:pt x="0" y="4392909"/>
                </a:cubicBezTo>
                <a:lnTo>
                  <a:pt x="0" y="1078879"/>
                </a:lnTo>
                <a:cubicBezTo>
                  <a:pt x="0" y="781498"/>
                  <a:pt x="158906" y="506798"/>
                  <a:pt x="416178" y="3555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8576" tIns="19289" rIns="38576" bIns="19289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 dirty="0">
              <a:solidFill>
                <a:schemeClr val="accent2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5D8501-4975-465D-BCE9-0488C7BBEC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4947" y="1"/>
            <a:ext cx="7627053" cy="6813376"/>
          </a:xfrm>
          <a:custGeom>
            <a:avLst/>
            <a:gdLst>
              <a:gd name="connsiteX0" fmla="*/ 986331 w 5720290"/>
              <a:gd name="connsiteY0" fmla="*/ 0 h 6856487"/>
              <a:gd name="connsiteX1" fmla="*/ 5720290 w 5720290"/>
              <a:gd name="connsiteY1" fmla="*/ 0 h 6856487"/>
              <a:gd name="connsiteX2" fmla="*/ 5720290 w 5720290"/>
              <a:gd name="connsiteY2" fmla="*/ 5822715 h 6856487"/>
              <a:gd name="connsiteX3" fmla="*/ 4123931 w 5720290"/>
              <a:gd name="connsiteY3" fmla="*/ 6744971 h 6856487"/>
              <a:gd name="connsiteX4" fmla="*/ 3289056 w 5720290"/>
              <a:gd name="connsiteY4" fmla="*/ 6744971 h 6856487"/>
              <a:gd name="connsiteX5" fmla="*/ 416178 w 5720290"/>
              <a:gd name="connsiteY5" fmla="*/ 5086696 h 6856487"/>
              <a:gd name="connsiteX6" fmla="*/ 0 w 5720290"/>
              <a:gd name="connsiteY6" fmla="*/ 4365922 h 6856487"/>
              <a:gd name="connsiteX7" fmla="*/ 0 w 5720290"/>
              <a:gd name="connsiteY7" fmla="*/ 1051892 h 6856487"/>
              <a:gd name="connsiteX8" fmla="*/ 416178 w 5720290"/>
              <a:gd name="connsiteY8" fmla="*/ 328602 h 68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0290" h="6856487">
                <a:moveTo>
                  <a:pt x="986331" y="0"/>
                </a:moveTo>
                <a:lnTo>
                  <a:pt x="5720290" y="0"/>
                </a:lnTo>
                <a:lnTo>
                  <a:pt x="5720290" y="5822715"/>
                </a:lnTo>
                <a:lnTo>
                  <a:pt x="4123931" y="6744971"/>
                </a:lnTo>
                <a:cubicBezTo>
                  <a:pt x="3864135" y="6893659"/>
                  <a:pt x="3546327" y="6893659"/>
                  <a:pt x="3289056" y="6744971"/>
                </a:cubicBezTo>
                <a:lnTo>
                  <a:pt x="416178" y="5086696"/>
                </a:lnTo>
                <a:cubicBezTo>
                  <a:pt x="158906" y="4938003"/>
                  <a:pt x="0" y="4663303"/>
                  <a:pt x="0" y="4365922"/>
                </a:cubicBezTo>
                <a:lnTo>
                  <a:pt x="0" y="1051892"/>
                </a:lnTo>
                <a:cubicBezTo>
                  <a:pt x="0" y="754511"/>
                  <a:pt x="158906" y="479811"/>
                  <a:pt x="416178" y="32860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40"/>
            <a:ext cx="4202709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5"/>
            <a:ext cx="4202709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2"/>
            <a:ext cx="1322391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2"/>
            <a:ext cx="389178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0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3ABC972-0CA7-4E47-962A-A596024A767A}"/>
              </a:ext>
            </a:extLst>
          </p:cNvPr>
          <p:cNvGrpSpPr/>
          <p:nvPr userDrawn="1"/>
        </p:nvGrpSpPr>
        <p:grpSpPr>
          <a:xfrm>
            <a:off x="10672600" y="5475902"/>
            <a:ext cx="1519401" cy="1354455"/>
            <a:chOff x="8004449" y="5475901"/>
            <a:chExt cx="1139551" cy="1354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09F928-AB6F-447B-BA42-53CCD31527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04449" y="5475901"/>
              <a:ext cx="1139551" cy="1354455"/>
            </a:xfrm>
            <a:custGeom>
              <a:avLst/>
              <a:gdLst>
                <a:gd name="connsiteX0" fmla="*/ 383920 w 1139551"/>
                <a:gd name="connsiteY0" fmla="*/ 0 h 1354455"/>
                <a:gd name="connsiteX1" fmla="*/ 14304 w 1139551"/>
                <a:gd name="connsiteY1" fmla="*/ 254967 h 1354455"/>
                <a:gd name="connsiteX2" fmla="*/ 0 w 1139551"/>
                <a:gd name="connsiteY2" fmla="*/ 306894 h 1354455"/>
                <a:gd name="connsiteX3" fmla="*/ 0 w 1139551"/>
                <a:gd name="connsiteY3" fmla="*/ 480012 h 1354455"/>
                <a:gd name="connsiteX4" fmla="*/ 24762 w 1139551"/>
                <a:gd name="connsiteY4" fmla="*/ 551400 h 1354455"/>
                <a:gd name="connsiteX5" fmla="*/ 319557 w 1139551"/>
                <a:gd name="connsiteY5" fmla="*/ 780949 h 1354455"/>
                <a:gd name="connsiteX6" fmla="*/ 399618 w 1139551"/>
                <a:gd name="connsiteY6" fmla="*/ 795802 h 1354455"/>
                <a:gd name="connsiteX7" fmla="*/ 522064 w 1139551"/>
                <a:gd name="connsiteY7" fmla="*/ 975600 h 1354455"/>
                <a:gd name="connsiteX8" fmla="*/ 766957 w 1139551"/>
                <a:gd name="connsiteY8" fmla="*/ 1348486 h 1354455"/>
                <a:gd name="connsiteX9" fmla="*/ 1134297 w 1139551"/>
                <a:gd name="connsiteY9" fmla="*/ 1099895 h 1354455"/>
                <a:gd name="connsiteX10" fmla="*/ 876845 w 1139551"/>
                <a:gd name="connsiteY10" fmla="*/ 735609 h 1354455"/>
                <a:gd name="connsiteX11" fmla="*/ 754399 w 1139551"/>
                <a:gd name="connsiteY11" fmla="*/ 555811 h 1354455"/>
                <a:gd name="connsiteX12" fmla="*/ 770097 w 1139551"/>
                <a:gd name="connsiteY12" fmla="*/ 476856 h 1354455"/>
                <a:gd name="connsiteX13" fmla="*/ 463196 w 1139551"/>
                <a:gd name="connsiteY13" fmla="*/ 7818 h 1354455"/>
                <a:gd name="connsiteX14" fmla="*/ 383920 w 1139551"/>
                <a:gd name="connsiteY14" fmla="*/ 0 h 13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9551" h="1354455">
                  <a:moveTo>
                    <a:pt x="383920" y="0"/>
                  </a:moveTo>
                  <a:cubicBezTo>
                    <a:pt x="219774" y="0"/>
                    <a:pt x="71855" y="101747"/>
                    <a:pt x="14304" y="254967"/>
                  </a:cubicBezTo>
                  <a:lnTo>
                    <a:pt x="0" y="306894"/>
                  </a:lnTo>
                  <a:lnTo>
                    <a:pt x="0" y="480012"/>
                  </a:lnTo>
                  <a:lnTo>
                    <a:pt x="24762" y="551400"/>
                  </a:lnTo>
                  <a:cubicBezTo>
                    <a:pt x="77828" y="666621"/>
                    <a:pt x="186121" y="755543"/>
                    <a:pt x="319557" y="780949"/>
                  </a:cubicBezTo>
                  <a:lnTo>
                    <a:pt x="399618" y="795802"/>
                  </a:lnTo>
                  <a:cubicBezTo>
                    <a:pt x="482819" y="812218"/>
                    <a:pt x="537763" y="891955"/>
                    <a:pt x="522064" y="975600"/>
                  </a:cubicBezTo>
                  <a:cubicBezTo>
                    <a:pt x="489098" y="1145236"/>
                    <a:pt x="596631" y="1315653"/>
                    <a:pt x="766957" y="1348486"/>
                  </a:cubicBezTo>
                  <a:cubicBezTo>
                    <a:pt x="937284" y="1382100"/>
                    <a:pt x="1102900" y="1270313"/>
                    <a:pt x="1134297" y="1099895"/>
                  </a:cubicBezTo>
                  <a:cubicBezTo>
                    <a:pt x="1166478" y="930260"/>
                    <a:pt x="1047171" y="767660"/>
                    <a:pt x="876845" y="735609"/>
                  </a:cubicBezTo>
                  <a:cubicBezTo>
                    <a:pt x="793645" y="719193"/>
                    <a:pt x="738700" y="639456"/>
                    <a:pt x="754399" y="555811"/>
                  </a:cubicBezTo>
                  <a:lnTo>
                    <a:pt x="770097" y="476856"/>
                  </a:lnTo>
                  <a:cubicBezTo>
                    <a:pt x="810913" y="263444"/>
                    <a:pt x="676692" y="50813"/>
                    <a:pt x="463196" y="7818"/>
                  </a:cubicBezTo>
                  <a:cubicBezTo>
                    <a:pt x="436509" y="2345"/>
                    <a:pt x="409822" y="0"/>
                    <a:pt x="38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7D7407-FCB2-4FAE-898D-F09207684B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94074" y="6393266"/>
              <a:ext cx="349926" cy="436200"/>
            </a:xfrm>
            <a:custGeom>
              <a:avLst/>
              <a:gdLst>
                <a:gd name="connsiteX0" fmla="*/ 131451 w 349926"/>
                <a:gd name="connsiteY0" fmla="*/ 0 h 436200"/>
                <a:gd name="connsiteX1" fmla="*/ 49083 w 349926"/>
                <a:gd name="connsiteY1" fmla="*/ 15906 h 436200"/>
                <a:gd name="connsiteX2" fmla="*/ 0 w 349926"/>
                <a:gd name="connsiteY2" fmla="*/ 48521 h 436200"/>
                <a:gd name="connsiteX3" fmla="*/ 0 w 349926"/>
                <a:gd name="connsiteY3" fmla="*/ 387838 h 436200"/>
                <a:gd name="connsiteX4" fmla="*/ 48887 w 349926"/>
                <a:gd name="connsiteY4" fmla="*/ 420245 h 436200"/>
                <a:gd name="connsiteX5" fmla="*/ 285439 w 349926"/>
                <a:gd name="connsiteY5" fmla="*/ 372380 h 436200"/>
                <a:gd name="connsiteX6" fmla="*/ 285439 w 349926"/>
                <a:gd name="connsiteY6" fmla="*/ 64015 h 436200"/>
                <a:gd name="connsiteX7" fmla="*/ 131451 w 349926"/>
                <a:gd name="connsiteY7" fmla="*/ 0 h 43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26" h="436200">
                  <a:moveTo>
                    <a:pt x="131451" y="0"/>
                  </a:moveTo>
                  <a:cubicBezTo>
                    <a:pt x="103311" y="0"/>
                    <a:pt x="75366" y="5270"/>
                    <a:pt x="49083" y="15906"/>
                  </a:cubicBezTo>
                  <a:lnTo>
                    <a:pt x="0" y="48521"/>
                  </a:lnTo>
                  <a:lnTo>
                    <a:pt x="0" y="387838"/>
                  </a:lnTo>
                  <a:lnTo>
                    <a:pt x="48887" y="420245"/>
                  </a:lnTo>
                  <a:cubicBezTo>
                    <a:pt x="127738" y="452155"/>
                    <a:pt x="221537" y="436200"/>
                    <a:pt x="285439" y="372380"/>
                  </a:cubicBezTo>
                  <a:cubicBezTo>
                    <a:pt x="371422" y="287287"/>
                    <a:pt x="371422" y="149108"/>
                    <a:pt x="285439" y="64015"/>
                  </a:cubicBezTo>
                  <a:cubicBezTo>
                    <a:pt x="243229" y="21078"/>
                    <a:pt x="186949" y="0"/>
                    <a:pt x="131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Autofit/>
          </a:bodyPr>
          <a:lstStyle>
            <a:lvl1pPr>
              <a:defRPr sz="17925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8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1092522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1" y="1104895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5" y="5418226"/>
            <a:ext cx="3400692" cy="64782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29FC28-CF06-4D51-AD02-23EFD5B85E92}"/>
              </a:ext>
            </a:extLst>
          </p:cNvPr>
          <p:cNvSpPr/>
          <p:nvPr userDrawn="1"/>
        </p:nvSpPr>
        <p:spPr>
          <a:xfrm>
            <a:off x="616056" y="638875"/>
            <a:ext cx="1752449" cy="1138535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58E71B-D8AA-4076-A45A-093EB2068292}"/>
              </a:ext>
            </a:extLst>
          </p:cNvPr>
          <p:cNvSpPr/>
          <p:nvPr userDrawn="1"/>
        </p:nvSpPr>
        <p:spPr>
          <a:xfrm>
            <a:off x="9882234" y="4571931"/>
            <a:ext cx="1752449" cy="1138535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5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48D3CA-E084-45B4-9A7A-F0921426C2BB}"/>
              </a:ext>
            </a:extLst>
          </p:cNvPr>
          <p:cNvGrpSpPr/>
          <p:nvPr userDrawn="1"/>
        </p:nvGrpSpPr>
        <p:grpSpPr>
          <a:xfrm flipH="1">
            <a:off x="2017784" y="339173"/>
            <a:ext cx="2670032" cy="2170740"/>
            <a:chOff x="7662863" y="293688"/>
            <a:chExt cx="835026" cy="906463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751145AF-D554-440F-B53D-3A9F03FF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B7D58C68-4C50-454A-986A-DD42D697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11F93F-3A98-4A99-81D8-A9DB83683B57}"/>
              </a:ext>
            </a:extLst>
          </p:cNvPr>
          <p:cNvSpPr>
            <a:spLocks/>
          </p:cNvSpPr>
          <p:nvPr userDrawn="1"/>
        </p:nvSpPr>
        <p:spPr bwMode="auto">
          <a:xfrm>
            <a:off x="3352802" y="1484784"/>
            <a:ext cx="54863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DA405F3-D9CF-4E3D-B929-B99DE756F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2023033"/>
            <a:ext cx="5184576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6D9F78D-5F3D-4C37-8921-9334E407A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712" y="4452770"/>
            <a:ext cx="5184576" cy="83950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340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5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63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0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7696557" y="6336793"/>
            <a:ext cx="1470980" cy="307777"/>
            <a:chOff x="8616280" y="6285754"/>
            <a:chExt cx="1103235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103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7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B55773-2F6D-4BD0-A7E8-4F709ED27051}"/>
              </a:ext>
            </a:extLst>
          </p:cNvPr>
          <p:cNvGrpSpPr/>
          <p:nvPr userDrawn="1"/>
        </p:nvGrpSpPr>
        <p:grpSpPr>
          <a:xfrm>
            <a:off x="10672600" y="5475902"/>
            <a:ext cx="1519401" cy="1354455"/>
            <a:chOff x="8004449" y="5475901"/>
            <a:chExt cx="1139551" cy="13544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ACEC62-D56B-4017-9410-C1FDA3D5F2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04449" y="5475901"/>
              <a:ext cx="1139551" cy="1354455"/>
            </a:xfrm>
            <a:custGeom>
              <a:avLst/>
              <a:gdLst>
                <a:gd name="connsiteX0" fmla="*/ 383920 w 1139551"/>
                <a:gd name="connsiteY0" fmla="*/ 0 h 1354455"/>
                <a:gd name="connsiteX1" fmla="*/ 14304 w 1139551"/>
                <a:gd name="connsiteY1" fmla="*/ 254967 h 1354455"/>
                <a:gd name="connsiteX2" fmla="*/ 0 w 1139551"/>
                <a:gd name="connsiteY2" fmla="*/ 306894 h 1354455"/>
                <a:gd name="connsiteX3" fmla="*/ 0 w 1139551"/>
                <a:gd name="connsiteY3" fmla="*/ 480012 h 1354455"/>
                <a:gd name="connsiteX4" fmla="*/ 24762 w 1139551"/>
                <a:gd name="connsiteY4" fmla="*/ 551400 h 1354455"/>
                <a:gd name="connsiteX5" fmla="*/ 319557 w 1139551"/>
                <a:gd name="connsiteY5" fmla="*/ 780949 h 1354455"/>
                <a:gd name="connsiteX6" fmla="*/ 399618 w 1139551"/>
                <a:gd name="connsiteY6" fmla="*/ 795802 h 1354455"/>
                <a:gd name="connsiteX7" fmla="*/ 522064 w 1139551"/>
                <a:gd name="connsiteY7" fmla="*/ 975600 h 1354455"/>
                <a:gd name="connsiteX8" fmla="*/ 766957 w 1139551"/>
                <a:gd name="connsiteY8" fmla="*/ 1348486 h 1354455"/>
                <a:gd name="connsiteX9" fmla="*/ 1134297 w 1139551"/>
                <a:gd name="connsiteY9" fmla="*/ 1099895 h 1354455"/>
                <a:gd name="connsiteX10" fmla="*/ 876845 w 1139551"/>
                <a:gd name="connsiteY10" fmla="*/ 735609 h 1354455"/>
                <a:gd name="connsiteX11" fmla="*/ 754399 w 1139551"/>
                <a:gd name="connsiteY11" fmla="*/ 555811 h 1354455"/>
                <a:gd name="connsiteX12" fmla="*/ 770097 w 1139551"/>
                <a:gd name="connsiteY12" fmla="*/ 476856 h 1354455"/>
                <a:gd name="connsiteX13" fmla="*/ 463196 w 1139551"/>
                <a:gd name="connsiteY13" fmla="*/ 7818 h 1354455"/>
                <a:gd name="connsiteX14" fmla="*/ 383920 w 1139551"/>
                <a:gd name="connsiteY14" fmla="*/ 0 h 135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9551" h="1354455">
                  <a:moveTo>
                    <a:pt x="383920" y="0"/>
                  </a:moveTo>
                  <a:cubicBezTo>
                    <a:pt x="219774" y="0"/>
                    <a:pt x="71855" y="101747"/>
                    <a:pt x="14304" y="254967"/>
                  </a:cubicBezTo>
                  <a:lnTo>
                    <a:pt x="0" y="306894"/>
                  </a:lnTo>
                  <a:lnTo>
                    <a:pt x="0" y="480012"/>
                  </a:lnTo>
                  <a:lnTo>
                    <a:pt x="24762" y="551400"/>
                  </a:lnTo>
                  <a:cubicBezTo>
                    <a:pt x="77828" y="666621"/>
                    <a:pt x="186121" y="755543"/>
                    <a:pt x="319557" y="780949"/>
                  </a:cubicBezTo>
                  <a:lnTo>
                    <a:pt x="399618" y="795802"/>
                  </a:lnTo>
                  <a:cubicBezTo>
                    <a:pt x="482819" y="812218"/>
                    <a:pt x="537763" y="891955"/>
                    <a:pt x="522064" y="975600"/>
                  </a:cubicBezTo>
                  <a:cubicBezTo>
                    <a:pt x="489098" y="1145236"/>
                    <a:pt x="596631" y="1315653"/>
                    <a:pt x="766957" y="1348486"/>
                  </a:cubicBezTo>
                  <a:cubicBezTo>
                    <a:pt x="937284" y="1382100"/>
                    <a:pt x="1102900" y="1270313"/>
                    <a:pt x="1134297" y="1099895"/>
                  </a:cubicBezTo>
                  <a:cubicBezTo>
                    <a:pt x="1166478" y="930260"/>
                    <a:pt x="1047171" y="767660"/>
                    <a:pt x="876845" y="735609"/>
                  </a:cubicBezTo>
                  <a:cubicBezTo>
                    <a:pt x="793645" y="719193"/>
                    <a:pt x="738700" y="639456"/>
                    <a:pt x="754399" y="555811"/>
                  </a:cubicBezTo>
                  <a:lnTo>
                    <a:pt x="770097" y="476856"/>
                  </a:lnTo>
                  <a:cubicBezTo>
                    <a:pt x="810913" y="263444"/>
                    <a:pt x="676692" y="50813"/>
                    <a:pt x="463196" y="7818"/>
                  </a:cubicBezTo>
                  <a:cubicBezTo>
                    <a:pt x="436509" y="2345"/>
                    <a:pt x="409822" y="0"/>
                    <a:pt x="383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06A9EB-399E-4CC8-B0E6-44F1196F0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94074" y="6393266"/>
              <a:ext cx="349926" cy="436200"/>
            </a:xfrm>
            <a:custGeom>
              <a:avLst/>
              <a:gdLst>
                <a:gd name="connsiteX0" fmla="*/ 131451 w 349926"/>
                <a:gd name="connsiteY0" fmla="*/ 0 h 436200"/>
                <a:gd name="connsiteX1" fmla="*/ 49083 w 349926"/>
                <a:gd name="connsiteY1" fmla="*/ 15906 h 436200"/>
                <a:gd name="connsiteX2" fmla="*/ 0 w 349926"/>
                <a:gd name="connsiteY2" fmla="*/ 48521 h 436200"/>
                <a:gd name="connsiteX3" fmla="*/ 0 w 349926"/>
                <a:gd name="connsiteY3" fmla="*/ 387838 h 436200"/>
                <a:gd name="connsiteX4" fmla="*/ 48887 w 349926"/>
                <a:gd name="connsiteY4" fmla="*/ 420245 h 436200"/>
                <a:gd name="connsiteX5" fmla="*/ 285439 w 349926"/>
                <a:gd name="connsiteY5" fmla="*/ 372380 h 436200"/>
                <a:gd name="connsiteX6" fmla="*/ 285439 w 349926"/>
                <a:gd name="connsiteY6" fmla="*/ 64015 h 436200"/>
                <a:gd name="connsiteX7" fmla="*/ 131451 w 349926"/>
                <a:gd name="connsiteY7" fmla="*/ 0 h 43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926" h="436200">
                  <a:moveTo>
                    <a:pt x="131451" y="0"/>
                  </a:moveTo>
                  <a:cubicBezTo>
                    <a:pt x="103311" y="0"/>
                    <a:pt x="75366" y="5270"/>
                    <a:pt x="49083" y="15906"/>
                  </a:cubicBezTo>
                  <a:lnTo>
                    <a:pt x="0" y="48521"/>
                  </a:lnTo>
                  <a:lnTo>
                    <a:pt x="0" y="387838"/>
                  </a:lnTo>
                  <a:lnTo>
                    <a:pt x="48887" y="420245"/>
                  </a:lnTo>
                  <a:cubicBezTo>
                    <a:pt x="127738" y="452155"/>
                    <a:pt x="221537" y="436200"/>
                    <a:pt x="285439" y="372380"/>
                  </a:cubicBezTo>
                  <a:cubicBezTo>
                    <a:pt x="371422" y="287287"/>
                    <a:pt x="371422" y="149108"/>
                    <a:pt x="285439" y="64015"/>
                  </a:cubicBezTo>
                  <a:cubicBezTo>
                    <a:pt x="243229" y="21078"/>
                    <a:pt x="186949" y="0"/>
                    <a:pt x="131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DF774A-4B9C-4E47-96E3-8169AC319BEC}"/>
              </a:ext>
            </a:extLst>
          </p:cNvPr>
          <p:cNvSpPr>
            <a:spLocks/>
          </p:cNvSpPr>
          <p:nvPr userDrawn="1"/>
        </p:nvSpPr>
        <p:spPr bwMode="auto">
          <a:xfrm>
            <a:off x="263354" y="239385"/>
            <a:ext cx="1879103" cy="157704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42456" y="365127"/>
            <a:ext cx="921134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9097" y="464170"/>
            <a:ext cx="1632180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111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809165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8692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694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547791"/>
            <a:ext cx="10515600" cy="1500187"/>
          </a:xfr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8000" dirty="0">
                <a:latin typeface="Agency FB" panose="020B0503020202020204" pitchFamily="34" charset="0"/>
              </a:rPr>
              <a:t>Credit Managements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4134044" cy="1500187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Réaliser</a:t>
            </a:r>
            <a:r>
              <a:rPr lang="en-US" b="1" dirty="0">
                <a:solidFill>
                  <a:schemeClr val="bg1"/>
                </a:solidFill>
              </a:rPr>
              <a:t> par :</a:t>
            </a:r>
          </a:p>
          <a:p>
            <a:r>
              <a:rPr lang="en-US" b="1" dirty="0">
                <a:solidFill>
                  <a:schemeClr val="bg1"/>
                </a:solidFill>
              </a:rPr>
              <a:t>Ouali Soufiyane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Outghratine</a:t>
            </a:r>
            <a:r>
              <a:rPr lang="en-US" b="1" dirty="0">
                <a:solidFill>
                  <a:schemeClr val="bg1"/>
                </a:solidFill>
              </a:rPr>
              <a:t> Mouhamed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456C22B4-381E-481C-AFD8-67FB4DE2EDCA}" type="slidenum">
              <a:rPr lang="en-US">
                <a:solidFill>
                  <a:srgbClr val="25252B">
                    <a:lumMod val="75000"/>
                    <a:lumOff val="25000"/>
                  </a:srgbClr>
                </a:solidFill>
                <a:latin typeface="Calibri" panose="020F0502020204030204"/>
              </a:rPr>
              <a:pPr defTabSz="685766"/>
              <a:t>1</a:t>
            </a:fld>
            <a:endParaRPr lang="en-US" dirty="0">
              <a:solidFill>
                <a:srgbClr val="25252B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BB95F3-CC8A-4C4B-A841-690B3759D943}"/>
              </a:ext>
            </a:extLst>
          </p:cNvPr>
          <p:cNvSpPr txBox="1">
            <a:spLocks/>
          </p:cNvSpPr>
          <p:nvPr/>
        </p:nvSpPr>
        <p:spPr>
          <a:xfrm>
            <a:off x="6543578" y="4590518"/>
            <a:ext cx="413404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</a:rPr>
              <a:t>Encadré</a:t>
            </a:r>
            <a:r>
              <a:rPr lang="en-US" b="1" dirty="0">
                <a:solidFill>
                  <a:schemeClr val="bg1"/>
                </a:solidFill>
              </a:rPr>
              <a:t> par :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DR.Bouchra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2" descr="E-Learning Faculté des Sciences Dhar El Mahraz Fès">
            <a:extLst>
              <a:ext uri="{FF2B5EF4-FFF2-40B4-BE49-F238E27FC236}">
                <a16:creationId xmlns:a16="http://schemas.microsoft.com/office/drawing/2014/main" id="{2241DAF8-AB2D-49F4-887F-A82B8D28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3384AC-1212-440A-964E-D414F286DE6A}"/>
              </a:ext>
            </a:extLst>
          </p:cNvPr>
          <p:cNvSpPr txBox="1"/>
          <p:nvPr/>
        </p:nvSpPr>
        <p:spPr>
          <a:xfrm>
            <a:off x="1941342" y="5950634"/>
            <a:ext cx="82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chemeClr val="bg1"/>
                </a:solidFill>
              </a:rPr>
              <a:t>Master  </a:t>
            </a:r>
            <a:r>
              <a:rPr lang="fr-FR" sz="2400" b="1" i="1" dirty="0" err="1">
                <a:solidFill>
                  <a:schemeClr val="bg1"/>
                </a:solidFill>
              </a:rPr>
              <a:t>BdSas</a:t>
            </a:r>
            <a:r>
              <a:rPr lang="fr-FR" sz="2400" b="1" i="1" dirty="0">
                <a:solidFill>
                  <a:schemeClr val="bg1"/>
                </a:solidFill>
              </a:rPr>
              <a:t>  2020/2021</a:t>
            </a:r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19876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3B45-6F31-4F4E-9795-266740E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4145D3-5A1F-4480-B705-A7D6575CAA6A}"/>
              </a:ext>
            </a:extLst>
          </p:cNvPr>
          <p:cNvSpPr>
            <a:spLocks/>
          </p:cNvSpPr>
          <p:nvPr/>
        </p:nvSpPr>
        <p:spPr bwMode="auto">
          <a:xfrm>
            <a:off x="811306" y="233081"/>
            <a:ext cx="2796988" cy="2911477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Python </a:t>
            </a: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29BAA03B-4CDE-462B-AC00-6023C8E8CCAA}"/>
              </a:ext>
            </a:extLst>
          </p:cNvPr>
          <p:cNvSpPr>
            <a:spLocks/>
          </p:cNvSpPr>
          <p:nvPr/>
        </p:nvSpPr>
        <p:spPr bwMode="auto">
          <a:xfrm>
            <a:off x="2209800" y="3114047"/>
            <a:ext cx="2796988" cy="2911477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Spark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750446B-CDA8-4223-AC01-2D758EE60AFA}"/>
              </a:ext>
            </a:extLst>
          </p:cNvPr>
          <p:cNvSpPr/>
          <p:nvPr/>
        </p:nvSpPr>
        <p:spPr>
          <a:xfrm>
            <a:off x="4499431" y="730876"/>
            <a:ext cx="4630056" cy="171268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Roboto"/>
              </a:rPr>
              <a:t>Data  </a:t>
            </a:r>
            <a:r>
              <a:rPr lang="en-US" sz="1800" b="1" dirty="0" err="1">
                <a:solidFill>
                  <a:schemeClr val="bg1"/>
                </a:solidFill>
                <a:latin typeface="Roboto"/>
              </a:rPr>
              <a:t>Preprocesing</a:t>
            </a:r>
            <a:endParaRPr lang="en-US" sz="1800" b="1" dirty="0">
              <a:solidFill>
                <a:schemeClr val="bg1"/>
              </a:solidFill>
              <a:latin typeface="Roboto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Roboto"/>
              </a:rPr>
              <a:t>develop  model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Roboto"/>
              </a:rPr>
              <a:t>Test the model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bg1"/>
                </a:solidFill>
                <a:latin typeface="Roboto"/>
              </a:rPr>
              <a:t>Employe</a:t>
            </a:r>
            <a:r>
              <a:rPr lang="en-US" sz="1800" b="1" dirty="0">
                <a:solidFill>
                  <a:schemeClr val="bg1"/>
                </a:solidFill>
                <a:latin typeface="Roboto"/>
              </a:rPr>
              <a:t> the model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DCD3934-DE84-41E8-A9E5-F4451C41B9B0}"/>
              </a:ext>
            </a:extLst>
          </p:cNvPr>
          <p:cNvSpPr/>
          <p:nvPr/>
        </p:nvSpPr>
        <p:spPr>
          <a:xfrm>
            <a:off x="6096000" y="3713442"/>
            <a:ext cx="4630056" cy="171268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Roboto"/>
              </a:rPr>
              <a:t> big data workloads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Roboto"/>
              </a:rPr>
              <a:t>large-scale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Roboto"/>
              </a:rPr>
              <a:t>data processing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2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C45F8-1F4D-4942-A1FC-C9C55789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63AF9EC4-1F0B-4F04-A3E7-DF6B483E4655}"/>
              </a:ext>
            </a:extLst>
          </p:cNvPr>
          <p:cNvSpPr>
            <a:spLocks/>
          </p:cNvSpPr>
          <p:nvPr/>
        </p:nvSpPr>
        <p:spPr bwMode="auto">
          <a:xfrm>
            <a:off x="244838" y="1126762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6600" b="1" dirty="0" err="1"/>
              <a:t>PySpark</a:t>
            </a:r>
            <a:endParaRPr lang="en-US" sz="405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D4B848-6BD6-4790-B730-7D40D8BBF991}"/>
              </a:ext>
            </a:extLst>
          </p:cNvPr>
          <p:cNvSpPr txBox="1"/>
          <p:nvPr/>
        </p:nvSpPr>
        <p:spPr>
          <a:xfrm>
            <a:off x="4762591" y="941933"/>
            <a:ext cx="7184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Apache Spark in Python.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not only allows you to write Spark applications using Python APIs, but also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your data in a distributed environment.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most of Spark’s features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Spark SQL,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(Machine Learning)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 Core.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3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 err="1"/>
              <a:t>build</a:t>
            </a:r>
            <a:r>
              <a:rPr lang="fr-FR" sz="60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82871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6E051C-9436-402F-B610-2BE5B20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21756A-C384-414B-BF14-B1FB60FE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2147F1-90B3-43A9-A442-36000F15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437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639624-9AD1-4AF0-BF78-7035BCA2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730E1A-4253-4F9A-89B9-E54856FCCA45}"/>
              </a:ext>
            </a:extLst>
          </p:cNvPr>
          <p:cNvSpPr txBox="1"/>
          <p:nvPr/>
        </p:nvSpPr>
        <p:spPr>
          <a:xfrm>
            <a:off x="455407" y="354709"/>
            <a:ext cx="110983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a Lending club is an interesting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offten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very difficult to get the insights of interest rate from Bank.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interesting information about the interest rate which we get from Lending club for each person.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Approval of Credit   we receive depends on the various factors 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Loan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Amouant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Purpose of loan,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loan amount requested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Annual income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Employee length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Issue month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Previous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bankrupcies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Debt to income ratio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person is wanting to get a good interest rate then he need to focus on above factors before applying for a lending club loan.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5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483554" y="2460130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8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8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7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523E4A0-F0DC-477D-9753-7971E3250B5D}"/>
              </a:ext>
            </a:extLst>
          </p:cNvPr>
          <p:cNvSpPr/>
          <p:nvPr/>
        </p:nvSpPr>
        <p:spPr>
          <a:xfrm>
            <a:off x="0" y="6024282"/>
            <a:ext cx="12192000" cy="833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98F950-5788-4F44-AF60-A8FC236316E5}"/>
              </a:ext>
            </a:extLst>
          </p:cNvPr>
          <p:cNvSpPr txBox="1"/>
          <p:nvPr/>
        </p:nvSpPr>
        <p:spPr>
          <a:xfrm>
            <a:off x="1203512" y="6210308"/>
            <a:ext cx="9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/>
              <a:t>Soufiyane Ouali &amp; Mohamed </a:t>
            </a:r>
            <a:r>
              <a:rPr lang="fr-FR" sz="2400" b="1" i="1" dirty="0" err="1"/>
              <a:t>Outghratine</a:t>
            </a:r>
            <a:r>
              <a:rPr lang="fr-FR" sz="2400" b="1" i="1" dirty="0"/>
              <a:t>   Master </a:t>
            </a:r>
            <a:r>
              <a:rPr lang="fr-FR" sz="2400" b="1" i="1" dirty="0" err="1"/>
              <a:t>BdSas</a:t>
            </a:r>
            <a:r>
              <a:rPr lang="fr-FR" sz="2400" b="1" i="1" dirty="0"/>
              <a:t>    2020/2021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353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456C22B4-381E-481C-AFD8-67FB4DE2EDCA}" type="slidenum">
              <a:rPr lang="en-US">
                <a:solidFill>
                  <a:srgbClr val="25252B">
                    <a:lumMod val="75000"/>
                    <a:lumOff val="25000"/>
                  </a:srgb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srgbClr val="25252B">
                  <a:lumMod val="75000"/>
                  <a:lumOff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492768" y="1425825"/>
            <a:ext cx="3368459" cy="376931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Agenda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C6E353-83A0-441E-A8BB-799DB6F15C74}"/>
              </a:ext>
            </a:extLst>
          </p:cNvPr>
          <p:cNvGrpSpPr/>
          <p:nvPr/>
        </p:nvGrpSpPr>
        <p:grpSpPr>
          <a:xfrm>
            <a:off x="4078516" y="1782161"/>
            <a:ext cx="1765292" cy="1975368"/>
            <a:chOff x="4078516" y="2120821"/>
            <a:chExt cx="1765292" cy="19753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BCA82-F4FE-4FE7-937E-DD225387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516" y="2120821"/>
              <a:ext cx="1765292" cy="1975368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/>
                <a:t>Introduction</a:t>
              </a:r>
            </a:p>
            <a:p>
              <a:pPr algn="ctr"/>
              <a:endParaRPr lang="en-US" sz="2400" b="1" dirty="0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D4AA13D1-6A50-41B8-9DDC-F5CB7E5EAD39}"/>
                </a:ext>
              </a:extLst>
            </p:cNvPr>
            <p:cNvSpPr/>
            <p:nvPr/>
          </p:nvSpPr>
          <p:spPr>
            <a:xfrm>
              <a:off x="4078516" y="3325985"/>
              <a:ext cx="1765292" cy="594066"/>
            </a:xfrm>
            <a:custGeom>
              <a:avLst/>
              <a:gdLst>
                <a:gd name="connsiteX0" fmla="*/ 0 w 2353722"/>
                <a:gd name="connsiteY0" fmla="*/ 0 h 792088"/>
                <a:gd name="connsiteX1" fmla="*/ 2353722 w 2353722"/>
                <a:gd name="connsiteY1" fmla="*/ 0 h 792088"/>
                <a:gd name="connsiteX2" fmla="*/ 2353722 w 2353722"/>
                <a:gd name="connsiteY2" fmla="*/ 237744 h 792088"/>
                <a:gd name="connsiteX3" fmla="*/ 2220780 w 2353722"/>
                <a:gd name="connsiteY3" fmla="*/ 466599 h 792088"/>
                <a:gd name="connsiteX4" fmla="*/ 1657381 w 2353722"/>
                <a:gd name="connsiteY4" fmla="*/ 792088 h 792088"/>
                <a:gd name="connsiteX5" fmla="*/ 696036 w 2353722"/>
                <a:gd name="connsiteY5" fmla="*/ 792088 h 792088"/>
                <a:gd name="connsiteX6" fmla="*/ 132142 w 2353722"/>
                <a:gd name="connsiteY6" fmla="*/ 466599 h 792088"/>
                <a:gd name="connsiteX7" fmla="*/ 0 w 2353722"/>
                <a:gd name="connsiteY7" fmla="*/ 23774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3722" h="792088">
                  <a:moveTo>
                    <a:pt x="0" y="0"/>
                  </a:moveTo>
                  <a:lnTo>
                    <a:pt x="2353722" y="0"/>
                  </a:lnTo>
                  <a:lnTo>
                    <a:pt x="2353722" y="237744"/>
                  </a:lnTo>
                  <a:cubicBezTo>
                    <a:pt x="2353722" y="332166"/>
                    <a:pt x="2303269" y="419387"/>
                    <a:pt x="2220780" y="466599"/>
                  </a:cubicBezTo>
                  <a:lnTo>
                    <a:pt x="1657381" y="792088"/>
                  </a:lnTo>
                  <a:lnTo>
                    <a:pt x="696036" y="792088"/>
                  </a:lnTo>
                  <a:lnTo>
                    <a:pt x="132142" y="466599"/>
                  </a:lnTo>
                  <a:cubicBezTo>
                    <a:pt x="50455" y="419387"/>
                    <a:pt x="0" y="332166"/>
                    <a:pt x="0" y="2377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srgbClr val="25252B"/>
                  </a:solidFill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B66437B-C9CF-4724-8E84-76569500C11A}"/>
              </a:ext>
            </a:extLst>
          </p:cNvPr>
          <p:cNvGrpSpPr/>
          <p:nvPr/>
        </p:nvGrpSpPr>
        <p:grpSpPr>
          <a:xfrm>
            <a:off x="6605075" y="1782161"/>
            <a:ext cx="1766130" cy="1975368"/>
            <a:chOff x="6605075" y="2120821"/>
            <a:chExt cx="1766130" cy="19753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D8F968-70A4-4950-9EE5-995734D9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075" y="2120821"/>
              <a:ext cx="1765292" cy="1975368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/>
                <a:t>M. L. </a:t>
              </a:r>
            </a:p>
            <a:p>
              <a:pPr algn="ctr"/>
              <a:r>
                <a:rPr lang="en-US" sz="2400" b="1" dirty="0"/>
                <a:t>models </a:t>
              </a:r>
            </a:p>
            <a:p>
              <a:pPr algn="ctr"/>
              <a:endParaRPr lang="en-US" sz="2800" b="1" dirty="0"/>
            </a:p>
            <a:p>
              <a:pPr algn="ctr"/>
              <a:endParaRPr lang="en-US" b="1" dirty="0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0C2DB240-19F9-4874-9C47-549E9EF930F3}"/>
                </a:ext>
              </a:extLst>
            </p:cNvPr>
            <p:cNvSpPr/>
            <p:nvPr/>
          </p:nvSpPr>
          <p:spPr>
            <a:xfrm>
              <a:off x="6605913" y="3325985"/>
              <a:ext cx="1765292" cy="594066"/>
            </a:xfrm>
            <a:custGeom>
              <a:avLst/>
              <a:gdLst>
                <a:gd name="connsiteX0" fmla="*/ 0 w 2353722"/>
                <a:gd name="connsiteY0" fmla="*/ 0 h 792088"/>
                <a:gd name="connsiteX1" fmla="*/ 2353722 w 2353722"/>
                <a:gd name="connsiteY1" fmla="*/ 0 h 792088"/>
                <a:gd name="connsiteX2" fmla="*/ 2353722 w 2353722"/>
                <a:gd name="connsiteY2" fmla="*/ 237744 h 792088"/>
                <a:gd name="connsiteX3" fmla="*/ 2220780 w 2353722"/>
                <a:gd name="connsiteY3" fmla="*/ 466599 h 792088"/>
                <a:gd name="connsiteX4" fmla="*/ 1657381 w 2353722"/>
                <a:gd name="connsiteY4" fmla="*/ 792088 h 792088"/>
                <a:gd name="connsiteX5" fmla="*/ 696036 w 2353722"/>
                <a:gd name="connsiteY5" fmla="*/ 792088 h 792088"/>
                <a:gd name="connsiteX6" fmla="*/ 132142 w 2353722"/>
                <a:gd name="connsiteY6" fmla="*/ 466599 h 792088"/>
                <a:gd name="connsiteX7" fmla="*/ 0 w 2353722"/>
                <a:gd name="connsiteY7" fmla="*/ 23774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3722" h="792088">
                  <a:moveTo>
                    <a:pt x="0" y="0"/>
                  </a:moveTo>
                  <a:lnTo>
                    <a:pt x="2353722" y="0"/>
                  </a:lnTo>
                  <a:lnTo>
                    <a:pt x="2353722" y="237744"/>
                  </a:lnTo>
                  <a:cubicBezTo>
                    <a:pt x="2353722" y="332166"/>
                    <a:pt x="2303269" y="419387"/>
                    <a:pt x="2220780" y="466599"/>
                  </a:cubicBezTo>
                  <a:lnTo>
                    <a:pt x="1657381" y="792088"/>
                  </a:lnTo>
                  <a:lnTo>
                    <a:pt x="696036" y="792088"/>
                  </a:lnTo>
                  <a:lnTo>
                    <a:pt x="132142" y="466599"/>
                  </a:lnTo>
                  <a:cubicBezTo>
                    <a:pt x="50455" y="419387"/>
                    <a:pt x="0" y="332166"/>
                    <a:pt x="0" y="2377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srgbClr val="25252B"/>
                  </a:solidFill>
                  <a:latin typeface="Calibri" panose="020F0502020204030204"/>
                </a:rPr>
                <a:t>2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0B64AED-2109-4EAD-8D99-399A598FCDBF}"/>
              </a:ext>
            </a:extLst>
          </p:cNvPr>
          <p:cNvGrpSpPr/>
          <p:nvPr/>
        </p:nvGrpSpPr>
        <p:grpSpPr>
          <a:xfrm>
            <a:off x="9178230" y="1655608"/>
            <a:ext cx="1765292" cy="1975368"/>
            <a:chOff x="9178230" y="1994268"/>
            <a:chExt cx="1765292" cy="1975368"/>
          </a:xfrm>
        </p:grpSpPr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2533C633-0319-4727-B61A-D3B38EE6B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8230" y="1994268"/>
              <a:ext cx="1765292" cy="1975368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/>
                <a:t>Tools</a:t>
              </a:r>
              <a:endParaRPr lang="en-US" sz="3600" b="1" dirty="0"/>
            </a:p>
            <a:p>
              <a:pPr algn="ctr"/>
              <a:endParaRPr lang="en-US" sz="3600" b="1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2969EDD0-2577-4E33-9FEC-5CA851CC4623}"/>
                </a:ext>
              </a:extLst>
            </p:cNvPr>
            <p:cNvSpPr/>
            <p:nvPr/>
          </p:nvSpPr>
          <p:spPr>
            <a:xfrm>
              <a:off x="9178230" y="3206694"/>
              <a:ext cx="1765292" cy="594066"/>
            </a:xfrm>
            <a:custGeom>
              <a:avLst/>
              <a:gdLst>
                <a:gd name="connsiteX0" fmla="*/ 0 w 2353722"/>
                <a:gd name="connsiteY0" fmla="*/ 0 h 792088"/>
                <a:gd name="connsiteX1" fmla="*/ 2353722 w 2353722"/>
                <a:gd name="connsiteY1" fmla="*/ 0 h 792088"/>
                <a:gd name="connsiteX2" fmla="*/ 2353722 w 2353722"/>
                <a:gd name="connsiteY2" fmla="*/ 237744 h 792088"/>
                <a:gd name="connsiteX3" fmla="*/ 2220780 w 2353722"/>
                <a:gd name="connsiteY3" fmla="*/ 466599 h 792088"/>
                <a:gd name="connsiteX4" fmla="*/ 1657381 w 2353722"/>
                <a:gd name="connsiteY4" fmla="*/ 792088 h 792088"/>
                <a:gd name="connsiteX5" fmla="*/ 696036 w 2353722"/>
                <a:gd name="connsiteY5" fmla="*/ 792088 h 792088"/>
                <a:gd name="connsiteX6" fmla="*/ 132142 w 2353722"/>
                <a:gd name="connsiteY6" fmla="*/ 466599 h 792088"/>
                <a:gd name="connsiteX7" fmla="*/ 0 w 2353722"/>
                <a:gd name="connsiteY7" fmla="*/ 23774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3722" h="792088">
                  <a:moveTo>
                    <a:pt x="0" y="0"/>
                  </a:moveTo>
                  <a:lnTo>
                    <a:pt x="2353722" y="0"/>
                  </a:lnTo>
                  <a:lnTo>
                    <a:pt x="2353722" y="237744"/>
                  </a:lnTo>
                  <a:cubicBezTo>
                    <a:pt x="2353722" y="332166"/>
                    <a:pt x="2303269" y="419387"/>
                    <a:pt x="2220780" y="466599"/>
                  </a:cubicBezTo>
                  <a:lnTo>
                    <a:pt x="1657381" y="792088"/>
                  </a:lnTo>
                  <a:lnTo>
                    <a:pt x="696036" y="792088"/>
                  </a:lnTo>
                  <a:lnTo>
                    <a:pt x="132142" y="466599"/>
                  </a:lnTo>
                  <a:cubicBezTo>
                    <a:pt x="50455" y="419387"/>
                    <a:pt x="0" y="332166"/>
                    <a:pt x="0" y="2377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srgbClr val="25252B"/>
                  </a:solidFill>
                  <a:latin typeface="Calibri" panose="020F0502020204030204"/>
                </a:rPr>
                <a:t>3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22D7C8-F478-41E2-8AFD-888BDBEB428D}"/>
              </a:ext>
            </a:extLst>
          </p:cNvPr>
          <p:cNvGrpSpPr/>
          <p:nvPr/>
        </p:nvGrpSpPr>
        <p:grpSpPr>
          <a:xfrm>
            <a:off x="5352640" y="3310484"/>
            <a:ext cx="1765293" cy="1975368"/>
            <a:chOff x="5352640" y="3649144"/>
            <a:chExt cx="1765293" cy="19753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C048D6-EEA7-4444-89E2-17D20D7F9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641" y="3649144"/>
              <a:ext cx="1765292" cy="1975368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/>
                <a:t>Building model</a:t>
              </a:r>
            </a:p>
            <a:p>
              <a:pPr algn="ctr"/>
              <a:endParaRPr lang="en-US" sz="2400" b="1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DF3B2C99-AB3E-4A50-A52E-7D7E07103496}"/>
                </a:ext>
              </a:extLst>
            </p:cNvPr>
            <p:cNvSpPr/>
            <p:nvPr/>
          </p:nvSpPr>
          <p:spPr>
            <a:xfrm>
              <a:off x="5352640" y="4854308"/>
              <a:ext cx="1765292" cy="594066"/>
            </a:xfrm>
            <a:custGeom>
              <a:avLst/>
              <a:gdLst>
                <a:gd name="connsiteX0" fmla="*/ 0 w 2353722"/>
                <a:gd name="connsiteY0" fmla="*/ 0 h 792088"/>
                <a:gd name="connsiteX1" fmla="*/ 2353722 w 2353722"/>
                <a:gd name="connsiteY1" fmla="*/ 0 h 792088"/>
                <a:gd name="connsiteX2" fmla="*/ 2353722 w 2353722"/>
                <a:gd name="connsiteY2" fmla="*/ 237744 h 792088"/>
                <a:gd name="connsiteX3" fmla="*/ 2220780 w 2353722"/>
                <a:gd name="connsiteY3" fmla="*/ 466599 h 792088"/>
                <a:gd name="connsiteX4" fmla="*/ 1657381 w 2353722"/>
                <a:gd name="connsiteY4" fmla="*/ 792088 h 792088"/>
                <a:gd name="connsiteX5" fmla="*/ 696036 w 2353722"/>
                <a:gd name="connsiteY5" fmla="*/ 792088 h 792088"/>
                <a:gd name="connsiteX6" fmla="*/ 132142 w 2353722"/>
                <a:gd name="connsiteY6" fmla="*/ 466599 h 792088"/>
                <a:gd name="connsiteX7" fmla="*/ 0 w 2353722"/>
                <a:gd name="connsiteY7" fmla="*/ 23774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3722" h="792088">
                  <a:moveTo>
                    <a:pt x="0" y="0"/>
                  </a:moveTo>
                  <a:lnTo>
                    <a:pt x="2353722" y="0"/>
                  </a:lnTo>
                  <a:lnTo>
                    <a:pt x="2353722" y="237744"/>
                  </a:lnTo>
                  <a:cubicBezTo>
                    <a:pt x="2353722" y="332166"/>
                    <a:pt x="2303269" y="419387"/>
                    <a:pt x="2220780" y="466599"/>
                  </a:cubicBezTo>
                  <a:lnTo>
                    <a:pt x="1657381" y="792088"/>
                  </a:lnTo>
                  <a:lnTo>
                    <a:pt x="696036" y="792088"/>
                  </a:lnTo>
                  <a:lnTo>
                    <a:pt x="132142" y="466599"/>
                  </a:lnTo>
                  <a:cubicBezTo>
                    <a:pt x="50455" y="419387"/>
                    <a:pt x="0" y="332166"/>
                    <a:pt x="0" y="2377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srgbClr val="25252B"/>
                  </a:solidFill>
                  <a:latin typeface="Calibri" panose="020F0502020204030204"/>
                </a:rPr>
                <a:t>4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9975F67-F865-4755-93F6-686FE0201894}"/>
              </a:ext>
            </a:extLst>
          </p:cNvPr>
          <p:cNvGrpSpPr/>
          <p:nvPr/>
        </p:nvGrpSpPr>
        <p:grpSpPr>
          <a:xfrm>
            <a:off x="7938247" y="3342808"/>
            <a:ext cx="1777746" cy="1975368"/>
            <a:chOff x="7938247" y="3681468"/>
            <a:chExt cx="1777746" cy="19753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A2565F-0E64-4935-80B8-CB690B106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247" y="3681468"/>
              <a:ext cx="1777745" cy="1975368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/>
                <a:t>Conclusion</a:t>
              </a:r>
            </a:p>
            <a:p>
              <a:pPr algn="ctr"/>
              <a:endParaRPr lang="en-US" sz="2400" b="1" dirty="0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CE1071ED-0008-47BC-B582-6024146F8C7C}"/>
                </a:ext>
              </a:extLst>
            </p:cNvPr>
            <p:cNvSpPr/>
            <p:nvPr/>
          </p:nvSpPr>
          <p:spPr>
            <a:xfrm>
              <a:off x="7950701" y="4889517"/>
              <a:ext cx="1765292" cy="594066"/>
            </a:xfrm>
            <a:custGeom>
              <a:avLst/>
              <a:gdLst>
                <a:gd name="connsiteX0" fmla="*/ 0 w 2353722"/>
                <a:gd name="connsiteY0" fmla="*/ 0 h 792088"/>
                <a:gd name="connsiteX1" fmla="*/ 2353722 w 2353722"/>
                <a:gd name="connsiteY1" fmla="*/ 0 h 792088"/>
                <a:gd name="connsiteX2" fmla="*/ 2353722 w 2353722"/>
                <a:gd name="connsiteY2" fmla="*/ 237744 h 792088"/>
                <a:gd name="connsiteX3" fmla="*/ 2220780 w 2353722"/>
                <a:gd name="connsiteY3" fmla="*/ 466599 h 792088"/>
                <a:gd name="connsiteX4" fmla="*/ 1657381 w 2353722"/>
                <a:gd name="connsiteY4" fmla="*/ 792088 h 792088"/>
                <a:gd name="connsiteX5" fmla="*/ 696036 w 2353722"/>
                <a:gd name="connsiteY5" fmla="*/ 792088 h 792088"/>
                <a:gd name="connsiteX6" fmla="*/ 132142 w 2353722"/>
                <a:gd name="connsiteY6" fmla="*/ 466599 h 792088"/>
                <a:gd name="connsiteX7" fmla="*/ 0 w 2353722"/>
                <a:gd name="connsiteY7" fmla="*/ 23774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3722" h="792088">
                  <a:moveTo>
                    <a:pt x="0" y="0"/>
                  </a:moveTo>
                  <a:lnTo>
                    <a:pt x="2353722" y="0"/>
                  </a:lnTo>
                  <a:lnTo>
                    <a:pt x="2353722" y="237744"/>
                  </a:lnTo>
                  <a:cubicBezTo>
                    <a:pt x="2353722" y="332166"/>
                    <a:pt x="2303269" y="419387"/>
                    <a:pt x="2220780" y="466599"/>
                  </a:cubicBezTo>
                  <a:lnTo>
                    <a:pt x="1657381" y="792088"/>
                  </a:lnTo>
                  <a:lnTo>
                    <a:pt x="696036" y="792088"/>
                  </a:lnTo>
                  <a:lnTo>
                    <a:pt x="132142" y="466599"/>
                  </a:lnTo>
                  <a:cubicBezTo>
                    <a:pt x="50455" y="419387"/>
                    <a:pt x="0" y="332166"/>
                    <a:pt x="0" y="2377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766"/>
              <a:r>
                <a:rPr lang="en-US" sz="2400" b="1" dirty="0">
                  <a:solidFill>
                    <a:srgbClr val="25252B"/>
                  </a:solidFill>
                  <a:latin typeface="Calibri" panose="020F0502020204030204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Intorduction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3B45-6F31-4F4E-9795-266740E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A3294F-050F-433B-8C81-9E324C5F1913}"/>
              </a:ext>
            </a:extLst>
          </p:cNvPr>
          <p:cNvSpPr txBox="1"/>
          <p:nvPr/>
        </p:nvSpPr>
        <p:spPr>
          <a:xfrm>
            <a:off x="736342" y="931557"/>
            <a:ext cx="101056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defaulting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barowers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futur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Financial 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instution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Finance</a:t>
            </a:r>
          </a:p>
          <a:p>
            <a:endParaRPr lang="ar-MA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solve the complex problem of identifying the loan defaulters based on different factors</a:t>
            </a:r>
            <a:r>
              <a:rPr lang="ar-M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risk analytics </a:t>
            </a:r>
            <a:endParaRPr lang="ar-MA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ar-MA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instution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 in the future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9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19647B-5FA0-496E-9B62-58BB1E2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1701C-F137-46E7-A41A-DBD457E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75737-C065-4136-83E9-8591AAF3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BCEB60-94B7-4E83-A2A9-09194325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2" y="3273814"/>
            <a:ext cx="5184576" cy="996647"/>
          </a:xfrm>
        </p:spPr>
        <p:txBody>
          <a:bodyPr>
            <a:normAutofit/>
          </a:bodyPr>
          <a:lstStyle/>
          <a:p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M.L.Models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59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3B45-6F31-4F4E-9795-266740E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FE66AF-690B-4E40-906C-DBD759FEF9DA}"/>
              </a:ext>
            </a:extLst>
          </p:cNvPr>
          <p:cNvSpPr/>
          <p:nvPr/>
        </p:nvSpPr>
        <p:spPr>
          <a:xfrm>
            <a:off x="1843868" y="287867"/>
            <a:ext cx="8504260" cy="8130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Maching</a:t>
            </a:r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Learning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Models</a:t>
            </a:r>
            <a:endParaRPr lang="en-US" sz="48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73ADD5A-15F6-4A77-A8CB-D357B6EABA0E}"/>
              </a:ext>
            </a:extLst>
          </p:cNvPr>
          <p:cNvSpPr/>
          <p:nvPr/>
        </p:nvSpPr>
        <p:spPr>
          <a:xfrm>
            <a:off x="781680" y="1504184"/>
            <a:ext cx="4358583" cy="8130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Maching</a:t>
            </a:r>
            <a:r>
              <a:rPr lang="fr-FR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Learning</a:t>
            </a:r>
            <a:endParaRPr lang="en-US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E725CE6-1D3F-4C55-B0DF-5807F349607B}"/>
              </a:ext>
            </a:extLst>
          </p:cNvPr>
          <p:cNvSpPr/>
          <p:nvPr/>
        </p:nvSpPr>
        <p:spPr>
          <a:xfrm>
            <a:off x="6729010" y="1504184"/>
            <a:ext cx="4358583" cy="8130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Models</a:t>
            </a:r>
            <a:endParaRPr lang="en-US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D0C71E9-F262-47B6-B839-87A395B58E45}"/>
              </a:ext>
            </a:extLst>
          </p:cNvPr>
          <p:cNvCxnSpPr>
            <a:cxnSpLocks/>
          </p:cNvCxnSpPr>
          <p:nvPr/>
        </p:nvCxnSpPr>
        <p:spPr>
          <a:xfrm>
            <a:off x="6095998" y="2897200"/>
            <a:ext cx="0" cy="2775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854E166-49C0-4B04-8B34-A92ECA783D26}"/>
              </a:ext>
            </a:extLst>
          </p:cNvPr>
          <p:cNvSpPr txBox="1"/>
          <p:nvPr/>
        </p:nvSpPr>
        <p:spPr>
          <a:xfrm>
            <a:off x="136221" y="2897199"/>
            <a:ext cx="5865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an application of artificial intelligence (AI) that provides systems the ability to automatically learn and improve from experience without being explicitly programmed. </a:t>
            </a:r>
          </a:p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focuses on the development of computer programs that can access data and use it to learn for themselves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8F8DCB-4918-4B99-B4CB-DAEC92760520}"/>
              </a:ext>
            </a:extLst>
          </p:cNvPr>
          <p:cNvSpPr txBox="1"/>
          <p:nvPr/>
        </p:nvSpPr>
        <p:spPr>
          <a:xfrm>
            <a:off x="6190131" y="2897199"/>
            <a:ext cx="5865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machine learning model </a:t>
            </a: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 a file that has been trained to recognize certain types of patterns. You train a model over a set of data, providing it an algorithm that it can use to reason over and learn from those data , </a:t>
            </a:r>
            <a:r>
              <a:rPr lang="en-US" sz="2400" dirty="0">
                <a:solidFill>
                  <a:schemeClr val="bg1"/>
                </a:solidFill>
              </a:rPr>
              <a:t>Once you have trained the model, you can use it to reason over data that it hasn't seen before, and make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predictions about those data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3B45-6F31-4F4E-9795-266740E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FE66AF-690B-4E40-906C-DBD759FEF9DA}"/>
              </a:ext>
            </a:extLst>
          </p:cNvPr>
          <p:cNvSpPr/>
          <p:nvPr/>
        </p:nvSpPr>
        <p:spPr>
          <a:xfrm>
            <a:off x="1043151" y="287867"/>
            <a:ext cx="10105697" cy="8130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Cycle Life of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modul</a:t>
            </a:r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of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Models</a:t>
            </a:r>
            <a:endParaRPr lang="en-US" sz="48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7CE4A8B-975A-44F1-9A08-172CD0FFD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002659"/>
              </p:ext>
            </p:extLst>
          </p:nvPr>
        </p:nvGraphicFramePr>
        <p:xfrm>
          <a:off x="838200" y="1302810"/>
          <a:ext cx="103106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82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63B45-6F31-4F4E-9795-266740E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FE66AF-690B-4E40-906C-DBD759FEF9DA}"/>
              </a:ext>
            </a:extLst>
          </p:cNvPr>
          <p:cNvSpPr/>
          <p:nvPr/>
        </p:nvSpPr>
        <p:spPr>
          <a:xfrm>
            <a:off x="1043151" y="287867"/>
            <a:ext cx="10105697" cy="813024"/>
          </a:xfrm>
          <a:prstGeom prst="roundRect">
            <a:avLst/>
          </a:prstGeom>
          <a:noFill/>
          <a:ln>
            <a:solidFill>
              <a:schemeClr val="bg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used</a:t>
            </a:r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our</a:t>
            </a:r>
            <a:r>
              <a:rPr lang="fr-FR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case of </a:t>
            </a:r>
            <a:r>
              <a:rPr lang="fr-FR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</a:t>
            </a:r>
            <a:endParaRPr lang="en-US" sz="48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20557BD3-C1A8-49F3-B420-F62A4B75377D}"/>
              </a:ext>
            </a:extLst>
          </p:cNvPr>
          <p:cNvSpPr>
            <a:spLocks/>
          </p:cNvSpPr>
          <p:nvPr/>
        </p:nvSpPr>
        <p:spPr bwMode="auto">
          <a:xfrm>
            <a:off x="2126973" y="1301051"/>
            <a:ext cx="1733111" cy="167523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L.R 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EFC51ABF-C468-40BC-8AA4-CF87AE14C141}"/>
              </a:ext>
            </a:extLst>
          </p:cNvPr>
          <p:cNvSpPr>
            <a:spLocks/>
          </p:cNvSpPr>
          <p:nvPr/>
        </p:nvSpPr>
        <p:spPr bwMode="auto">
          <a:xfrm>
            <a:off x="1260418" y="3041375"/>
            <a:ext cx="1733111" cy="167523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D.T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63F43E-6A62-497E-B221-FCCFB286CE8A}"/>
              </a:ext>
            </a:extLst>
          </p:cNvPr>
          <p:cNvSpPr>
            <a:spLocks/>
          </p:cNvSpPr>
          <p:nvPr/>
        </p:nvSpPr>
        <p:spPr bwMode="auto">
          <a:xfrm>
            <a:off x="2126973" y="4781699"/>
            <a:ext cx="1733111" cy="1675232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b="1" dirty="0"/>
              <a:t>R.F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D44E136-AF3E-4DC4-8115-B53932C20572}"/>
              </a:ext>
            </a:extLst>
          </p:cNvPr>
          <p:cNvSpPr/>
          <p:nvPr/>
        </p:nvSpPr>
        <p:spPr>
          <a:xfrm>
            <a:off x="4121063" y="1301051"/>
            <a:ext cx="7503091" cy="146520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Logistic regression </a:t>
            </a:r>
            <a:r>
              <a:rPr lang="en-US" dirty="0">
                <a:solidFill>
                  <a:schemeClr val="bg1"/>
                </a:solidFill>
              </a:rPr>
              <a:t>is a classification algorithm, used when the value of the target variable is categorical in nature. </a:t>
            </a:r>
          </a:p>
          <a:p>
            <a:r>
              <a:rPr lang="en-US" b="1" dirty="0">
                <a:solidFill>
                  <a:schemeClr val="bg1"/>
                </a:solidFill>
              </a:rPr>
              <a:t>Logistic regression </a:t>
            </a:r>
            <a:r>
              <a:rPr lang="en-US" dirty="0">
                <a:solidFill>
                  <a:schemeClr val="bg1"/>
                </a:solidFill>
              </a:rPr>
              <a:t>is most commonly used when the data in question has binary output, so when it belongs to one class or another, or is either a 0 or 1.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451487D-2B24-4FA3-A91C-E30B574F80ED}"/>
              </a:ext>
            </a:extLst>
          </p:cNvPr>
          <p:cNvSpPr/>
          <p:nvPr/>
        </p:nvSpPr>
        <p:spPr>
          <a:xfrm>
            <a:off x="3121068" y="3096098"/>
            <a:ext cx="7503091" cy="146520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Decision Trees </a:t>
            </a:r>
            <a:r>
              <a:rPr lang="en-US" sz="2000" dirty="0">
                <a:solidFill>
                  <a:schemeClr val="bg1"/>
                </a:solidFill>
              </a:rPr>
              <a:t>are a non-parametric supervised learning method used for both classification and regression tasks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1BA9922-3557-4FF3-82C0-CB690C2525E0}"/>
              </a:ext>
            </a:extLst>
          </p:cNvPr>
          <p:cNvSpPr/>
          <p:nvPr/>
        </p:nvSpPr>
        <p:spPr>
          <a:xfrm>
            <a:off x="4121063" y="4891147"/>
            <a:ext cx="7503091" cy="146520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Random forests </a:t>
            </a:r>
            <a:r>
              <a:rPr lang="en-US" dirty="0">
                <a:solidFill>
                  <a:schemeClr val="bg1"/>
                </a:solidFill>
              </a:rPr>
              <a:t>are an ensemble learning method for classification , regression and other tasks that operate by constructing a multitude of decision trees at training time and outputting the class that is the mode </a:t>
            </a:r>
          </a:p>
          <a:p>
            <a:r>
              <a:rPr lang="en-US" dirty="0">
                <a:solidFill>
                  <a:schemeClr val="bg1"/>
                </a:solidFill>
              </a:rPr>
              <a:t>of the classes or mean/average prediction of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802470294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1485</Words>
  <Application>Microsoft Office PowerPoint</Application>
  <PresentationFormat>Grand écran</PresentationFormat>
  <Paragraphs>216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Agency FB</vt:lpstr>
      <vt:lpstr>Arial</vt:lpstr>
      <vt:lpstr>Arial</vt:lpstr>
      <vt:lpstr>Calibri</vt:lpstr>
      <vt:lpstr>Open Sans</vt:lpstr>
      <vt:lpstr>Roboto</vt:lpstr>
      <vt:lpstr>Segoe UI</vt:lpstr>
      <vt:lpstr>Source Sans Pro</vt:lpstr>
      <vt:lpstr>Times New Roman</vt:lpstr>
      <vt:lpstr>Wingdings</vt:lpstr>
      <vt:lpstr>SHOWEET-DARK PRO</vt:lpstr>
      <vt:lpstr>Showeet theme</vt:lpstr>
      <vt:lpstr>Credit Managements</vt:lpstr>
      <vt:lpstr>Agenda</vt:lpstr>
      <vt:lpstr>Présentation PowerPoint</vt:lpstr>
      <vt:lpstr>Intorduction</vt:lpstr>
      <vt:lpstr>Présentation PowerPoint</vt:lpstr>
      <vt:lpstr>M.L.Models </vt:lpstr>
      <vt:lpstr>Présentation PowerPoint</vt:lpstr>
      <vt:lpstr>Présentation PowerPoint</vt:lpstr>
      <vt:lpstr>Présentation PowerPoint</vt:lpstr>
      <vt:lpstr>Tools </vt:lpstr>
      <vt:lpstr>Présentation PowerPoint</vt:lpstr>
      <vt:lpstr>Présentation PowerPoint</vt:lpstr>
      <vt:lpstr>build model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OUALI SOUFIYANE</dc:creator>
  <cp:lastModifiedBy>OUALI SOUFIYANE</cp:lastModifiedBy>
  <cp:revision>35</cp:revision>
  <dcterms:created xsi:type="dcterms:W3CDTF">2021-03-10T20:24:50Z</dcterms:created>
  <dcterms:modified xsi:type="dcterms:W3CDTF">2021-03-11T09:22:35Z</dcterms:modified>
</cp:coreProperties>
</file>