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5EEF-AB14-4E83-8F8C-F58085B69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EBA3-C811-4347-B280-1385FE830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C66C-E5E4-4BDB-9EFA-69F59E19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33AC-CBC6-4187-A7B1-8C731968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0A98-3BD9-4089-8756-B41CA3A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9AC2-1B83-487F-9738-3C10D512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6364-A013-443A-9352-47BB1E97C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0CAE-F00C-41C8-86D8-F286D600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459F-9373-4D07-BAF0-D97C10B5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9004-98B0-4CD0-BD77-E966933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75835-CFFC-462A-ACDF-6ABCD3E11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25592-F365-45A0-AD18-5CDBA5EC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302A-200E-40C7-BEFB-647BCD92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F830-084E-4E0A-AC69-21318C0B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F5-46A7-4C69-9EBC-10D87AFE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3A0B-C88F-456B-AFAA-E6FBD235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A58B-35A7-4EDC-A91F-746B639F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06EA-FF0C-456E-A47B-C4CF79A1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C2BF-C91B-40AC-84F2-CFE152B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E205-C237-4242-A00B-4D347AE9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2E0D-E0C1-40C8-A498-F21887B3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D75B7-EB3A-4699-BFB8-7B57F3D5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958A-D852-4DFE-9078-6C9DE29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4CD8-17EF-41A9-8E4E-2A3E080F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0258-8167-498D-9E3B-90A88AA8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024D-B5CB-486C-A1A2-C4EE2F48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8C46-DD7A-4025-A05C-BD196D0A3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199AB-7DEF-4E47-B946-4E21D5A79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F6ECC-F0C8-4AA7-BAD3-A2FBD19A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962B-72C2-4803-AFDB-665BB2D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BD95-2305-44BA-8AB8-7C13B6B2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FDF6-B2DB-4C24-A0FE-91811A41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36D0-317D-4B49-A9BD-059FC13D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5989-36A1-41D0-BC8F-4DD0EAEA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888A2-DDEF-44E8-AB39-2B2B7FBF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70BFD-6643-482C-9FFD-BD877A435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C653A-7884-45E8-A20B-C8DF5C0C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279E7-4D23-4512-87E5-0B41BD61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419F9-7FBF-404E-A86B-9A6DC541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640-662E-41B4-9736-43CB73AB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15F04-FA08-4BB0-9903-DE8A7089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DB819-2980-4700-98C7-903361B7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58F89-5AF5-4755-9E48-26563F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3836F-1478-455F-9FEA-116EC2B4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E68E-A067-4F97-A98C-E5070E4F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1797-4CB1-452E-9929-891EF5E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DDDE-0A8B-4A89-81B7-FF8B0869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AE8B-DF62-428D-9CEA-C71B8248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D176-4020-4D88-85CE-AFB65635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A269-62A9-4E74-85EA-A16D4FB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4D8A-7697-41DE-B91B-099C260D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CE29-49FC-4FC2-9FB7-AB3206F7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4B51-A388-4346-8AF4-09E02D3C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5C456-283B-4A54-BAC2-D221D75F5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9C162-35C9-4195-9D2B-438FC720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558F-A3A4-4F6E-A771-82C39BAC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F27C0-F946-40EE-B54D-F9FA5662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8C70-13AA-43B6-8204-3D4B3706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1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754C9-F42E-442C-B470-61DC286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470C-907C-4C10-9692-4813D18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B5B9-B212-4494-9EA0-E50CFF54A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282A-B064-42DC-AD26-BC9ADFA7FDF8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7F59-B357-488B-A609-1FBC3247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0645-A8E9-4609-879F-712DF1F3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CD172-5EDA-41FB-A262-C354152EA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BA21FB7-3036-4ABE-BE35-42623A40E11A}"/>
              </a:ext>
            </a:extLst>
          </p:cNvPr>
          <p:cNvGrpSpPr/>
          <p:nvPr/>
        </p:nvGrpSpPr>
        <p:grpSpPr>
          <a:xfrm>
            <a:off x="900332" y="393895"/>
            <a:ext cx="10564837" cy="5880296"/>
            <a:chOff x="2452461" y="1680647"/>
            <a:chExt cx="7378514" cy="3496709"/>
          </a:xfrm>
          <a:blipFill>
            <a:blip r:embed="rId2"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0C00A10-4A15-4CAA-9A08-99F2F71C492D}"/>
                </a:ext>
              </a:extLst>
            </p:cNvPr>
            <p:cNvSpPr/>
            <p:nvPr/>
          </p:nvSpPr>
          <p:spPr>
            <a:xfrm rot="5400000">
              <a:off x="1576307" y="3168747"/>
              <a:ext cx="3496708" cy="520507"/>
            </a:xfrm>
            <a:prstGeom prst="roundRect">
              <a:avLst>
                <a:gd name="adj" fmla="val 220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952590B-C76B-4E17-A5B8-BB47FE8F11DD}"/>
                </a:ext>
              </a:extLst>
            </p:cNvPr>
            <p:cNvSpPr/>
            <p:nvPr/>
          </p:nvSpPr>
          <p:spPr>
            <a:xfrm rot="5400000">
              <a:off x="2433122" y="3080823"/>
              <a:ext cx="2753754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1E652DC-52B2-4E65-A1BD-CBC63898A180}"/>
                </a:ext>
              </a:extLst>
            </p:cNvPr>
            <p:cNvSpPr/>
            <p:nvPr/>
          </p:nvSpPr>
          <p:spPr>
            <a:xfrm rot="5400000">
              <a:off x="3197174" y="3080822"/>
              <a:ext cx="2266661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20F429-CAEF-4C70-A46B-8317116CEA99}"/>
                </a:ext>
              </a:extLst>
            </p:cNvPr>
            <p:cNvSpPr/>
            <p:nvPr/>
          </p:nvSpPr>
          <p:spPr>
            <a:xfrm rot="5400000">
              <a:off x="3240258" y="3168747"/>
              <a:ext cx="3221502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592339-0666-490C-9905-866A48CD4760}"/>
                </a:ext>
              </a:extLst>
            </p:cNvPr>
            <p:cNvSpPr/>
            <p:nvPr/>
          </p:nvSpPr>
          <p:spPr>
            <a:xfrm rot="5400000">
              <a:off x="3994637" y="3168747"/>
              <a:ext cx="2753754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00C55B-F88B-4A91-876D-930311447E77}"/>
                </a:ext>
              </a:extLst>
            </p:cNvPr>
            <p:cNvSpPr/>
            <p:nvPr/>
          </p:nvSpPr>
          <p:spPr>
            <a:xfrm rot="5400000">
              <a:off x="4758689" y="3168746"/>
              <a:ext cx="2266661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DAB987-6009-4CFD-9FF9-F5FAE3AD31CB}"/>
                </a:ext>
              </a:extLst>
            </p:cNvPr>
            <p:cNvSpPr/>
            <p:nvPr/>
          </p:nvSpPr>
          <p:spPr>
            <a:xfrm rot="5400000">
              <a:off x="4745501" y="3168747"/>
              <a:ext cx="3221502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F7A7449-C52B-45CA-9F9C-6CE3E73D0A4F}"/>
                </a:ext>
              </a:extLst>
            </p:cNvPr>
            <p:cNvSpPr/>
            <p:nvPr/>
          </p:nvSpPr>
          <p:spPr>
            <a:xfrm rot="5400000">
              <a:off x="5499880" y="3168747"/>
              <a:ext cx="2753754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2CC4A47-38BF-4910-96C1-D6013BFC1E2B}"/>
                </a:ext>
              </a:extLst>
            </p:cNvPr>
            <p:cNvSpPr/>
            <p:nvPr/>
          </p:nvSpPr>
          <p:spPr>
            <a:xfrm rot="5400000">
              <a:off x="6263932" y="3168746"/>
              <a:ext cx="2266661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8D12589-1B6B-4FAF-886A-59A2631EA93D}"/>
                </a:ext>
              </a:extLst>
            </p:cNvPr>
            <p:cNvSpPr/>
            <p:nvPr/>
          </p:nvSpPr>
          <p:spPr>
            <a:xfrm rot="5400000">
              <a:off x="6307016" y="3256671"/>
              <a:ext cx="3221502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81A87A4-2144-415E-B0DD-889CCC56EE2A}"/>
                </a:ext>
              </a:extLst>
            </p:cNvPr>
            <p:cNvSpPr/>
            <p:nvPr/>
          </p:nvSpPr>
          <p:spPr>
            <a:xfrm rot="5400000">
              <a:off x="7061395" y="3256671"/>
              <a:ext cx="2753754" cy="5205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91990E1-FA16-4C61-9A49-87E4A2F98CBF}"/>
                </a:ext>
              </a:extLst>
            </p:cNvPr>
            <p:cNvSpPr/>
            <p:nvPr/>
          </p:nvSpPr>
          <p:spPr>
            <a:xfrm rot="5400000">
              <a:off x="964361" y="3168748"/>
              <a:ext cx="3496708" cy="520507"/>
            </a:xfrm>
            <a:prstGeom prst="roundRect">
              <a:avLst>
                <a:gd name="adj" fmla="val 220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02DD0EF-15D3-4208-96E9-7C24AD037171}"/>
                </a:ext>
              </a:extLst>
            </p:cNvPr>
            <p:cNvSpPr/>
            <p:nvPr/>
          </p:nvSpPr>
          <p:spPr>
            <a:xfrm rot="5400000">
              <a:off x="7822368" y="3168748"/>
              <a:ext cx="3496708" cy="520507"/>
            </a:xfrm>
            <a:prstGeom prst="roundRect">
              <a:avLst>
                <a:gd name="adj" fmla="val 220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AEF6B45-48B2-4D53-8235-69D4F911F0AA}"/>
                </a:ext>
              </a:extLst>
            </p:cNvPr>
            <p:cNvSpPr/>
            <p:nvPr/>
          </p:nvSpPr>
          <p:spPr>
            <a:xfrm rot="5400000">
              <a:off x="7210423" y="3168748"/>
              <a:ext cx="3496708" cy="520507"/>
            </a:xfrm>
            <a:prstGeom prst="roundRect">
              <a:avLst>
                <a:gd name="adj" fmla="val 220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9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Sougata Maity</dc:creator>
  <cp:lastModifiedBy>Sougata Maity</cp:lastModifiedBy>
  <cp:revision>6</cp:revision>
  <dcterms:created xsi:type="dcterms:W3CDTF">2020-10-04T18:37:31Z</dcterms:created>
  <dcterms:modified xsi:type="dcterms:W3CDTF">2020-10-04T19:32:36Z</dcterms:modified>
</cp:coreProperties>
</file>