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DBB0-83F4-40C4-9E17-9A6E4ECA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B921-2C02-419F-9F6B-4DBA9D0B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9DFD-747F-446F-862D-4B6E09FE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3B78-A3BA-4F23-8B03-F242DB7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0E5F-0EF2-46EC-AD85-032DDCC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1E13-1D89-455C-B6A6-7D27B0A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B9E6-AE1C-45DB-A924-AAA7B267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3EEF-B107-4044-BA7C-F759DFAB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4DA1-B3BF-49A6-BCFE-B396A23C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E357-EBD3-4161-911F-5B043E4A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F1A7F-FC4B-4465-8F5D-6C9CE79B3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AB24D-84F6-43CC-9982-26EA2058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7DD3-2CF8-43D1-902F-F3A0F0F8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11EC-2E33-453B-9102-F50B69D7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1E28-E701-421F-8750-8267ECF2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19B1-C979-4B45-9DED-0ECA7D56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8C4-22CD-49BA-9E4F-E9E76A49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53E4-2DDB-417D-B17C-509D54D0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05C2-150E-49D4-92D9-99989C3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4826-BAF9-4C75-A5F3-D5AFC0F9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38D0-EA2A-423E-9BA6-507159FC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D320-1FB0-481C-8941-E61A6AC8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D3A0-43AE-4547-BD8C-95674CBF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DEE-653E-431B-BA52-ACF11201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2D15-0C69-4FAC-8141-94E62277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DED5-4A9F-4B70-B68B-AE6A106C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C32-0029-4998-BA5E-1E5C952F1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9D3BE-C0B6-4DE8-B1FF-8AD4C50B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99BE-B6C9-459F-BA14-891B55AB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4BB4-4882-47D0-8CAB-47CB0D97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13A13-7E8C-4A81-AA7F-65009754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B7A-5B9D-462E-A2DC-962B26F2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3E3A-404D-4214-BC38-274ADFF6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8E3E-D649-4046-8E3C-FAC150C4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156E3-ACC2-47FA-858B-22F23B48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63962-67BD-4EF3-8B24-BDEE4E9FB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D1D2-B43D-4028-B265-24604B1A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B94F0-5F8B-4D4E-AE02-3A5DF4C2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9C771-9A2A-428D-A849-7DD321D6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C4A4-C82B-4C0B-ADFD-B1D76C9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0B886-5E71-419B-B123-F7A77BD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5580A-8004-44F9-AF7D-9EC46005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5D7FD-1A9B-41AC-B4F8-92D04AA6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20BC8-F595-4B5C-97EB-11673520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6EB10-D0F7-427B-A3C0-9900EACF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922BC-ECC1-454A-B92C-92C3491B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E674-9C73-4A94-BAC9-A8C78B44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79F5-A481-44C7-ABDC-7FF276E5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B5B89-53BF-4ABA-9FF4-C7D07DB8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15CC-69A2-4B94-9E2A-E106294E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2081-05A9-47EA-A78C-A0FFA35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EFC3-2F1B-4A3B-9EED-6B57C49B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EDB2-5F65-419E-BD8B-8633C4B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73799-EAA6-4287-AFEB-122AA72D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621A-32EE-4B5B-9A75-48F61994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81D6-97B0-46B0-BDBC-7632389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439E-6468-4ED3-A426-7AD68067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57BC-6247-4A67-ACA9-7FE04815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03AD5-ABCD-457F-A647-ACEA592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55E6-AD8D-41D4-8A81-03BC3EFE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5CEF-3C96-4ECC-9F54-68CECD26D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6CDD-37E4-41F8-9FAC-4D8F9A24238B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4F9A-EDCB-487F-BE92-DE1D18343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EC0A-E1B0-472C-8E0E-3B0D44C31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8918-8C7D-4934-ACE9-4F2CD6BA0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DCB2A4-C0A0-4DF9-999F-A0065BC723A9}"/>
              </a:ext>
            </a:extLst>
          </p:cNvPr>
          <p:cNvGrpSpPr/>
          <p:nvPr/>
        </p:nvGrpSpPr>
        <p:grpSpPr>
          <a:xfrm>
            <a:off x="4318781" y="2936631"/>
            <a:ext cx="3882683" cy="1323439"/>
            <a:chOff x="3094892" y="1491175"/>
            <a:chExt cx="3882683" cy="1323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4A76D3-815D-4437-A0BD-A7630FBD956C}"/>
                </a:ext>
              </a:extLst>
            </p:cNvPr>
            <p:cNvSpPr/>
            <p:nvPr/>
          </p:nvSpPr>
          <p:spPr>
            <a:xfrm>
              <a:off x="3094892" y="1491175"/>
              <a:ext cx="3685736" cy="1323439"/>
            </a:xfrm>
            <a:prstGeom prst="rect">
              <a:avLst/>
            </a:prstGeom>
            <a:solidFill>
              <a:srgbClr val="F117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679EB3-2C63-43DE-AE81-6BA1FCEFA642}"/>
                </a:ext>
              </a:extLst>
            </p:cNvPr>
            <p:cNvSpPr txBox="1"/>
            <p:nvPr/>
          </p:nvSpPr>
          <p:spPr>
            <a:xfrm>
              <a:off x="3094892" y="1491175"/>
              <a:ext cx="388268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rPr>
                <a:t>CREATE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451B2E-5255-4EBA-A477-CC7D9C99EAF5}"/>
              </a:ext>
            </a:extLst>
          </p:cNvPr>
          <p:cNvSpPr txBox="1"/>
          <p:nvPr/>
        </p:nvSpPr>
        <p:spPr>
          <a:xfrm>
            <a:off x="3798277" y="5244808"/>
            <a:ext cx="526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roadway" panose="04040905080B02020502" pitchFamily="82" charset="0"/>
              </a:rPr>
              <a:t>Sougata Maity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F78C5-BBDF-4F62-9287-F6854FCA78AA}"/>
              </a:ext>
            </a:extLst>
          </p:cNvPr>
          <p:cNvSpPr txBox="1"/>
          <p:nvPr/>
        </p:nvSpPr>
        <p:spPr>
          <a:xfrm>
            <a:off x="4811150" y="4260070"/>
            <a:ext cx="2700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stral" panose="03090702030407020403" pitchFamily="66" charset="0"/>
              </a:rPr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37303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Mistral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Sougata Maity</dc:creator>
  <cp:lastModifiedBy>Sougata Maity</cp:lastModifiedBy>
  <cp:revision>3</cp:revision>
  <dcterms:created xsi:type="dcterms:W3CDTF">2020-10-04T20:14:42Z</dcterms:created>
  <dcterms:modified xsi:type="dcterms:W3CDTF">2020-10-04T20:35:16Z</dcterms:modified>
</cp:coreProperties>
</file>