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2"/>
  </p:notesMasterIdLst>
  <p:sldIdLst>
    <p:sldId id="256" r:id="rId2"/>
    <p:sldId id="258" r:id="rId3"/>
    <p:sldId id="259" r:id="rId4"/>
    <p:sldId id="260" r:id="rId5"/>
    <p:sldId id="301" r:id="rId6"/>
    <p:sldId id="308" r:id="rId7"/>
    <p:sldId id="309" r:id="rId8"/>
    <p:sldId id="321" r:id="rId9"/>
    <p:sldId id="302" r:id="rId10"/>
    <p:sldId id="324" r:id="rId11"/>
    <p:sldId id="323" r:id="rId12"/>
    <p:sldId id="322" r:id="rId13"/>
    <p:sldId id="315" r:id="rId14"/>
    <p:sldId id="325" r:id="rId15"/>
    <p:sldId id="262" r:id="rId16"/>
    <p:sldId id="263" r:id="rId17"/>
    <p:sldId id="299" r:id="rId18"/>
    <p:sldId id="264" r:id="rId19"/>
    <p:sldId id="311" r:id="rId20"/>
    <p:sldId id="314" r:id="rId21"/>
    <p:sldId id="326" r:id="rId22"/>
    <p:sldId id="327" r:id="rId23"/>
    <p:sldId id="300" r:id="rId24"/>
    <p:sldId id="267" r:id="rId25"/>
    <p:sldId id="303" r:id="rId26"/>
    <p:sldId id="317" r:id="rId27"/>
    <p:sldId id="319" r:id="rId28"/>
    <p:sldId id="318" r:id="rId29"/>
    <p:sldId id="320" r:id="rId30"/>
    <p:sldId id="278"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63CDF4-ADD1-47F9-9D10-4C4FC558A6F8}">
  <a:tblStyle styleId="{ED63CDF4-ADD1-47F9-9D10-4C4FC558A6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Grid="0">
      <p:cViewPr varScale="1">
        <p:scale>
          <a:sx n="108" d="100"/>
          <a:sy n="108" d="100"/>
        </p:scale>
        <p:origin x="74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30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8d3b44f0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8d3b44f0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8d3b44f08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8d3b44f08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8d3b44f08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8d3b44f08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8d3b44f0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8d3b44f0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40422e07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340422e07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40422e07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40422e0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8d3b44f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8d3b44f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5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53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5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017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19515fe0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19515fe0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20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5">
  <p:cSld name="CUSTOM_15_1_1_1_1">
    <p:bg>
      <p:bgPr>
        <a:blipFill>
          <a:blip r:embed="rId2">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7">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3" name="Google Shape;13;p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14" name="Google Shape;14;p3"/>
          <p:cNvSpPr txBox="1">
            <a:spLocks noGrp="1"/>
          </p:cNvSpPr>
          <p:nvPr>
            <p:ph type="subTitle" idx="1"/>
          </p:nvPr>
        </p:nvSpPr>
        <p:spPr>
          <a:xfrm>
            <a:off x="690446" y="6564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15" name="Google Shape;15;p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2" name="Google Shape;22;p3"/>
          <p:cNvSpPr txBox="1">
            <a:spLocks noGrp="1"/>
          </p:cNvSpPr>
          <p:nvPr>
            <p:ph type="subTitle" idx="13"/>
          </p:nvPr>
        </p:nvSpPr>
        <p:spPr>
          <a:xfrm>
            <a:off x="690446" y="16226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3" name="Google Shape;23;p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24" name="Google Shape;24;p3"/>
          <p:cNvSpPr txBox="1">
            <a:spLocks noGrp="1"/>
          </p:cNvSpPr>
          <p:nvPr>
            <p:ph type="subTitle" idx="15"/>
          </p:nvPr>
        </p:nvSpPr>
        <p:spPr>
          <a:xfrm>
            <a:off x="690446" y="25961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sz="900"/>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25" name="Google Shape;25;p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6" name="Google Shape;26;p3"/>
          <p:cNvSpPr txBox="1">
            <a:spLocks noGrp="1"/>
          </p:cNvSpPr>
          <p:nvPr>
            <p:ph type="subTitle" idx="17"/>
          </p:nvPr>
        </p:nvSpPr>
        <p:spPr>
          <a:xfrm>
            <a:off x="6811558" y="22300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7" name="Google Shape;27;p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28" name="Google Shape;28;p3"/>
          <p:cNvSpPr txBox="1">
            <a:spLocks noGrp="1"/>
          </p:cNvSpPr>
          <p:nvPr>
            <p:ph type="subTitle" idx="19"/>
          </p:nvPr>
        </p:nvSpPr>
        <p:spPr>
          <a:xfrm>
            <a:off x="6811558" y="32539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29" name="Google Shape;29;p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3"/>
          <p:cNvSpPr txBox="1">
            <a:spLocks noGrp="1"/>
          </p:cNvSpPr>
          <p:nvPr>
            <p:ph type="subTitle" idx="21"/>
          </p:nvPr>
        </p:nvSpPr>
        <p:spPr>
          <a:xfrm>
            <a:off x="6811558" y="42661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1">
  <p:cSld name="CUSTOM_18">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33" name="Google Shape;33;p4"/>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CUSTOM_2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7"/>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42" name="Google Shape;42;p7"/>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 photo">
  <p:cSld name="CUSTOM_2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46" name="Google Shape;46;p8"/>
          <p:cNvSpPr txBox="1">
            <a:spLocks noGrp="1"/>
          </p:cNvSpPr>
          <p:nvPr>
            <p:ph type="subTitle" idx="1"/>
          </p:nvPr>
        </p:nvSpPr>
        <p:spPr>
          <a:xfrm>
            <a:off x="1179233" y="3058425"/>
            <a:ext cx="30951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100">
                <a:solidFill>
                  <a:srgbClr val="000000"/>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47" name="Google Shape;47;p8"/>
          <p:cNvSpPr txBox="1">
            <a:spLocks noGrp="1"/>
          </p:cNvSpPr>
          <p:nvPr>
            <p:ph type="ctrTitle" idx="2"/>
          </p:nvPr>
        </p:nvSpPr>
        <p:spPr>
          <a:xfrm>
            <a:off x="193209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24">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8" name="Google Shape;58;p10"/>
          <p:cNvSpPr txBox="1">
            <a:spLocks noGrp="1"/>
          </p:cNvSpPr>
          <p:nvPr>
            <p:ph type="ctrTitle" idx="2"/>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59" name="Google Shape;59;p1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0" name="Google Shape;60;p10"/>
          <p:cNvSpPr txBox="1">
            <a:spLocks noGrp="1"/>
          </p:cNvSpPr>
          <p:nvPr>
            <p:ph type="ctrTitle" idx="3"/>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1" name="Google Shape;61;p10"/>
          <p:cNvSpPr txBox="1">
            <a:spLocks noGrp="1"/>
          </p:cNvSpPr>
          <p:nvPr>
            <p:ph type="subTitle" idx="4"/>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62" name="Google Shape;62;p10"/>
          <p:cNvSpPr txBox="1">
            <a:spLocks noGrp="1"/>
          </p:cNvSpPr>
          <p:nvPr>
            <p:ph type="ctrTitle" idx="5"/>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a:endParaRPr/>
          </a:p>
        </p:txBody>
      </p:sp>
      <p:sp>
        <p:nvSpPr>
          <p:cNvPr id="63" name="Google Shape;63;p10"/>
          <p:cNvSpPr txBox="1">
            <a:spLocks noGrp="1"/>
          </p:cNvSpPr>
          <p:nvPr>
            <p:ph type="subTitle" idx="6"/>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3">
  <p:cSld name="CUSTOM_22">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6" name="Google Shape;66;p11"/>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68"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subTitle" idx="1"/>
          </p:nvPr>
        </p:nvSpPr>
        <p:spPr>
          <a:xfrm>
            <a:off x="3770490" y="3318935"/>
            <a:ext cx="5373510" cy="1444970"/>
          </a:xfrm>
          <a:prstGeom prst="rect">
            <a:avLst/>
          </a:prstGeom>
        </p:spPr>
        <p:txBody>
          <a:bodyPr spcFirstLastPara="1" wrap="square" lIns="91425" tIns="91425" rIns="91425" bIns="91425" anchor="b" anchorCtr="0">
            <a:noAutofit/>
          </a:bodyPr>
          <a:lstStyle/>
          <a:p>
            <a:pPr marL="0" lvl="0" indent="0" algn="just" rtl="0">
              <a:lnSpc>
                <a:spcPct val="300000"/>
              </a:lnSpc>
              <a:spcBef>
                <a:spcPts val="0"/>
              </a:spcBef>
              <a:spcAft>
                <a:spcPts val="0"/>
              </a:spcAft>
            </a:pPr>
            <a:r>
              <a:rPr lang="fr-FR" b="1" i="1" dirty="0">
                <a:solidFill>
                  <a:schemeClr val="tx2">
                    <a:lumMod val="10000"/>
                  </a:schemeClr>
                </a:solidFill>
                <a:latin typeface="Gill Sans Ultra Bold" panose="020B0A02020104020203" pitchFamily="34" charset="0"/>
              </a:rPr>
              <a:t>Encadré Par </a:t>
            </a:r>
            <a:r>
              <a:rPr lang="fr-FR" dirty="0"/>
              <a:t>: </a:t>
            </a:r>
            <a:r>
              <a:rPr lang="fr-FR" sz="1400" b="1" i="1" dirty="0" err="1">
                <a:solidFill>
                  <a:schemeClr val="accent6">
                    <a:lumMod val="95000"/>
                    <a:lumOff val="5000"/>
                  </a:schemeClr>
                </a:solidFill>
                <a:ea typeface="PMingLiU-ExtB" panose="02020500000000000000" pitchFamily="18" charset="-120"/>
              </a:rPr>
              <a:t>M.Anass</a:t>
            </a:r>
            <a:r>
              <a:rPr lang="fr-FR" sz="1400" b="1" i="1" dirty="0">
                <a:solidFill>
                  <a:schemeClr val="accent6">
                    <a:lumMod val="95000"/>
                    <a:lumOff val="5000"/>
                  </a:schemeClr>
                </a:solidFill>
                <a:ea typeface="PMingLiU-ExtB" panose="02020500000000000000" pitchFamily="18" charset="-120"/>
              </a:rPr>
              <a:t> </a:t>
            </a:r>
            <a:r>
              <a:rPr lang="fr-FR" sz="1400" b="1" i="1" dirty="0" err="1">
                <a:solidFill>
                  <a:schemeClr val="accent6">
                    <a:lumMod val="95000"/>
                    <a:lumOff val="5000"/>
                  </a:schemeClr>
                </a:solidFill>
                <a:ea typeface="PMingLiU-ExtB" panose="02020500000000000000" pitchFamily="18" charset="-120"/>
              </a:rPr>
              <a:t>ElHaddadi</a:t>
            </a:r>
            <a:r>
              <a:rPr lang="fr-FR" sz="1400" b="1" i="1" dirty="0">
                <a:solidFill>
                  <a:schemeClr val="accent6">
                    <a:lumMod val="95000"/>
                    <a:lumOff val="5000"/>
                  </a:schemeClr>
                </a:solidFill>
              </a:rPr>
              <a:t>.</a:t>
            </a:r>
            <a:endParaRPr lang="fr-FR" b="1" dirty="0">
              <a:solidFill>
                <a:schemeClr val="accent6">
                  <a:lumMod val="95000"/>
                  <a:lumOff val="5000"/>
                </a:schemeClr>
              </a:solidFill>
            </a:endParaRPr>
          </a:p>
          <a:p>
            <a:pPr marL="0" lvl="0" indent="0" algn="just" rtl="0">
              <a:lnSpc>
                <a:spcPct val="300000"/>
              </a:lnSpc>
              <a:spcBef>
                <a:spcPts val="0"/>
              </a:spcBef>
              <a:spcAft>
                <a:spcPts val="0"/>
              </a:spcAft>
            </a:pPr>
            <a:r>
              <a:rPr lang="fr-FR" b="1" i="1" dirty="0">
                <a:solidFill>
                  <a:schemeClr val="tx2">
                    <a:lumMod val="10000"/>
                  </a:schemeClr>
                </a:solidFill>
                <a:latin typeface="Gill Sans Ultra Bold" panose="020B0A02020104020203" pitchFamily="34" charset="0"/>
              </a:rPr>
              <a:t>Présenté Par</a:t>
            </a:r>
            <a:r>
              <a:rPr lang="fr-FR" dirty="0"/>
              <a:t>: </a:t>
            </a:r>
            <a:r>
              <a:rPr lang="fr-FR" sz="1100" b="1" i="1" dirty="0">
                <a:solidFill>
                  <a:schemeClr val="accent6">
                    <a:lumMod val="95000"/>
                    <a:lumOff val="5000"/>
                  </a:schemeClr>
                </a:solidFill>
              </a:rPr>
              <a:t>Mohamed </a:t>
            </a:r>
            <a:r>
              <a:rPr lang="fr-FR" sz="1100" b="1" i="1" dirty="0" err="1">
                <a:solidFill>
                  <a:schemeClr val="accent6">
                    <a:lumMod val="95000"/>
                    <a:lumOff val="5000"/>
                  </a:schemeClr>
                </a:solidFill>
              </a:rPr>
              <a:t>Chatei</a:t>
            </a:r>
            <a:r>
              <a:rPr lang="fr-FR" sz="1100" b="1" i="1" dirty="0">
                <a:solidFill>
                  <a:schemeClr val="accent6">
                    <a:lumMod val="95000"/>
                    <a:lumOff val="5000"/>
                  </a:schemeClr>
                </a:solidFill>
              </a:rPr>
              <a:t> , Souhail Moutaai , </a:t>
            </a:r>
            <a:r>
              <a:rPr lang="fr-FR" sz="1100" b="1" i="1" dirty="0" err="1">
                <a:solidFill>
                  <a:schemeClr val="accent6">
                    <a:lumMod val="95000"/>
                    <a:lumOff val="5000"/>
                  </a:schemeClr>
                </a:solidFill>
              </a:rPr>
              <a:t>Zakariyae</a:t>
            </a:r>
            <a:r>
              <a:rPr lang="fr-FR" sz="1100" b="1" i="1" dirty="0">
                <a:solidFill>
                  <a:schemeClr val="accent6">
                    <a:lumMod val="95000"/>
                    <a:lumOff val="5000"/>
                  </a:schemeClr>
                </a:solidFill>
              </a:rPr>
              <a:t> </a:t>
            </a:r>
            <a:r>
              <a:rPr lang="fr-FR" sz="1100" b="1" i="1" dirty="0" err="1">
                <a:solidFill>
                  <a:schemeClr val="accent6">
                    <a:lumMod val="95000"/>
                    <a:lumOff val="5000"/>
                  </a:schemeClr>
                </a:solidFill>
              </a:rPr>
              <a:t>Mokhtari</a:t>
            </a:r>
            <a:r>
              <a:rPr lang="fr-FR" sz="1100" b="1" i="1" dirty="0">
                <a:solidFill>
                  <a:schemeClr val="accent6">
                    <a:lumMod val="95000"/>
                    <a:lumOff val="5000"/>
                  </a:schemeClr>
                </a:solidFill>
              </a:rPr>
              <a:t>.</a:t>
            </a:r>
          </a:p>
        </p:txBody>
      </p:sp>
      <p:sp>
        <p:nvSpPr>
          <p:cNvPr id="137" name="Google Shape;137;p28"/>
          <p:cNvSpPr txBox="1">
            <a:spLocks noGrp="1"/>
          </p:cNvSpPr>
          <p:nvPr>
            <p:ph type="ctrTitle"/>
          </p:nvPr>
        </p:nvSpPr>
        <p:spPr>
          <a:xfrm>
            <a:off x="1302125" y="778938"/>
            <a:ext cx="6886800" cy="18473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i="1" u="sng" dirty="0">
                <a:solidFill>
                  <a:schemeClr val="tx2">
                    <a:lumMod val="10000"/>
                  </a:schemeClr>
                </a:solidFill>
              </a:rPr>
              <a:t>DASHBORD COVID-19</a:t>
            </a:r>
            <a:endParaRPr i="1" u="sng" dirty="0">
              <a:solidFill>
                <a:schemeClr val="tx2">
                  <a:lumMod val="10000"/>
                </a:schemeClr>
              </a:solidFill>
            </a:endParaRPr>
          </a:p>
        </p:txBody>
      </p:sp>
      <p:cxnSp>
        <p:nvCxnSpPr>
          <p:cNvPr id="138" name="Google Shape;138;p28"/>
          <p:cNvCxnSpPr/>
          <p:nvPr/>
        </p:nvCxnSpPr>
        <p:spPr>
          <a:xfrm>
            <a:off x="7145675" y="3176000"/>
            <a:ext cx="2086500" cy="0"/>
          </a:xfrm>
          <a:prstGeom prst="straightConnector1">
            <a:avLst/>
          </a:prstGeom>
          <a:noFill/>
          <a:ln w="9525" cap="flat" cmpd="sng">
            <a:solidFill>
              <a:schemeClr val="dk1"/>
            </a:solidFill>
            <a:prstDash val="solid"/>
            <a:round/>
            <a:headEnd type="none" w="med" len="med"/>
            <a:tailEnd type="none" w="med" len="med"/>
          </a:ln>
        </p:spPr>
      </p:cxnSp>
      <p:pic>
        <p:nvPicPr>
          <p:cNvPr id="7" name="Image 6">
            <a:extLst>
              <a:ext uri="{FF2B5EF4-FFF2-40B4-BE49-F238E27FC236}">
                <a16:creationId xmlns:a16="http://schemas.microsoft.com/office/drawing/2014/main" id="{747EBB49-5E3B-4181-A776-90C24FA8BC06}"/>
              </a:ext>
            </a:extLst>
          </p:cNvPr>
          <p:cNvPicPr>
            <a:picLocks noChangeAspect="1"/>
          </p:cNvPicPr>
          <p:nvPr/>
        </p:nvPicPr>
        <p:blipFill>
          <a:blip r:embed="rId3"/>
          <a:stretch>
            <a:fillRect/>
          </a:stretch>
        </p:blipFill>
        <p:spPr>
          <a:xfrm>
            <a:off x="0" y="0"/>
            <a:ext cx="1014286" cy="1180953"/>
          </a:xfrm>
          <a:prstGeom prst="rect">
            <a:avLst/>
          </a:prstGeom>
        </p:spPr>
      </p:pic>
      <p:pic>
        <p:nvPicPr>
          <p:cNvPr id="9" name="Image 8">
            <a:extLst>
              <a:ext uri="{FF2B5EF4-FFF2-40B4-BE49-F238E27FC236}">
                <a16:creationId xmlns:a16="http://schemas.microsoft.com/office/drawing/2014/main" id="{5C0896F2-926B-4C97-BA93-0498A011AD59}"/>
              </a:ext>
            </a:extLst>
          </p:cNvPr>
          <p:cNvPicPr>
            <a:picLocks noChangeAspect="1"/>
          </p:cNvPicPr>
          <p:nvPr/>
        </p:nvPicPr>
        <p:blipFill>
          <a:blip r:embed="rId4"/>
          <a:stretch>
            <a:fillRect/>
          </a:stretch>
        </p:blipFill>
        <p:spPr>
          <a:xfrm>
            <a:off x="8015111" y="0"/>
            <a:ext cx="1149151" cy="10937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5325" y="57764"/>
            <a:ext cx="5213350" cy="946150"/>
          </a:xfrm>
        </p:spPr>
        <p:txBody>
          <a:bodyPr spcFirstLastPara="1" wrap="square" lIns="91425" tIns="91425" rIns="91425" bIns="91425" anchor="t" anchorCtr="0">
            <a:noAutofit/>
          </a:bodyPr>
          <a:lstStyle/>
          <a:p>
            <a:pPr lvl="0"/>
            <a:r>
              <a:rPr lang="fr-FR" i="1" u="sng" dirty="0">
                <a:solidFill>
                  <a:schemeClr val="tx1">
                    <a:lumMod val="50000"/>
                  </a:schemeClr>
                </a:solidFill>
                <a:latin typeface="Cooper Black" panose="0208090404030B020404" pitchFamily="18" charset="0"/>
              </a:rPr>
              <a:t>Extraction des de fichier totaltitles.txt</a:t>
            </a:r>
            <a:r>
              <a:rPr lang="fr-FR" i="1" dirty="0">
                <a:solidFill>
                  <a:schemeClr val="tx1">
                    <a:lumMod val="50000"/>
                  </a:schemeClr>
                </a:solidFill>
                <a:latin typeface="Cooper Black" panose="0208090404030B020404" pitchFamily="18" charset="0"/>
              </a:rPr>
              <a:t>:</a:t>
            </a:r>
          </a:p>
        </p:txBody>
      </p:sp>
      <p:sp>
        <p:nvSpPr>
          <p:cNvPr id="271" name="Google Shape;271;p38"/>
          <p:cNvSpPr txBox="1">
            <a:spLocks noGrp="1"/>
          </p:cNvSpPr>
          <p:nvPr>
            <p:ph type="ctrTitle" idx="3"/>
          </p:nvPr>
        </p:nvSpPr>
        <p:spPr>
          <a:xfrm>
            <a:off x="3235200" y="2804713"/>
            <a:ext cx="2673600" cy="427500"/>
          </a:xfrm>
        </p:spPr>
        <p:txBody>
          <a:bodyPr spcFirstLastPara="1" wrap="square" lIns="91425" tIns="91425" rIns="91425" bIns="91425" anchor="b" anchorCtr="0">
            <a:noAutofit/>
          </a:bodyPr>
          <a:lstStyle/>
          <a:p>
            <a:pPr lvl="0"/>
            <a:r>
              <a:rPr lang="fr-FR"/>
              <a:t>MARS</a:t>
            </a:r>
          </a:p>
        </p:txBody>
      </p:sp>
      <p:sp>
        <p:nvSpPr>
          <p:cNvPr id="273" name="Google Shape;273;p38"/>
          <p:cNvSpPr txBox="1">
            <a:spLocks noGrp="1"/>
          </p:cNvSpPr>
          <p:nvPr>
            <p:ph type="ctrTitle" idx="5"/>
          </p:nvPr>
        </p:nvSpPr>
        <p:spPr>
          <a:xfrm>
            <a:off x="5908800" y="2804713"/>
            <a:ext cx="2673600" cy="427500"/>
          </a:xfrm>
        </p:spPr>
        <p:txBody>
          <a:bodyPr spcFirstLastPara="1" wrap="square" lIns="91425" tIns="91425" rIns="91425" bIns="91425" anchor="b" anchorCtr="0">
            <a:noAutofit/>
          </a:bodyPr>
          <a:lstStyle/>
          <a:p>
            <a:pPr lvl="0"/>
            <a:r>
              <a:rPr lang="fr-FR"/>
              <a:t>SATURN</a:t>
            </a:r>
          </a:p>
        </p:txBody>
      </p:sp>
      <p:sp>
        <p:nvSpPr>
          <p:cNvPr id="274" name="Google Shape;274;p38"/>
          <p:cNvSpPr txBox="1">
            <a:spLocks noGrp="1"/>
          </p:cNvSpPr>
          <p:nvPr>
            <p:ph type="subTitle" idx="6"/>
          </p:nvPr>
        </p:nvSpPr>
        <p:spPr>
          <a:xfrm>
            <a:off x="6136500" y="3090475"/>
            <a:ext cx="2218200" cy="1003200"/>
          </a:xfrm>
        </p:spPr>
        <p:txBody>
          <a:bodyPr spcFirstLastPara="1" wrap="square" lIns="91425" tIns="91425" rIns="91425" bIns="91425" anchor="t" anchorCtr="0">
            <a:noAutofit/>
          </a:bodyPr>
          <a:lstStyle/>
          <a:p>
            <a:pPr lvl="0"/>
            <a:r>
              <a:rPr lang="en-US"/>
              <a:t>Yes, this is the ringed one. It’s a gas giant, composed mostly of hydrogen and helium. It’s named after the Roman god of wealth and agriculture</a:t>
            </a:r>
          </a:p>
          <a:p>
            <a:pPr lvl="0"/>
            <a:endParaRPr lang="en-US"/>
          </a:p>
        </p:txBody>
      </p:sp>
      <p:cxnSp>
        <p:nvCxnSpPr>
          <p:cNvPr id="275" name="Google Shape;275;p38"/>
          <p:cNvCxnSpPr/>
          <p:nvPr/>
        </p:nvCxnSpPr>
        <p:spPr>
          <a:xfrm>
            <a:off x="2704622" y="24460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408878" y="1176378"/>
            <a:ext cx="1677323"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err="1">
                <a:solidFill>
                  <a:schemeClr val="bg1">
                    <a:lumMod val="75000"/>
                  </a:schemeClr>
                </a:solidFill>
                <a:latin typeface="Bahnschrift" panose="020B0502040204020203" pitchFamily="34" charset="0"/>
              </a:rPr>
              <a:t>totalTitles</a:t>
            </a:r>
            <a:endParaRPr b="1" i="1" dirty="0">
              <a:solidFill>
                <a:schemeClr val="bg1">
                  <a:lumMod val="75000"/>
                </a:schemeClr>
              </a:solidFill>
              <a:latin typeface="Bahnschrift" panose="020B0502040204020203" pitchFamily="34" charset="0"/>
            </a:endParaRPr>
          </a:p>
        </p:txBody>
      </p:sp>
      <p:sp>
        <p:nvSpPr>
          <p:cNvPr id="278" name="Google Shape;278;p38"/>
          <p:cNvSpPr/>
          <p:nvPr/>
        </p:nvSpPr>
        <p:spPr>
          <a:xfrm>
            <a:off x="3479723" y="1133313"/>
            <a:ext cx="1668138"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Code Python</a:t>
            </a:r>
            <a:endParaRPr b="1" i="1" dirty="0">
              <a:solidFill>
                <a:schemeClr val="bg1">
                  <a:lumMod val="75000"/>
                </a:schemeClr>
              </a:solidFill>
              <a:latin typeface="Bahnschrift" panose="020B0502040204020203" pitchFamily="34" charset="0"/>
            </a:endParaRPr>
          </a:p>
        </p:txBody>
      </p:sp>
      <p:sp>
        <p:nvSpPr>
          <p:cNvPr id="279" name="Google Shape;279;p38"/>
          <p:cNvSpPr/>
          <p:nvPr/>
        </p:nvSpPr>
        <p:spPr>
          <a:xfrm>
            <a:off x="6504324" y="1112838"/>
            <a:ext cx="189084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erlin Sans FB Demi" panose="020E0802020502020306" pitchFamily="34" charset="0"/>
              </a:rPr>
              <a:t>Fichier résultant </a:t>
            </a:r>
            <a:endParaRPr b="1" i="1" dirty="0">
              <a:solidFill>
                <a:schemeClr val="bg1">
                  <a:lumMod val="75000"/>
                </a:schemeClr>
              </a:solidFill>
              <a:latin typeface="Berlin Sans FB Demi" panose="020E0802020502020306" pitchFamily="34" charset="0"/>
            </a:endParaRPr>
          </a:p>
        </p:txBody>
      </p:sp>
      <p:grpSp>
        <p:nvGrpSpPr>
          <p:cNvPr id="2" name="Google Shape;866;p56">
            <a:extLst>
              <a:ext uri="{FF2B5EF4-FFF2-40B4-BE49-F238E27FC236}">
                <a16:creationId xmlns:a16="http://schemas.microsoft.com/office/drawing/2014/main" id="{B2A16AC9-4671-4B93-B176-E503E8C10985}"/>
              </a:ext>
            </a:extLst>
          </p:cNvPr>
          <p:cNvGrpSpPr/>
          <p:nvPr/>
        </p:nvGrpSpPr>
        <p:grpSpPr>
          <a:xfrm>
            <a:off x="2461102" y="1285400"/>
            <a:ext cx="578026" cy="390525"/>
            <a:chOff x="4660325" y="1866850"/>
            <a:chExt cx="66813" cy="60954"/>
          </a:xfrm>
        </p:grpSpPr>
        <p:sp>
          <p:nvSpPr>
            <p:cNvPr id="57" name="Google Shape;867;p56">
              <a:extLst>
                <a:ext uri="{FF2B5EF4-FFF2-40B4-BE49-F238E27FC236}">
                  <a16:creationId xmlns:a16="http://schemas.microsoft.com/office/drawing/2014/main" id="{00B5513B-8FF9-4316-9F5E-4FD5C7E84CB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8;p56">
              <a:extLst>
                <a:ext uri="{FF2B5EF4-FFF2-40B4-BE49-F238E27FC236}">
                  <a16:creationId xmlns:a16="http://schemas.microsoft.com/office/drawing/2014/main" id="{75AB8A8C-E19F-4186-ACA0-42C14B2CFBF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66;p56">
            <a:extLst>
              <a:ext uri="{FF2B5EF4-FFF2-40B4-BE49-F238E27FC236}">
                <a16:creationId xmlns:a16="http://schemas.microsoft.com/office/drawing/2014/main" id="{434EB262-371C-4806-98CD-D3F6246A831D}"/>
              </a:ext>
            </a:extLst>
          </p:cNvPr>
          <p:cNvGrpSpPr/>
          <p:nvPr/>
        </p:nvGrpSpPr>
        <p:grpSpPr>
          <a:xfrm>
            <a:off x="5515103" y="1282845"/>
            <a:ext cx="651881" cy="390525"/>
            <a:chOff x="4660325" y="1866850"/>
            <a:chExt cx="66813" cy="60954"/>
          </a:xfrm>
        </p:grpSpPr>
        <p:sp>
          <p:nvSpPr>
            <p:cNvPr id="60" name="Google Shape;867;p56">
              <a:extLst>
                <a:ext uri="{FF2B5EF4-FFF2-40B4-BE49-F238E27FC236}">
                  <a16:creationId xmlns:a16="http://schemas.microsoft.com/office/drawing/2014/main" id="{8D44E1B1-7555-4524-AF33-A6322245979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8;p56">
              <a:extLst>
                <a:ext uri="{FF2B5EF4-FFF2-40B4-BE49-F238E27FC236}">
                  <a16:creationId xmlns:a16="http://schemas.microsoft.com/office/drawing/2014/main" id="{FA2424E9-180E-460A-AFE8-271F779D333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2E5E001-C551-4C4F-A1EF-AEEA68739089}"/>
              </a:ext>
            </a:extLst>
          </p:cNvPr>
          <p:cNvPicPr>
            <a:picLocks noChangeAspect="1"/>
          </p:cNvPicPr>
          <p:nvPr/>
        </p:nvPicPr>
        <p:blipFill>
          <a:blip r:embed="rId3"/>
          <a:stretch>
            <a:fillRect/>
          </a:stretch>
        </p:blipFill>
        <p:spPr>
          <a:xfrm>
            <a:off x="103355" y="1995128"/>
            <a:ext cx="2487417" cy="2981466"/>
          </a:xfrm>
          <a:prstGeom prst="rect">
            <a:avLst/>
          </a:prstGeom>
        </p:spPr>
      </p:pic>
      <p:sp>
        <p:nvSpPr>
          <p:cNvPr id="7" name="Subtitle 6">
            <a:extLst>
              <a:ext uri="{FF2B5EF4-FFF2-40B4-BE49-F238E27FC236}">
                <a16:creationId xmlns:a16="http://schemas.microsoft.com/office/drawing/2014/main" id="{DECE7F4A-0C36-4023-B6EB-FA9EA7AD506B}"/>
              </a:ext>
            </a:extLst>
          </p:cNvPr>
          <p:cNvSpPr>
            <a:spLocks noGrp="1"/>
          </p:cNvSpPr>
          <p:nvPr>
            <p:ph type="subTitle" idx="4"/>
          </p:nvPr>
        </p:nvSpPr>
        <p:spPr/>
        <p:txBody>
          <a:bodyPr/>
          <a:lstStyle/>
          <a:p>
            <a:endParaRPr lang="en-US"/>
          </a:p>
        </p:txBody>
      </p:sp>
      <p:pic>
        <p:nvPicPr>
          <p:cNvPr id="9" name="Picture 8">
            <a:extLst>
              <a:ext uri="{FF2B5EF4-FFF2-40B4-BE49-F238E27FC236}">
                <a16:creationId xmlns:a16="http://schemas.microsoft.com/office/drawing/2014/main" id="{E9EDF5B9-6B11-4C60-A6E3-025F401F5C86}"/>
              </a:ext>
            </a:extLst>
          </p:cNvPr>
          <p:cNvPicPr>
            <a:picLocks noChangeAspect="1"/>
          </p:cNvPicPr>
          <p:nvPr/>
        </p:nvPicPr>
        <p:blipFill>
          <a:blip r:embed="rId4"/>
          <a:stretch>
            <a:fillRect/>
          </a:stretch>
        </p:blipFill>
        <p:spPr>
          <a:xfrm>
            <a:off x="2870791" y="1995128"/>
            <a:ext cx="2810301" cy="2981466"/>
          </a:xfrm>
          <a:prstGeom prst="rect">
            <a:avLst/>
          </a:prstGeom>
        </p:spPr>
      </p:pic>
      <p:pic>
        <p:nvPicPr>
          <p:cNvPr id="11" name="Picture 10">
            <a:extLst>
              <a:ext uri="{FF2B5EF4-FFF2-40B4-BE49-F238E27FC236}">
                <a16:creationId xmlns:a16="http://schemas.microsoft.com/office/drawing/2014/main" id="{8A9714B4-19F2-4ED4-8269-EA97057D482F}"/>
              </a:ext>
            </a:extLst>
          </p:cNvPr>
          <p:cNvPicPr>
            <a:picLocks noChangeAspect="1"/>
          </p:cNvPicPr>
          <p:nvPr/>
        </p:nvPicPr>
        <p:blipFill>
          <a:blip r:embed="rId5"/>
          <a:stretch>
            <a:fillRect/>
          </a:stretch>
        </p:blipFill>
        <p:spPr>
          <a:xfrm>
            <a:off x="6364219" y="1994165"/>
            <a:ext cx="2218181" cy="2981467"/>
          </a:xfrm>
          <a:prstGeom prst="rect">
            <a:avLst/>
          </a:prstGeom>
        </p:spPr>
      </p:pic>
    </p:spTree>
    <p:extLst>
      <p:ext uri="{BB962C8B-B14F-4D97-AF65-F5344CB8AC3E}">
        <p14:creationId xmlns:p14="http://schemas.microsoft.com/office/powerpoint/2010/main" val="283814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5325" y="57764"/>
            <a:ext cx="5213350" cy="946150"/>
          </a:xfrm>
        </p:spPr>
        <p:txBody>
          <a:bodyPr spcFirstLastPara="1" wrap="square" lIns="91425" tIns="91425" rIns="91425" bIns="91425" anchor="t" anchorCtr="0">
            <a:noAutofit/>
          </a:bodyPr>
          <a:lstStyle/>
          <a:p>
            <a:pPr lvl="0"/>
            <a:r>
              <a:rPr lang="fr-FR" i="1" u="sng">
                <a:solidFill>
                  <a:schemeClr val="tx1">
                    <a:lumMod val="50000"/>
                  </a:schemeClr>
                </a:solidFill>
                <a:latin typeface="Cooper Black" panose="0208090404030B020404" pitchFamily="18" charset="0"/>
              </a:rPr>
              <a:t>Extraction des mots de fichier totalAbstracts.</a:t>
            </a:r>
            <a:r>
              <a:rPr lang="fr-FR" i="1" u="sng" dirty="0">
                <a:solidFill>
                  <a:schemeClr val="tx1">
                    <a:lumMod val="50000"/>
                  </a:schemeClr>
                </a:solidFill>
                <a:latin typeface="Cooper Black" panose="0208090404030B020404" pitchFamily="18" charset="0"/>
              </a:rPr>
              <a:t>txt</a:t>
            </a:r>
            <a:r>
              <a:rPr lang="fr-FR" i="1" dirty="0">
                <a:solidFill>
                  <a:schemeClr val="tx1">
                    <a:lumMod val="50000"/>
                  </a:schemeClr>
                </a:solidFill>
                <a:latin typeface="Cooper Black" panose="0208090404030B020404" pitchFamily="18" charset="0"/>
              </a:rPr>
              <a:t>:</a:t>
            </a:r>
          </a:p>
        </p:txBody>
      </p:sp>
      <p:sp>
        <p:nvSpPr>
          <p:cNvPr id="271" name="Google Shape;271;p38"/>
          <p:cNvSpPr txBox="1">
            <a:spLocks noGrp="1"/>
          </p:cNvSpPr>
          <p:nvPr>
            <p:ph type="ctrTitle" idx="3"/>
          </p:nvPr>
        </p:nvSpPr>
        <p:spPr>
          <a:xfrm>
            <a:off x="3235200" y="2804713"/>
            <a:ext cx="2673600" cy="427500"/>
          </a:xfrm>
        </p:spPr>
        <p:txBody>
          <a:bodyPr spcFirstLastPara="1" wrap="square" lIns="91425" tIns="91425" rIns="91425" bIns="91425" anchor="b" anchorCtr="0">
            <a:noAutofit/>
          </a:bodyPr>
          <a:lstStyle/>
          <a:p>
            <a:pPr lvl="0"/>
            <a:r>
              <a:rPr lang="fr-FR"/>
              <a:t>MARS</a:t>
            </a:r>
          </a:p>
        </p:txBody>
      </p:sp>
      <p:sp>
        <p:nvSpPr>
          <p:cNvPr id="272" name="Google Shape;272;p38"/>
          <p:cNvSpPr txBox="1">
            <a:spLocks noGrp="1"/>
          </p:cNvSpPr>
          <p:nvPr>
            <p:ph type="subTitle" idx="4"/>
          </p:nvPr>
        </p:nvSpPr>
        <p:spPr>
          <a:xfrm>
            <a:off x="3462900" y="2036750"/>
            <a:ext cx="2218200" cy="1003200"/>
          </a:xfrm>
        </p:spPr>
        <p:txBody>
          <a:bodyPr spcFirstLastPara="1" wrap="square" lIns="91425" tIns="91425" rIns="91425" bIns="91425" anchor="t" anchorCtr="0">
            <a:noAutofit/>
          </a:bodyPr>
          <a:lstStyle/>
          <a:p>
            <a:pPr lvl="0"/>
            <a:endParaRPr lang="en-US" dirty="0"/>
          </a:p>
        </p:txBody>
      </p:sp>
      <p:sp>
        <p:nvSpPr>
          <p:cNvPr id="273" name="Google Shape;273;p38"/>
          <p:cNvSpPr txBox="1">
            <a:spLocks noGrp="1"/>
          </p:cNvSpPr>
          <p:nvPr>
            <p:ph type="ctrTitle" idx="5"/>
          </p:nvPr>
        </p:nvSpPr>
        <p:spPr>
          <a:xfrm>
            <a:off x="5908800" y="2804713"/>
            <a:ext cx="2673600" cy="427500"/>
          </a:xfrm>
        </p:spPr>
        <p:txBody>
          <a:bodyPr spcFirstLastPara="1" wrap="square" lIns="91425" tIns="91425" rIns="91425" bIns="91425" anchor="b" anchorCtr="0">
            <a:noAutofit/>
          </a:bodyPr>
          <a:lstStyle/>
          <a:p>
            <a:pPr lvl="0"/>
            <a:r>
              <a:rPr lang="fr-FR"/>
              <a:t>SATURN</a:t>
            </a:r>
          </a:p>
        </p:txBody>
      </p:sp>
      <p:sp>
        <p:nvSpPr>
          <p:cNvPr id="274" name="Google Shape;274;p38"/>
          <p:cNvSpPr txBox="1">
            <a:spLocks noGrp="1"/>
          </p:cNvSpPr>
          <p:nvPr>
            <p:ph type="subTitle" idx="6"/>
          </p:nvPr>
        </p:nvSpPr>
        <p:spPr>
          <a:xfrm>
            <a:off x="6136500" y="3090475"/>
            <a:ext cx="2218200" cy="1003200"/>
          </a:xfrm>
        </p:spPr>
        <p:txBody>
          <a:bodyPr spcFirstLastPara="1" wrap="square" lIns="91425" tIns="91425" rIns="91425" bIns="91425" anchor="t" anchorCtr="0">
            <a:noAutofit/>
          </a:bodyPr>
          <a:lstStyle/>
          <a:p>
            <a:pPr lvl="0"/>
            <a:endParaRPr lang="en-US" dirty="0"/>
          </a:p>
        </p:txBody>
      </p:sp>
      <p:cxnSp>
        <p:nvCxnSpPr>
          <p:cNvPr id="275" name="Google Shape;275;p38"/>
          <p:cNvCxnSpPr/>
          <p:nvPr/>
        </p:nvCxnSpPr>
        <p:spPr>
          <a:xfrm>
            <a:off x="2704622" y="24460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408878" y="1176378"/>
            <a:ext cx="1677323"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err="1">
                <a:solidFill>
                  <a:schemeClr val="bg1">
                    <a:lumMod val="75000"/>
                  </a:schemeClr>
                </a:solidFill>
                <a:latin typeface="Bahnschrift" panose="020B0502040204020203" pitchFamily="34" charset="0"/>
              </a:rPr>
              <a:t>totalAbstracts</a:t>
            </a:r>
            <a:endParaRPr b="1" i="1" dirty="0">
              <a:solidFill>
                <a:schemeClr val="bg1">
                  <a:lumMod val="75000"/>
                </a:schemeClr>
              </a:solidFill>
              <a:latin typeface="Bahnschrift" panose="020B0502040204020203" pitchFamily="34" charset="0"/>
            </a:endParaRPr>
          </a:p>
        </p:txBody>
      </p:sp>
      <p:sp>
        <p:nvSpPr>
          <p:cNvPr id="278" name="Google Shape;278;p38"/>
          <p:cNvSpPr/>
          <p:nvPr/>
        </p:nvSpPr>
        <p:spPr>
          <a:xfrm>
            <a:off x="3479723" y="1133313"/>
            <a:ext cx="1668138"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Code Python</a:t>
            </a:r>
            <a:endParaRPr b="1" i="1" dirty="0">
              <a:solidFill>
                <a:schemeClr val="bg1">
                  <a:lumMod val="75000"/>
                </a:schemeClr>
              </a:solidFill>
              <a:latin typeface="Bahnschrift" panose="020B0502040204020203" pitchFamily="34" charset="0"/>
            </a:endParaRPr>
          </a:p>
        </p:txBody>
      </p:sp>
      <p:sp>
        <p:nvSpPr>
          <p:cNvPr id="279" name="Google Shape;279;p38"/>
          <p:cNvSpPr/>
          <p:nvPr/>
        </p:nvSpPr>
        <p:spPr>
          <a:xfrm>
            <a:off x="6504324" y="1112838"/>
            <a:ext cx="189084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erlin Sans FB Demi" panose="020E0802020502020306" pitchFamily="34" charset="0"/>
              </a:rPr>
              <a:t>Fichier résultant </a:t>
            </a:r>
            <a:endParaRPr b="1" i="1" dirty="0">
              <a:solidFill>
                <a:schemeClr val="bg1">
                  <a:lumMod val="75000"/>
                </a:schemeClr>
              </a:solidFill>
              <a:latin typeface="Berlin Sans FB Demi" panose="020E0802020502020306" pitchFamily="34" charset="0"/>
            </a:endParaRPr>
          </a:p>
        </p:txBody>
      </p:sp>
      <p:grpSp>
        <p:nvGrpSpPr>
          <p:cNvPr id="2" name="Google Shape;866;p56">
            <a:extLst>
              <a:ext uri="{FF2B5EF4-FFF2-40B4-BE49-F238E27FC236}">
                <a16:creationId xmlns:a16="http://schemas.microsoft.com/office/drawing/2014/main" id="{B2A16AC9-4671-4B93-B176-E503E8C10985}"/>
              </a:ext>
            </a:extLst>
          </p:cNvPr>
          <p:cNvGrpSpPr/>
          <p:nvPr/>
        </p:nvGrpSpPr>
        <p:grpSpPr>
          <a:xfrm>
            <a:off x="2461102" y="1285400"/>
            <a:ext cx="578026" cy="390525"/>
            <a:chOff x="4660325" y="1866850"/>
            <a:chExt cx="66813" cy="60954"/>
          </a:xfrm>
        </p:grpSpPr>
        <p:sp>
          <p:nvSpPr>
            <p:cNvPr id="57" name="Google Shape;867;p56">
              <a:extLst>
                <a:ext uri="{FF2B5EF4-FFF2-40B4-BE49-F238E27FC236}">
                  <a16:creationId xmlns:a16="http://schemas.microsoft.com/office/drawing/2014/main" id="{00B5513B-8FF9-4316-9F5E-4FD5C7E84CB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8;p56">
              <a:extLst>
                <a:ext uri="{FF2B5EF4-FFF2-40B4-BE49-F238E27FC236}">
                  <a16:creationId xmlns:a16="http://schemas.microsoft.com/office/drawing/2014/main" id="{75AB8A8C-E19F-4186-ACA0-42C14B2CFBF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66;p56">
            <a:extLst>
              <a:ext uri="{FF2B5EF4-FFF2-40B4-BE49-F238E27FC236}">
                <a16:creationId xmlns:a16="http://schemas.microsoft.com/office/drawing/2014/main" id="{434EB262-371C-4806-98CD-D3F6246A831D}"/>
              </a:ext>
            </a:extLst>
          </p:cNvPr>
          <p:cNvGrpSpPr/>
          <p:nvPr/>
        </p:nvGrpSpPr>
        <p:grpSpPr>
          <a:xfrm>
            <a:off x="5515103" y="1282845"/>
            <a:ext cx="651881" cy="390525"/>
            <a:chOff x="4660325" y="1866850"/>
            <a:chExt cx="66813" cy="60954"/>
          </a:xfrm>
        </p:grpSpPr>
        <p:sp>
          <p:nvSpPr>
            <p:cNvPr id="60" name="Google Shape;867;p56">
              <a:extLst>
                <a:ext uri="{FF2B5EF4-FFF2-40B4-BE49-F238E27FC236}">
                  <a16:creationId xmlns:a16="http://schemas.microsoft.com/office/drawing/2014/main" id="{8D44E1B1-7555-4524-AF33-A6322245979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8;p56">
              <a:extLst>
                <a:ext uri="{FF2B5EF4-FFF2-40B4-BE49-F238E27FC236}">
                  <a16:creationId xmlns:a16="http://schemas.microsoft.com/office/drawing/2014/main" id="{FA2424E9-180E-460A-AFE8-271F779D333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AA67F50-0DCA-471A-9D90-3DFC1E94D028}"/>
              </a:ext>
            </a:extLst>
          </p:cNvPr>
          <p:cNvPicPr>
            <a:picLocks noChangeAspect="1"/>
          </p:cNvPicPr>
          <p:nvPr/>
        </p:nvPicPr>
        <p:blipFill>
          <a:blip r:embed="rId3"/>
          <a:stretch>
            <a:fillRect/>
          </a:stretch>
        </p:blipFill>
        <p:spPr>
          <a:xfrm>
            <a:off x="147259" y="1967395"/>
            <a:ext cx="2476922" cy="3139007"/>
          </a:xfrm>
          <a:prstGeom prst="rect">
            <a:avLst/>
          </a:prstGeom>
        </p:spPr>
      </p:pic>
      <p:pic>
        <p:nvPicPr>
          <p:cNvPr id="7" name="Picture 6">
            <a:extLst>
              <a:ext uri="{FF2B5EF4-FFF2-40B4-BE49-F238E27FC236}">
                <a16:creationId xmlns:a16="http://schemas.microsoft.com/office/drawing/2014/main" id="{C15AFC0E-F640-45BC-B3BE-E0E9F3569550}"/>
              </a:ext>
            </a:extLst>
          </p:cNvPr>
          <p:cNvPicPr>
            <a:picLocks noChangeAspect="1"/>
          </p:cNvPicPr>
          <p:nvPr/>
        </p:nvPicPr>
        <p:blipFill>
          <a:blip r:embed="rId4"/>
          <a:stretch>
            <a:fillRect/>
          </a:stretch>
        </p:blipFill>
        <p:spPr>
          <a:xfrm>
            <a:off x="2932322" y="1967395"/>
            <a:ext cx="2862628" cy="3139007"/>
          </a:xfrm>
          <a:prstGeom prst="rect">
            <a:avLst/>
          </a:prstGeom>
        </p:spPr>
      </p:pic>
      <p:pic>
        <p:nvPicPr>
          <p:cNvPr id="9" name="Picture 8">
            <a:extLst>
              <a:ext uri="{FF2B5EF4-FFF2-40B4-BE49-F238E27FC236}">
                <a16:creationId xmlns:a16="http://schemas.microsoft.com/office/drawing/2014/main" id="{693B0422-039A-40B6-9D0B-A8742F61537E}"/>
              </a:ext>
            </a:extLst>
          </p:cNvPr>
          <p:cNvPicPr>
            <a:picLocks noChangeAspect="1"/>
          </p:cNvPicPr>
          <p:nvPr/>
        </p:nvPicPr>
        <p:blipFill>
          <a:blip r:embed="rId5"/>
          <a:stretch>
            <a:fillRect/>
          </a:stretch>
        </p:blipFill>
        <p:spPr>
          <a:xfrm>
            <a:off x="6022649" y="1850018"/>
            <a:ext cx="2724397" cy="3293482"/>
          </a:xfrm>
          <a:prstGeom prst="rect">
            <a:avLst/>
          </a:prstGeom>
        </p:spPr>
      </p:pic>
    </p:spTree>
    <p:extLst>
      <p:ext uri="{BB962C8B-B14F-4D97-AF65-F5344CB8AC3E}">
        <p14:creationId xmlns:p14="http://schemas.microsoft.com/office/powerpoint/2010/main" val="401249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9EA02-78C1-4540-AA58-7A728C167C99}"/>
              </a:ext>
            </a:extLst>
          </p:cNvPr>
          <p:cNvSpPr>
            <a:spLocks noGrp="1"/>
          </p:cNvSpPr>
          <p:nvPr>
            <p:ph type="ctrTitle"/>
          </p:nvPr>
        </p:nvSpPr>
        <p:spPr>
          <a:xfrm>
            <a:off x="2528634" y="-355599"/>
            <a:ext cx="3867300" cy="1004711"/>
          </a:xfrm>
        </p:spPr>
        <p:txBody>
          <a:bodyPr/>
          <a:lstStyle/>
          <a:p>
            <a:r>
              <a:rPr lang="fr-FR" i="1" u="sng" dirty="0">
                <a:solidFill>
                  <a:schemeClr val="tx1">
                    <a:lumMod val="50000"/>
                  </a:schemeClr>
                </a:solidFill>
                <a:latin typeface="Cooper Black" panose="0208090404030B020404" pitchFamily="18" charset="0"/>
              </a:rPr>
              <a:t>Les fichiers finals</a:t>
            </a:r>
            <a:r>
              <a:rPr lang="fr-FR" i="1" dirty="0">
                <a:solidFill>
                  <a:schemeClr val="tx1">
                    <a:lumMod val="50000"/>
                  </a:schemeClr>
                </a:solidFill>
                <a:latin typeface="Cooper Black" panose="0208090404030B020404" pitchFamily="18" charset="0"/>
              </a:rPr>
              <a:t>:</a:t>
            </a:r>
          </a:p>
        </p:txBody>
      </p:sp>
      <p:pic>
        <p:nvPicPr>
          <p:cNvPr id="5" name="Image 4">
            <a:extLst>
              <a:ext uri="{FF2B5EF4-FFF2-40B4-BE49-F238E27FC236}">
                <a16:creationId xmlns:a16="http://schemas.microsoft.com/office/drawing/2014/main" id="{FBC0622D-1B45-4AEF-86D8-ACF9D0DE7964}"/>
              </a:ext>
            </a:extLst>
          </p:cNvPr>
          <p:cNvPicPr>
            <a:picLocks noChangeAspect="1"/>
          </p:cNvPicPr>
          <p:nvPr/>
        </p:nvPicPr>
        <p:blipFill>
          <a:blip r:embed="rId2"/>
          <a:stretch>
            <a:fillRect/>
          </a:stretch>
        </p:blipFill>
        <p:spPr>
          <a:xfrm>
            <a:off x="1515390" y="1473198"/>
            <a:ext cx="2026488" cy="3670300"/>
          </a:xfrm>
          <a:prstGeom prst="rect">
            <a:avLst/>
          </a:prstGeom>
        </p:spPr>
      </p:pic>
      <p:pic>
        <p:nvPicPr>
          <p:cNvPr id="7" name="Image 6">
            <a:extLst>
              <a:ext uri="{FF2B5EF4-FFF2-40B4-BE49-F238E27FC236}">
                <a16:creationId xmlns:a16="http://schemas.microsoft.com/office/drawing/2014/main" id="{0F91869D-3D89-4D50-9BEB-A6E59C611387}"/>
              </a:ext>
            </a:extLst>
          </p:cNvPr>
          <p:cNvPicPr>
            <a:picLocks noChangeAspect="1"/>
          </p:cNvPicPr>
          <p:nvPr/>
        </p:nvPicPr>
        <p:blipFill>
          <a:blip r:embed="rId3"/>
          <a:stretch>
            <a:fillRect/>
          </a:stretch>
        </p:blipFill>
        <p:spPr>
          <a:xfrm>
            <a:off x="3799489" y="1473198"/>
            <a:ext cx="3867300" cy="3596922"/>
          </a:xfrm>
          <a:prstGeom prst="rect">
            <a:avLst/>
          </a:prstGeom>
        </p:spPr>
      </p:pic>
      <p:grpSp>
        <p:nvGrpSpPr>
          <p:cNvPr id="11" name="Google Shape;884;p56">
            <a:extLst>
              <a:ext uri="{FF2B5EF4-FFF2-40B4-BE49-F238E27FC236}">
                <a16:creationId xmlns:a16="http://schemas.microsoft.com/office/drawing/2014/main" id="{FB529B14-8E11-4B7C-B2FB-2F359A8CE9BC}"/>
              </a:ext>
            </a:extLst>
          </p:cNvPr>
          <p:cNvGrpSpPr/>
          <p:nvPr/>
        </p:nvGrpSpPr>
        <p:grpSpPr>
          <a:xfrm>
            <a:off x="81053" y="2582006"/>
            <a:ext cx="826370" cy="586995"/>
            <a:chOff x="5083925" y="2066350"/>
            <a:chExt cx="28825" cy="41550"/>
          </a:xfrm>
        </p:grpSpPr>
        <p:sp>
          <p:nvSpPr>
            <p:cNvPr id="12" name="Google Shape;885;p56">
              <a:extLst>
                <a:ext uri="{FF2B5EF4-FFF2-40B4-BE49-F238E27FC236}">
                  <a16:creationId xmlns:a16="http://schemas.microsoft.com/office/drawing/2014/main" id="{96EB3D9D-D464-4B65-9CF6-4374B2E21A66}"/>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6;p56">
              <a:extLst>
                <a:ext uri="{FF2B5EF4-FFF2-40B4-BE49-F238E27FC236}">
                  <a16:creationId xmlns:a16="http://schemas.microsoft.com/office/drawing/2014/main" id="{A837DC8D-B8E9-41F3-AD2F-EB58E30601A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84;p56">
            <a:extLst>
              <a:ext uri="{FF2B5EF4-FFF2-40B4-BE49-F238E27FC236}">
                <a16:creationId xmlns:a16="http://schemas.microsoft.com/office/drawing/2014/main" id="{715E13D7-3517-44DA-A7CF-CACA0ACD7048}"/>
              </a:ext>
            </a:extLst>
          </p:cNvPr>
          <p:cNvGrpSpPr/>
          <p:nvPr/>
        </p:nvGrpSpPr>
        <p:grpSpPr>
          <a:xfrm rot="10800000">
            <a:off x="8274756" y="2583933"/>
            <a:ext cx="785138" cy="585067"/>
            <a:chOff x="5083925" y="2066350"/>
            <a:chExt cx="28825" cy="41550"/>
          </a:xfrm>
        </p:grpSpPr>
        <p:sp>
          <p:nvSpPr>
            <p:cNvPr id="15" name="Google Shape;885;p56">
              <a:extLst>
                <a:ext uri="{FF2B5EF4-FFF2-40B4-BE49-F238E27FC236}">
                  <a16:creationId xmlns:a16="http://schemas.microsoft.com/office/drawing/2014/main" id="{3DCA3A48-EC52-406F-9B0A-34946D67FEC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6;p56">
              <a:extLst>
                <a:ext uri="{FF2B5EF4-FFF2-40B4-BE49-F238E27FC236}">
                  <a16:creationId xmlns:a16="http://schemas.microsoft.com/office/drawing/2014/main" id="{4FEACC6B-27C7-47C0-88DC-4A07263036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6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9EA02-78C1-4540-AA58-7A728C167C99}"/>
              </a:ext>
            </a:extLst>
          </p:cNvPr>
          <p:cNvSpPr>
            <a:spLocks noGrp="1"/>
          </p:cNvSpPr>
          <p:nvPr>
            <p:ph type="ctrTitle"/>
          </p:nvPr>
        </p:nvSpPr>
        <p:spPr>
          <a:xfrm>
            <a:off x="2528634" y="-355599"/>
            <a:ext cx="3867300" cy="1004711"/>
          </a:xfrm>
        </p:spPr>
        <p:txBody>
          <a:bodyPr/>
          <a:lstStyle/>
          <a:p>
            <a:r>
              <a:rPr lang="fr-FR" i="1" u="sng" dirty="0">
                <a:solidFill>
                  <a:schemeClr val="tx1">
                    <a:lumMod val="50000"/>
                  </a:schemeClr>
                </a:solidFill>
                <a:latin typeface="Cooper Black" panose="0208090404030B020404" pitchFamily="18" charset="0"/>
              </a:rPr>
              <a:t>Les fichiers finals</a:t>
            </a:r>
            <a:r>
              <a:rPr lang="fr-FR" i="1" dirty="0">
                <a:solidFill>
                  <a:schemeClr val="tx1">
                    <a:lumMod val="50000"/>
                  </a:schemeClr>
                </a:solidFill>
                <a:latin typeface="Cooper Black" panose="0208090404030B020404" pitchFamily="18" charset="0"/>
              </a:rPr>
              <a:t>:</a:t>
            </a:r>
          </a:p>
        </p:txBody>
      </p:sp>
      <p:grpSp>
        <p:nvGrpSpPr>
          <p:cNvPr id="3" name="Google Shape;884;p56">
            <a:extLst>
              <a:ext uri="{FF2B5EF4-FFF2-40B4-BE49-F238E27FC236}">
                <a16:creationId xmlns:a16="http://schemas.microsoft.com/office/drawing/2014/main" id="{FB529B14-8E11-4B7C-B2FB-2F359A8CE9BC}"/>
              </a:ext>
            </a:extLst>
          </p:cNvPr>
          <p:cNvGrpSpPr/>
          <p:nvPr/>
        </p:nvGrpSpPr>
        <p:grpSpPr>
          <a:xfrm>
            <a:off x="81053" y="2582006"/>
            <a:ext cx="826370" cy="586995"/>
            <a:chOff x="5083925" y="2066350"/>
            <a:chExt cx="28825" cy="41550"/>
          </a:xfrm>
        </p:grpSpPr>
        <p:sp>
          <p:nvSpPr>
            <p:cNvPr id="12" name="Google Shape;885;p56">
              <a:extLst>
                <a:ext uri="{FF2B5EF4-FFF2-40B4-BE49-F238E27FC236}">
                  <a16:creationId xmlns:a16="http://schemas.microsoft.com/office/drawing/2014/main" id="{96EB3D9D-D464-4B65-9CF6-4374B2E21A66}"/>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6;p56">
              <a:extLst>
                <a:ext uri="{FF2B5EF4-FFF2-40B4-BE49-F238E27FC236}">
                  <a16:creationId xmlns:a16="http://schemas.microsoft.com/office/drawing/2014/main" id="{A837DC8D-B8E9-41F3-AD2F-EB58E30601A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84;p56">
            <a:extLst>
              <a:ext uri="{FF2B5EF4-FFF2-40B4-BE49-F238E27FC236}">
                <a16:creationId xmlns:a16="http://schemas.microsoft.com/office/drawing/2014/main" id="{715E13D7-3517-44DA-A7CF-CACA0ACD7048}"/>
              </a:ext>
            </a:extLst>
          </p:cNvPr>
          <p:cNvGrpSpPr/>
          <p:nvPr/>
        </p:nvGrpSpPr>
        <p:grpSpPr>
          <a:xfrm rot="10800000">
            <a:off x="8274756" y="2583933"/>
            <a:ext cx="785138" cy="585067"/>
            <a:chOff x="5083925" y="2066350"/>
            <a:chExt cx="28825" cy="41550"/>
          </a:xfrm>
        </p:grpSpPr>
        <p:sp>
          <p:nvSpPr>
            <p:cNvPr id="15" name="Google Shape;885;p56">
              <a:extLst>
                <a:ext uri="{FF2B5EF4-FFF2-40B4-BE49-F238E27FC236}">
                  <a16:creationId xmlns:a16="http://schemas.microsoft.com/office/drawing/2014/main" id="{3DCA3A48-EC52-406F-9B0A-34946D67FEC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6;p56">
              <a:extLst>
                <a:ext uri="{FF2B5EF4-FFF2-40B4-BE49-F238E27FC236}">
                  <a16:creationId xmlns:a16="http://schemas.microsoft.com/office/drawing/2014/main" id="{4FEACC6B-27C7-47C0-88DC-4A07263036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Image 10" descr="132486504_411863763391247_8413405265019803117_n (1).png"/>
          <p:cNvPicPr>
            <a:picLocks noChangeAspect="1"/>
          </p:cNvPicPr>
          <p:nvPr/>
        </p:nvPicPr>
        <p:blipFill>
          <a:blip r:embed="rId2"/>
          <a:stretch>
            <a:fillRect/>
          </a:stretch>
        </p:blipFill>
        <p:spPr>
          <a:xfrm>
            <a:off x="820793" y="1566042"/>
            <a:ext cx="3625084" cy="3390408"/>
          </a:xfrm>
          <a:prstGeom prst="rect">
            <a:avLst/>
          </a:prstGeom>
        </p:spPr>
      </p:pic>
      <p:pic>
        <p:nvPicPr>
          <p:cNvPr id="14" name="Image 13" descr="132625457_888974478530135_3819526624216180121_n (1).png"/>
          <p:cNvPicPr>
            <a:picLocks noChangeAspect="1"/>
          </p:cNvPicPr>
          <p:nvPr/>
        </p:nvPicPr>
        <p:blipFill>
          <a:blip r:embed="rId3"/>
          <a:stretch>
            <a:fillRect/>
          </a:stretch>
        </p:blipFill>
        <p:spPr>
          <a:xfrm>
            <a:off x="4624551" y="1576551"/>
            <a:ext cx="3794235" cy="3436883"/>
          </a:xfrm>
          <a:prstGeom prst="rect">
            <a:avLst/>
          </a:prstGeom>
        </p:spPr>
      </p:pic>
    </p:spTree>
    <p:extLst>
      <p:ext uri="{BB962C8B-B14F-4D97-AF65-F5344CB8AC3E}">
        <p14:creationId xmlns:p14="http://schemas.microsoft.com/office/powerpoint/2010/main" val="9658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9EA02-78C1-4540-AA58-7A728C167C99}"/>
              </a:ext>
            </a:extLst>
          </p:cNvPr>
          <p:cNvSpPr>
            <a:spLocks noGrp="1"/>
          </p:cNvSpPr>
          <p:nvPr>
            <p:ph type="ctrTitle"/>
          </p:nvPr>
        </p:nvSpPr>
        <p:spPr>
          <a:xfrm>
            <a:off x="2528634" y="-355599"/>
            <a:ext cx="3867300" cy="1004711"/>
          </a:xfrm>
        </p:spPr>
        <p:txBody>
          <a:bodyPr/>
          <a:lstStyle/>
          <a:p>
            <a:r>
              <a:rPr lang="fr-FR" i="1" u="sng" dirty="0">
                <a:solidFill>
                  <a:schemeClr val="tx1">
                    <a:lumMod val="50000"/>
                  </a:schemeClr>
                </a:solidFill>
                <a:latin typeface="Cooper Black" panose="0208090404030B020404" pitchFamily="18" charset="0"/>
              </a:rPr>
              <a:t>Les fichiers finals</a:t>
            </a:r>
            <a:r>
              <a:rPr lang="fr-FR" i="1" dirty="0">
                <a:solidFill>
                  <a:schemeClr val="tx1">
                    <a:lumMod val="50000"/>
                  </a:schemeClr>
                </a:solidFill>
                <a:latin typeface="Cooper Black" panose="0208090404030B020404" pitchFamily="18" charset="0"/>
              </a:rPr>
              <a:t>:</a:t>
            </a:r>
          </a:p>
        </p:txBody>
      </p:sp>
      <p:grpSp>
        <p:nvGrpSpPr>
          <p:cNvPr id="3" name="Google Shape;884;p56">
            <a:extLst>
              <a:ext uri="{FF2B5EF4-FFF2-40B4-BE49-F238E27FC236}">
                <a16:creationId xmlns:a16="http://schemas.microsoft.com/office/drawing/2014/main" id="{FB529B14-8E11-4B7C-B2FB-2F359A8CE9BC}"/>
              </a:ext>
            </a:extLst>
          </p:cNvPr>
          <p:cNvGrpSpPr/>
          <p:nvPr/>
        </p:nvGrpSpPr>
        <p:grpSpPr>
          <a:xfrm>
            <a:off x="81053" y="2582006"/>
            <a:ext cx="826370" cy="586995"/>
            <a:chOff x="5083925" y="2066350"/>
            <a:chExt cx="28825" cy="41550"/>
          </a:xfrm>
        </p:grpSpPr>
        <p:sp>
          <p:nvSpPr>
            <p:cNvPr id="12" name="Google Shape;885;p56">
              <a:extLst>
                <a:ext uri="{FF2B5EF4-FFF2-40B4-BE49-F238E27FC236}">
                  <a16:creationId xmlns:a16="http://schemas.microsoft.com/office/drawing/2014/main" id="{96EB3D9D-D464-4B65-9CF6-4374B2E21A66}"/>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6;p56">
              <a:extLst>
                <a:ext uri="{FF2B5EF4-FFF2-40B4-BE49-F238E27FC236}">
                  <a16:creationId xmlns:a16="http://schemas.microsoft.com/office/drawing/2014/main" id="{A837DC8D-B8E9-41F3-AD2F-EB58E30601A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84;p56">
            <a:extLst>
              <a:ext uri="{FF2B5EF4-FFF2-40B4-BE49-F238E27FC236}">
                <a16:creationId xmlns:a16="http://schemas.microsoft.com/office/drawing/2014/main" id="{715E13D7-3517-44DA-A7CF-CACA0ACD7048}"/>
              </a:ext>
            </a:extLst>
          </p:cNvPr>
          <p:cNvGrpSpPr/>
          <p:nvPr/>
        </p:nvGrpSpPr>
        <p:grpSpPr>
          <a:xfrm rot="10800000">
            <a:off x="8274756" y="2583933"/>
            <a:ext cx="785138" cy="585067"/>
            <a:chOff x="5083925" y="2066350"/>
            <a:chExt cx="28825" cy="41550"/>
          </a:xfrm>
        </p:grpSpPr>
        <p:sp>
          <p:nvSpPr>
            <p:cNvPr id="15" name="Google Shape;885;p56">
              <a:extLst>
                <a:ext uri="{FF2B5EF4-FFF2-40B4-BE49-F238E27FC236}">
                  <a16:creationId xmlns:a16="http://schemas.microsoft.com/office/drawing/2014/main" id="{3DCA3A48-EC52-406F-9B0A-34946D67FEC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6;p56">
              <a:extLst>
                <a:ext uri="{FF2B5EF4-FFF2-40B4-BE49-F238E27FC236}">
                  <a16:creationId xmlns:a16="http://schemas.microsoft.com/office/drawing/2014/main" id="{4FEACC6B-27C7-47C0-88DC-4A07263036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EE1D06B4-488A-4DE7-947A-EC0111392E5D}"/>
              </a:ext>
            </a:extLst>
          </p:cNvPr>
          <p:cNvPicPr>
            <a:picLocks noChangeAspect="1"/>
          </p:cNvPicPr>
          <p:nvPr/>
        </p:nvPicPr>
        <p:blipFill>
          <a:blip r:embed="rId2"/>
          <a:stretch>
            <a:fillRect/>
          </a:stretch>
        </p:blipFill>
        <p:spPr>
          <a:xfrm>
            <a:off x="5162436" y="853291"/>
            <a:ext cx="2735743" cy="3436918"/>
          </a:xfrm>
          <a:prstGeom prst="rect">
            <a:avLst/>
          </a:prstGeom>
        </p:spPr>
      </p:pic>
      <p:pic>
        <p:nvPicPr>
          <p:cNvPr id="8" name="Picture 7">
            <a:extLst>
              <a:ext uri="{FF2B5EF4-FFF2-40B4-BE49-F238E27FC236}">
                <a16:creationId xmlns:a16="http://schemas.microsoft.com/office/drawing/2014/main" id="{2A83059B-F007-4B17-BB7C-6202C52D799A}"/>
              </a:ext>
            </a:extLst>
          </p:cNvPr>
          <p:cNvPicPr>
            <a:picLocks noChangeAspect="1"/>
          </p:cNvPicPr>
          <p:nvPr/>
        </p:nvPicPr>
        <p:blipFill>
          <a:blip r:embed="rId3"/>
          <a:stretch>
            <a:fillRect/>
          </a:stretch>
        </p:blipFill>
        <p:spPr>
          <a:xfrm>
            <a:off x="1531456" y="853291"/>
            <a:ext cx="2735744" cy="3436918"/>
          </a:xfrm>
          <a:prstGeom prst="rect">
            <a:avLst/>
          </a:prstGeom>
        </p:spPr>
      </p:pic>
    </p:spTree>
    <p:extLst>
      <p:ext uri="{BB962C8B-B14F-4D97-AF65-F5344CB8AC3E}">
        <p14:creationId xmlns:p14="http://schemas.microsoft.com/office/powerpoint/2010/main" val="79283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ctrTitle"/>
          </p:nvPr>
        </p:nvSpPr>
        <p:spPr>
          <a:xfrm flipH="1">
            <a:off x="3435713" y="3073428"/>
            <a:ext cx="5708287" cy="1921200"/>
          </a:xfrm>
          <a:prstGeom prst="rect">
            <a:avLst/>
          </a:prstGeom>
        </p:spPr>
        <p:txBody>
          <a:bodyPr spcFirstLastPara="1" wrap="square" lIns="91425" tIns="91425" rIns="91425" bIns="91425" anchor="ctr" anchorCtr="0">
            <a:noAutofit/>
          </a:bodyPr>
          <a:lstStyle/>
          <a:p>
            <a:r>
              <a:rPr lang="fr-FR" sz="1800" i="1" dirty="0">
                <a:solidFill>
                  <a:schemeClr val="tx1">
                    <a:lumMod val="50000"/>
                  </a:schemeClr>
                </a:solidFill>
                <a:latin typeface="Eras Demi ITC" panose="020B0805030504020804" pitchFamily="34" charset="0"/>
              </a:rPr>
              <a:t>Connexion et L’extraction  du Data par Power BI. </a:t>
            </a:r>
            <a:br>
              <a:rPr lang="fr-FR" i="1" dirty="0">
                <a:solidFill>
                  <a:schemeClr val="tx1">
                    <a:lumMod val="50000"/>
                  </a:schemeClr>
                </a:solidFill>
                <a:latin typeface="Eras Demi ITC" panose="020B0805030504020804" pitchFamily="34" charset="0"/>
              </a:rPr>
            </a:br>
            <a:endParaRPr dirty="0"/>
          </a:p>
        </p:txBody>
      </p:sp>
      <p:sp>
        <p:nvSpPr>
          <p:cNvPr id="216" name="Google Shape;216;p34"/>
          <p:cNvSpPr txBox="1">
            <a:spLocks noGrp="1"/>
          </p:cNvSpPr>
          <p:nvPr>
            <p:ph type="title" idx="2"/>
          </p:nvPr>
        </p:nvSpPr>
        <p:spPr>
          <a:xfrm flipH="1">
            <a:off x="6529854" y="47468"/>
            <a:ext cx="2614146" cy="7354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17" name="Google Shape;217;p34"/>
          <p:cNvCxnSpPr/>
          <p:nvPr/>
        </p:nvCxnSpPr>
        <p:spPr>
          <a:xfrm>
            <a:off x="7578300" y="4141288"/>
            <a:ext cx="15657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4235;p58">
            <a:extLst>
              <a:ext uri="{FF2B5EF4-FFF2-40B4-BE49-F238E27FC236}">
                <a16:creationId xmlns:a16="http://schemas.microsoft.com/office/drawing/2014/main" id="{06E5F0A2-5655-4D1C-BD55-CBB168FB591A}"/>
              </a:ext>
            </a:extLst>
          </p:cNvPr>
          <p:cNvGrpSpPr/>
          <p:nvPr/>
        </p:nvGrpSpPr>
        <p:grpSpPr>
          <a:xfrm>
            <a:off x="8489245" y="4319623"/>
            <a:ext cx="564444" cy="625807"/>
            <a:chOff x="2676100" y="832575"/>
            <a:chExt cx="483125" cy="483125"/>
          </a:xfrm>
        </p:grpSpPr>
        <p:sp>
          <p:nvSpPr>
            <p:cNvPr id="19" name="Google Shape;4236;p58">
              <a:extLst>
                <a:ext uri="{FF2B5EF4-FFF2-40B4-BE49-F238E27FC236}">
                  <a16:creationId xmlns:a16="http://schemas.microsoft.com/office/drawing/2014/main" id="{15DB8915-6DEF-475B-AFBE-C2D122F0A1B4}"/>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237;p58">
              <a:extLst>
                <a:ext uri="{FF2B5EF4-FFF2-40B4-BE49-F238E27FC236}">
                  <a16:creationId xmlns:a16="http://schemas.microsoft.com/office/drawing/2014/main" id="{C7111199-AB5C-4EDE-BF22-CB2C14F3B03A}"/>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238;p58">
              <a:extLst>
                <a:ext uri="{FF2B5EF4-FFF2-40B4-BE49-F238E27FC236}">
                  <a16:creationId xmlns:a16="http://schemas.microsoft.com/office/drawing/2014/main" id="{491FEEBE-A2F7-4F04-9F25-D9AD156642AB}"/>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cxnSp>
        <p:nvCxnSpPr>
          <p:cNvPr id="223" name="Google Shape;223;p35"/>
          <p:cNvCxnSpPr/>
          <p:nvPr/>
        </p:nvCxnSpPr>
        <p:spPr>
          <a:xfrm>
            <a:off x="3957600" y="3045275"/>
            <a:ext cx="1368000" cy="0"/>
          </a:xfrm>
          <a:prstGeom prst="straightConnector1">
            <a:avLst/>
          </a:prstGeom>
          <a:noFill/>
          <a:ln w="9525" cap="flat" cmpd="sng">
            <a:solidFill>
              <a:schemeClr val="dk1"/>
            </a:solidFill>
            <a:prstDash val="solid"/>
            <a:round/>
            <a:headEnd type="none" w="med" len="med"/>
            <a:tailEnd type="none" w="med" len="med"/>
          </a:ln>
        </p:spPr>
      </p:cxnSp>
      <p:sp>
        <p:nvSpPr>
          <p:cNvPr id="224" name="Google Shape;224;p35"/>
          <p:cNvSpPr txBox="1">
            <a:spLocks noGrp="1"/>
          </p:cNvSpPr>
          <p:nvPr>
            <p:ph type="ctrTitle" idx="2"/>
          </p:nvPr>
        </p:nvSpPr>
        <p:spPr>
          <a:xfrm>
            <a:off x="2561668" y="-9212"/>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r>
              <a:rPr lang="en" i="1" u="sng" dirty="0">
                <a:solidFill>
                  <a:schemeClr val="tx1">
                    <a:lumMod val="50000"/>
                  </a:schemeClr>
                </a:solidFill>
                <a:latin typeface="Cooper Black" panose="0208090404030B020404" pitchFamily="18" charset="0"/>
              </a:rPr>
              <a:t>Connectivité sur POWER BI:</a:t>
            </a:r>
            <a:endParaRPr i="1" u="sng" dirty="0">
              <a:solidFill>
                <a:schemeClr val="tx1">
                  <a:lumMod val="50000"/>
                </a:schemeClr>
              </a:solidFill>
              <a:latin typeface="Cooper Black" panose="0208090404030B020404" pitchFamily="18" charset="0"/>
            </a:endParaRPr>
          </a:p>
        </p:txBody>
      </p:sp>
      <p:sp>
        <p:nvSpPr>
          <p:cNvPr id="226" name="Google Shape;226;p35"/>
          <p:cNvSpPr txBox="1">
            <a:spLocks noGrp="1"/>
          </p:cNvSpPr>
          <p:nvPr>
            <p:ph type="subTitle" idx="1"/>
          </p:nvPr>
        </p:nvSpPr>
        <p:spPr>
          <a:xfrm>
            <a:off x="2948429" y="944412"/>
            <a:ext cx="5123127" cy="1310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1" dirty="0">
                <a:solidFill>
                  <a:schemeClr val="accent6">
                    <a:lumMod val="85000"/>
                    <a:lumOff val="15000"/>
                  </a:schemeClr>
                </a:solidFill>
              </a:rPr>
              <a:t>-</a:t>
            </a:r>
            <a:r>
              <a:rPr lang="fr-FR" sz="1400" b="1" dirty="0">
                <a:solidFill>
                  <a:schemeClr val="accent6"/>
                </a:solidFill>
              </a:rPr>
              <a:t>Après la connexion des deux fichiers d’extension .csv sur POWER BI pour nous donner les tableaux suivants:</a:t>
            </a:r>
            <a:endParaRPr sz="1400" b="1" dirty="0">
              <a:solidFill>
                <a:schemeClr val="accent6"/>
              </a:solidFill>
            </a:endParaRPr>
          </a:p>
        </p:txBody>
      </p:sp>
      <p:pic>
        <p:nvPicPr>
          <p:cNvPr id="5" name="Image 4">
            <a:extLst>
              <a:ext uri="{FF2B5EF4-FFF2-40B4-BE49-F238E27FC236}">
                <a16:creationId xmlns:a16="http://schemas.microsoft.com/office/drawing/2014/main" id="{1EF33404-C0AA-4DC6-8B9D-9F88B870ADEE}"/>
              </a:ext>
            </a:extLst>
          </p:cNvPr>
          <p:cNvPicPr>
            <a:picLocks noChangeAspect="1"/>
          </p:cNvPicPr>
          <p:nvPr/>
        </p:nvPicPr>
        <p:blipFill>
          <a:blip r:embed="rId3"/>
          <a:stretch>
            <a:fillRect/>
          </a:stretch>
        </p:blipFill>
        <p:spPr>
          <a:xfrm>
            <a:off x="7519" y="2581489"/>
            <a:ext cx="5700889" cy="2533903"/>
          </a:xfrm>
          <a:prstGeom prst="rect">
            <a:avLst/>
          </a:prstGeom>
        </p:spPr>
      </p:pic>
      <p:pic>
        <p:nvPicPr>
          <p:cNvPr id="7" name="Image 6">
            <a:extLst>
              <a:ext uri="{FF2B5EF4-FFF2-40B4-BE49-F238E27FC236}">
                <a16:creationId xmlns:a16="http://schemas.microsoft.com/office/drawing/2014/main" id="{690CC732-738A-4737-937C-E7F51FCFD987}"/>
              </a:ext>
            </a:extLst>
          </p:cNvPr>
          <p:cNvPicPr>
            <a:picLocks noChangeAspect="1"/>
          </p:cNvPicPr>
          <p:nvPr/>
        </p:nvPicPr>
        <p:blipFill>
          <a:blip r:embed="rId4"/>
          <a:stretch>
            <a:fillRect/>
          </a:stretch>
        </p:blipFill>
        <p:spPr>
          <a:xfrm>
            <a:off x="5828837" y="2571743"/>
            <a:ext cx="3315163" cy="2571757"/>
          </a:xfrm>
          <a:prstGeom prst="rect">
            <a:avLst/>
          </a:prstGeom>
        </p:spPr>
      </p:pic>
      <p:sp>
        <p:nvSpPr>
          <p:cNvPr id="13" name="Google Shape;258;p37">
            <a:extLst>
              <a:ext uri="{FF2B5EF4-FFF2-40B4-BE49-F238E27FC236}">
                <a16:creationId xmlns:a16="http://schemas.microsoft.com/office/drawing/2014/main" id="{22FB41CB-53EF-4C7F-9E5C-C45D32B6FAD4}"/>
              </a:ext>
            </a:extLst>
          </p:cNvPr>
          <p:cNvSpPr/>
          <p:nvPr/>
        </p:nvSpPr>
        <p:spPr>
          <a:xfrm>
            <a:off x="1343989" y="2098212"/>
            <a:ext cx="203040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rPr>
              <a:t>Article-set </a:t>
            </a:r>
            <a:r>
              <a:rPr lang="fr-FR" dirty="0"/>
              <a:t>:</a:t>
            </a:r>
            <a:endParaRPr dirty="0"/>
          </a:p>
        </p:txBody>
      </p:sp>
      <p:sp>
        <p:nvSpPr>
          <p:cNvPr id="14" name="Google Shape;258;p37">
            <a:extLst>
              <a:ext uri="{FF2B5EF4-FFF2-40B4-BE49-F238E27FC236}">
                <a16:creationId xmlns:a16="http://schemas.microsoft.com/office/drawing/2014/main" id="{734E7763-BF94-40F7-8281-65096CC38B3E}"/>
              </a:ext>
            </a:extLst>
          </p:cNvPr>
          <p:cNvSpPr/>
          <p:nvPr/>
        </p:nvSpPr>
        <p:spPr>
          <a:xfrm>
            <a:off x="6471218" y="2050975"/>
            <a:ext cx="203040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rPr>
              <a:t>Article-country</a:t>
            </a:r>
            <a:endParaRPr b="1" i="1" dirty="0">
              <a:solidFill>
                <a:schemeClr val="bg1">
                  <a:lumMod val="75000"/>
                </a:schemeClr>
              </a:solidFill>
            </a:endParaRPr>
          </a:p>
        </p:txBody>
      </p:sp>
      <p:grpSp>
        <p:nvGrpSpPr>
          <p:cNvPr id="15" name="Google Shape;4053;p58">
            <a:extLst>
              <a:ext uri="{FF2B5EF4-FFF2-40B4-BE49-F238E27FC236}">
                <a16:creationId xmlns:a16="http://schemas.microsoft.com/office/drawing/2014/main" id="{9EEBC393-572A-45C4-ACA0-F5BA774E0F1D}"/>
              </a:ext>
            </a:extLst>
          </p:cNvPr>
          <p:cNvGrpSpPr/>
          <p:nvPr/>
        </p:nvGrpSpPr>
        <p:grpSpPr>
          <a:xfrm>
            <a:off x="8735860" y="0"/>
            <a:ext cx="408140" cy="703798"/>
            <a:chOff x="2104275" y="3806450"/>
            <a:chExt cx="442975" cy="481825"/>
          </a:xfrm>
        </p:grpSpPr>
        <p:sp>
          <p:nvSpPr>
            <p:cNvPr id="16" name="Google Shape;4054;p58">
              <a:extLst>
                <a:ext uri="{FF2B5EF4-FFF2-40B4-BE49-F238E27FC236}">
                  <a16:creationId xmlns:a16="http://schemas.microsoft.com/office/drawing/2014/main" id="{D0FBA55F-EA5C-4963-88E9-12ECB106018E}"/>
                </a:ext>
              </a:extLst>
            </p:cNvPr>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055;p58">
              <a:extLst>
                <a:ext uri="{FF2B5EF4-FFF2-40B4-BE49-F238E27FC236}">
                  <a16:creationId xmlns:a16="http://schemas.microsoft.com/office/drawing/2014/main" id="{E75610D6-4A04-4EBE-B3FE-5875409BA390}"/>
                </a:ext>
              </a:extLst>
            </p:cNvPr>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F253EC7-6D23-4B89-99BE-970DB6E012BB}"/>
              </a:ext>
            </a:extLst>
          </p:cNvPr>
          <p:cNvSpPr>
            <a:spLocks noGrp="1"/>
          </p:cNvSpPr>
          <p:nvPr>
            <p:ph type="subTitle" idx="1"/>
          </p:nvPr>
        </p:nvSpPr>
        <p:spPr>
          <a:xfrm>
            <a:off x="2753061" y="144231"/>
            <a:ext cx="4224900" cy="1140175"/>
          </a:xfrm>
        </p:spPr>
        <p:txBody>
          <a:bodyPr/>
          <a:lstStyle/>
          <a:p>
            <a:r>
              <a:rPr lang="fr-FR" sz="1400" b="1" i="1" dirty="0">
                <a:solidFill>
                  <a:schemeClr val="accent6"/>
                </a:solidFill>
              </a:rPr>
              <a:t>-En utilisant le </a:t>
            </a:r>
            <a:r>
              <a:rPr lang="fr-FR" sz="1400" b="1" i="1" dirty="0" err="1">
                <a:solidFill>
                  <a:schemeClr val="accent6"/>
                </a:solidFill>
              </a:rPr>
              <a:t>Query</a:t>
            </a:r>
            <a:r>
              <a:rPr lang="fr-FR" sz="1400" b="1" i="1" dirty="0">
                <a:solidFill>
                  <a:schemeClr val="accent6"/>
                </a:solidFill>
              </a:rPr>
              <a:t> editor de POWER BI on a inséré la colonne du pays dans le tableau Article-set:</a:t>
            </a:r>
          </a:p>
        </p:txBody>
      </p:sp>
      <p:pic>
        <p:nvPicPr>
          <p:cNvPr id="5" name="Image 4">
            <a:extLst>
              <a:ext uri="{FF2B5EF4-FFF2-40B4-BE49-F238E27FC236}">
                <a16:creationId xmlns:a16="http://schemas.microsoft.com/office/drawing/2014/main" id="{6C283C82-7ED6-4F41-ADF6-330691E4E5E2}"/>
              </a:ext>
            </a:extLst>
          </p:cNvPr>
          <p:cNvPicPr>
            <a:picLocks noChangeAspect="1"/>
          </p:cNvPicPr>
          <p:nvPr/>
        </p:nvPicPr>
        <p:blipFill>
          <a:blip r:embed="rId2"/>
          <a:stretch>
            <a:fillRect/>
          </a:stretch>
        </p:blipFill>
        <p:spPr>
          <a:xfrm>
            <a:off x="2767323" y="1042972"/>
            <a:ext cx="4210638" cy="4014450"/>
          </a:xfrm>
          <a:prstGeom prst="rect">
            <a:avLst/>
          </a:prstGeom>
          <a:ln>
            <a:solidFill>
              <a:srgbClr val="F3F2F1"/>
            </a:solidFill>
            <a:prstDash val="solid"/>
          </a:ln>
        </p:spPr>
      </p:pic>
      <p:cxnSp>
        <p:nvCxnSpPr>
          <p:cNvPr id="7" name="Connecteur droit 6">
            <a:extLst>
              <a:ext uri="{FF2B5EF4-FFF2-40B4-BE49-F238E27FC236}">
                <a16:creationId xmlns:a16="http://schemas.microsoft.com/office/drawing/2014/main" id="{763B996F-B81A-4852-95A3-D654CE58B0A8}"/>
              </a:ext>
            </a:extLst>
          </p:cNvPr>
          <p:cNvCxnSpPr/>
          <p:nvPr/>
        </p:nvCxnSpPr>
        <p:spPr>
          <a:xfrm>
            <a:off x="5746044" y="1444978"/>
            <a:ext cx="530578" cy="0"/>
          </a:xfrm>
          <a:prstGeom prst="line">
            <a:avLst/>
          </a:prstGeom>
          <a:ln>
            <a:noFill/>
          </a:ln>
          <a:effectLst>
            <a:glow rad="63500">
              <a:schemeClr val="accent1">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relaxedInset"/>
          </a:sp3d>
        </p:spPr>
        <p:style>
          <a:lnRef idx="1">
            <a:schemeClr val="dk1"/>
          </a:lnRef>
          <a:fillRef idx="0">
            <a:schemeClr val="dk1"/>
          </a:fillRef>
          <a:effectRef idx="0">
            <a:schemeClr val="dk1"/>
          </a:effectRef>
          <a:fontRef idx="minor">
            <a:schemeClr val="tx1"/>
          </a:fontRef>
        </p:style>
      </p:cxnSp>
      <p:cxnSp>
        <p:nvCxnSpPr>
          <p:cNvPr id="10" name="Connecteur droit 9">
            <a:extLst>
              <a:ext uri="{FF2B5EF4-FFF2-40B4-BE49-F238E27FC236}">
                <a16:creationId xmlns:a16="http://schemas.microsoft.com/office/drawing/2014/main" id="{745FF74F-5018-4A44-B1AA-0823AC8BEBD5}"/>
              </a:ext>
            </a:extLst>
          </p:cNvPr>
          <p:cNvCxnSpPr>
            <a:cxnSpLocks/>
          </p:cNvCxnSpPr>
          <p:nvPr/>
        </p:nvCxnSpPr>
        <p:spPr>
          <a:xfrm>
            <a:off x="5870222" y="1535289"/>
            <a:ext cx="620889" cy="0"/>
          </a:xfrm>
          <a:prstGeom prst="line">
            <a:avLst/>
          </a:prstGeom>
          <a:ln>
            <a:solidFill>
              <a:srgbClr val="C00000"/>
            </a:solidFill>
          </a:ln>
          <a:scene3d>
            <a:camera prst="orthographicFront"/>
            <a:lightRig rig="threePt" dir="t"/>
          </a:scene3d>
          <a:sp3d>
            <a:bevelT w="152400" h="50800" prst="softRound"/>
          </a:sp3d>
        </p:spPr>
        <p:style>
          <a:lnRef idx="1">
            <a:schemeClr val="dk1"/>
          </a:lnRef>
          <a:fillRef idx="0">
            <a:schemeClr val="dk1"/>
          </a:fillRef>
          <a:effectRef idx="0">
            <a:schemeClr val="dk1"/>
          </a:effectRef>
          <a:fontRef idx="minor">
            <a:schemeClr val="tx1"/>
          </a:fontRef>
        </p:style>
      </p:cxnSp>
      <p:grpSp>
        <p:nvGrpSpPr>
          <p:cNvPr id="11" name="Google Shape;5835;p61">
            <a:extLst>
              <a:ext uri="{FF2B5EF4-FFF2-40B4-BE49-F238E27FC236}">
                <a16:creationId xmlns:a16="http://schemas.microsoft.com/office/drawing/2014/main" id="{5E1CBCD2-C0B9-4229-BC05-43016C9D83E8}"/>
              </a:ext>
            </a:extLst>
          </p:cNvPr>
          <p:cNvGrpSpPr/>
          <p:nvPr/>
        </p:nvGrpSpPr>
        <p:grpSpPr>
          <a:xfrm>
            <a:off x="0" y="4244620"/>
            <a:ext cx="917515" cy="677335"/>
            <a:chOff x="-46007225" y="3937825"/>
            <a:chExt cx="229225" cy="300775"/>
          </a:xfrm>
        </p:grpSpPr>
        <p:sp>
          <p:nvSpPr>
            <p:cNvPr id="12" name="Google Shape;5836;p61">
              <a:extLst>
                <a:ext uri="{FF2B5EF4-FFF2-40B4-BE49-F238E27FC236}">
                  <a16:creationId xmlns:a16="http://schemas.microsoft.com/office/drawing/2014/main" id="{2A041DC0-1556-4D78-BD5A-AD9CA903328F}"/>
                </a:ext>
              </a:extLst>
            </p:cNvPr>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837;p61">
              <a:extLst>
                <a:ext uri="{FF2B5EF4-FFF2-40B4-BE49-F238E27FC236}">
                  <a16:creationId xmlns:a16="http://schemas.microsoft.com/office/drawing/2014/main" id="{6B58A153-51FE-4D1E-9885-9065E799820A}"/>
                </a:ext>
              </a:extLst>
            </p:cNvPr>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838;p61">
              <a:extLst>
                <a:ext uri="{FF2B5EF4-FFF2-40B4-BE49-F238E27FC236}">
                  <a16:creationId xmlns:a16="http://schemas.microsoft.com/office/drawing/2014/main" id="{BE7EDE9C-F475-44E6-B500-A03633D8005E}"/>
                </a:ext>
              </a:extLst>
            </p:cNvPr>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839;p61">
              <a:extLst>
                <a:ext uri="{FF2B5EF4-FFF2-40B4-BE49-F238E27FC236}">
                  <a16:creationId xmlns:a16="http://schemas.microsoft.com/office/drawing/2014/main" id="{98DF9A5B-EBFB-42B3-9977-3093AB7226D3}"/>
                </a:ext>
              </a:extLst>
            </p:cNvPr>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840;p61">
              <a:extLst>
                <a:ext uri="{FF2B5EF4-FFF2-40B4-BE49-F238E27FC236}">
                  <a16:creationId xmlns:a16="http://schemas.microsoft.com/office/drawing/2014/main" id="{22BA9AB0-3159-41F7-887D-0428BB60C6A3}"/>
                </a:ext>
              </a:extLst>
            </p:cNvPr>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41;p61">
              <a:extLst>
                <a:ext uri="{FF2B5EF4-FFF2-40B4-BE49-F238E27FC236}">
                  <a16:creationId xmlns:a16="http://schemas.microsoft.com/office/drawing/2014/main" id="{19466CD3-B141-4CA7-85F8-20E4B9A86BEF}"/>
                </a:ext>
              </a:extLst>
            </p:cNvPr>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42;p61">
              <a:extLst>
                <a:ext uri="{FF2B5EF4-FFF2-40B4-BE49-F238E27FC236}">
                  <a16:creationId xmlns:a16="http://schemas.microsoft.com/office/drawing/2014/main" id="{64350849-609B-449D-8916-AB4F6DEF0F9C}"/>
                </a:ext>
              </a:extLst>
            </p:cNvPr>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43;p61">
              <a:extLst>
                <a:ext uri="{FF2B5EF4-FFF2-40B4-BE49-F238E27FC236}">
                  <a16:creationId xmlns:a16="http://schemas.microsoft.com/office/drawing/2014/main" id="{7C4CE5F2-1160-4D06-A007-FD8A9226AAA9}"/>
                </a:ext>
              </a:extLst>
            </p:cNvPr>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44;p61">
              <a:extLst>
                <a:ext uri="{FF2B5EF4-FFF2-40B4-BE49-F238E27FC236}">
                  <a16:creationId xmlns:a16="http://schemas.microsoft.com/office/drawing/2014/main" id="{25CE4636-8867-42AE-A700-087664E4030E}"/>
                </a:ext>
              </a:extLst>
            </p:cNvPr>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45;p61">
              <a:extLst>
                <a:ext uri="{FF2B5EF4-FFF2-40B4-BE49-F238E27FC236}">
                  <a16:creationId xmlns:a16="http://schemas.microsoft.com/office/drawing/2014/main" id="{E7402138-216B-4182-A56F-C329D0DB370D}"/>
                </a:ext>
              </a:extLst>
            </p:cNvPr>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602;p61">
            <a:extLst>
              <a:ext uri="{FF2B5EF4-FFF2-40B4-BE49-F238E27FC236}">
                <a16:creationId xmlns:a16="http://schemas.microsoft.com/office/drawing/2014/main" id="{30EF1A49-41AE-4864-B1E3-3B975AEA4954}"/>
              </a:ext>
            </a:extLst>
          </p:cNvPr>
          <p:cNvSpPr/>
          <p:nvPr/>
        </p:nvSpPr>
        <p:spPr>
          <a:xfrm>
            <a:off x="8249302" y="113185"/>
            <a:ext cx="809042" cy="57008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652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p:nvPr/>
        </p:nvSpPr>
        <p:spPr>
          <a:xfrm>
            <a:off x="2676585" y="101600"/>
            <a:ext cx="5282082" cy="16684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600" b="1" i="1" dirty="0">
                <a:latin typeface="Roboto Condensed Light"/>
                <a:ea typeface="Roboto Condensed Light"/>
                <a:cs typeface="Roboto Condensed Light"/>
                <a:sym typeface="Roboto Condensed Light"/>
              </a:rPr>
              <a:t>-Pour aider Power BI a filtrer notre Data par contrainte du temps on a utilisé le </a:t>
            </a:r>
            <a:r>
              <a:rPr lang="fr-FR" sz="1600" b="1" i="1" dirty="0" err="1">
                <a:latin typeface="Roboto Condensed Light"/>
                <a:ea typeface="Roboto Condensed Light"/>
                <a:cs typeface="Roboto Condensed Light"/>
                <a:sym typeface="Roboto Condensed Light"/>
              </a:rPr>
              <a:t>Query</a:t>
            </a:r>
            <a:r>
              <a:rPr lang="fr-FR" sz="1600" b="1" i="1" dirty="0">
                <a:latin typeface="Roboto Condensed Light"/>
                <a:ea typeface="Roboto Condensed Light"/>
                <a:cs typeface="Roboto Condensed Light"/>
                <a:sym typeface="Roboto Condensed Light"/>
              </a:rPr>
              <a:t> Editor et un script de langage M pour créer une table de Date qui commence du 1/1 au 31/12 </a:t>
            </a:r>
            <a:r>
              <a:rPr lang="fr-FR" sz="1100" b="1" i="1" dirty="0">
                <a:latin typeface="Roboto Condensed Light"/>
                <a:ea typeface="Roboto Condensed Light"/>
                <a:cs typeface="Roboto Condensed Light"/>
                <a:sym typeface="Roboto Condensed Light"/>
              </a:rPr>
              <a:t>.</a:t>
            </a:r>
            <a:endParaRPr sz="1100" b="1" i="1" dirty="0">
              <a:latin typeface="Roboto Condensed Light"/>
              <a:ea typeface="Roboto Condensed Light"/>
              <a:cs typeface="Roboto Condensed Light"/>
              <a:sym typeface="Roboto Condensed Light"/>
            </a:endParaRPr>
          </a:p>
        </p:txBody>
      </p:sp>
      <p:cxnSp>
        <p:nvCxnSpPr>
          <p:cNvPr id="235" name="Google Shape;235;p36"/>
          <p:cNvCxnSpPr/>
          <p:nvPr/>
        </p:nvCxnSpPr>
        <p:spPr>
          <a:xfrm>
            <a:off x="0" y="4021958"/>
            <a:ext cx="2093100" cy="0"/>
          </a:xfrm>
          <a:prstGeom prst="straightConnector1">
            <a:avLst/>
          </a:prstGeom>
          <a:noFill/>
          <a:ln w="9525" cap="flat" cmpd="sng">
            <a:solidFill>
              <a:schemeClr val="dk1"/>
            </a:solidFill>
            <a:prstDash val="solid"/>
            <a:round/>
            <a:headEnd type="none" w="med" len="med"/>
            <a:tailEnd type="none" w="med" len="med"/>
          </a:ln>
        </p:spPr>
      </p:cxnSp>
      <p:pic>
        <p:nvPicPr>
          <p:cNvPr id="3" name="Image 2">
            <a:extLst>
              <a:ext uri="{FF2B5EF4-FFF2-40B4-BE49-F238E27FC236}">
                <a16:creationId xmlns:a16="http://schemas.microsoft.com/office/drawing/2014/main" id="{82AADF13-8B21-4E4D-B405-416F7E01A86D}"/>
              </a:ext>
            </a:extLst>
          </p:cNvPr>
          <p:cNvPicPr>
            <a:picLocks noChangeAspect="1"/>
          </p:cNvPicPr>
          <p:nvPr/>
        </p:nvPicPr>
        <p:blipFill>
          <a:blip r:embed="rId3"/>
          <a:stretch>
            <a:fillRect/>
          </a:stretch>
        </p:blipFill>
        <p:spPr>
          <a:xfrm>
            <a:off x="2353722" y="1478938"/>
            <a:ext cx="5058561" cy="3371349"/>
          </a:xfrm>
          <a:prstGeom prst="rect">
            <a:avLst/>
          </a:prstGeom>
        </p:spPr>
      </p:pic>
      <p:sp>
        <p:nvSpPr>
          <p:cNvPr id="21" name="Google Shape;258;p37">
            <a:extLst>
              <a:ext uri="{FF2B5EF4-FFF2-40B4-BE49-F238E27FC236}">
                <a16:creationId xmlns:a16="http://schemas.microsoft.com/office/drawing/2014/main" id="{C879BAAA-0036-4DE2-A03E-147189A86FDE}"/>
              </a:ext>
            </a:extLst>
          </p:cNvPr>
          <p:cNvSpPr/>
          <p:nvPr/>
        </p:nvSpPr>
        <p:spPr>
          <a:xfrm>
            <a:off x="171005" y="2700210"/>
            <a:ext cx="1751089"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rPr>
              <a:t>CALENDAR</a:t>
            </a:r>
            <a:endParaRPr b="1" i="1" dirty="0">
              <a:solidFill>
                <a:schemeClr val="bg1">
                  <a:lumMod val="75000"/>
                </a:schemeClr>
              </a:solidFill>
            </a:endParaRPr>
          </a:p>
        </p:txBody>
      </p:sp>
      <p:cxnSp>
        <p:nvCxnSpPr>
          <p:cNvPr id="22" name="Google Shape;235;p36">
            <a:extLst>
              <a:ext uri="{FF2B5EF4-FFF2-40B4-BE49-F238E27FC236}">
                <a16:creationId xmlns:a16="http://schemas.microsoft.com/office/drawing/2014/main" id="{C63DE24F-3C98-4197-A9DF-A97C7FE71D15}"/>
              </a:ext>
            </a:extLst>
          </p:cNvPr>
          <p:cNvCxnSpPr/>
          <p:nvPr/>
        </p:nvCxnSpPr>
        <p:spPr>
          <a:xfrm>
            <a:off x="0" y="1770034"/>
            <a:ext cx="2093100" cy="0"/>
          </a:xfrm>
          <a:prstGeom prst="straightConnector1">
            <a:avLst/>
          </a:prstGeom>
          <a:noFill/>
          <a:ln w="9525" cap="flat" cmpd="sng">
            <a:solidFill>
              <a:schemeClr val="dk1"/>
            </a:solidFill>
            <a:prstDash val="solid"/>
            <a:round/>
            <a:headEnd type="none" w="med" len="med"/>
            <a:tailEnd type="none" w="med" len="med"/>
          </a:ln>
        </p:spPr>
      </p:cxnSp>
      <p:sp>
        <p:nvSpPr>
          <p:cNvPr id="23" name="Google Shape;4855;p59">
            <a:extLst>
              <a:ext uri="{FF2B5EF4-FFF2-40B4-BE49-F238E27FC236}">
                <a16:creationId xmlns:a16="http://schemas.microsoft.com/office/drawing/2014/main" id="{D8F8C344-6F13-4FA3-8C77-6807749F506F}"/>
              </a:ext>
            </a:extLst>
          </p:cNvPr>
          <p:cNvSpPr/>
          <p:nvPr/>
        </p:nvSpPr>
        <p:spPr>
          <a:xfrm>
            <a:off x="91982" y="105266"/>
            <a:ext cx="594363" cy="820420"/>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64851" y="178677"/>
            <a:ext cx="5213715" cy="1145626"/>
          </a:xfrm>
        </p:spPr>
        <p:txBody>
          <a:bodyPr/>
          <a:lstStyle/>
          <a:p>
            <a:r>
              <a:rPr lang="fr-FR" i="1" dirty="0">
                <a:latin typeface="Roboto Condensed Light"/>
                <a:sym typeface="Roboto Condensed Light"/>
              </a:rPr>
              <a:t>-</a:t>
            </a:r>
            <a:r>
              <a:rPr lang="fr-FR" sz="1600" i="1" dirty="0">
                <a:solidFill>
                  <a:schemeClr val="tx2">
                    <a:lumMod val="10000"/>
                  </a:schemeClr>
                </a:solidFill>
                <a:latin typeface="Roboto Condensed Light"/>
                <a:sym typeface="Roboto Condensed Light"/>
              </a:rPr>
              <a:t>Après la connexion du fichier FAU.csv sur Power BI on a transformer la data avec </a:t>
            </a:r>
            <a:r>
              <a:rPr lang="fr-FR" sz="1600" i="1" dirty="0" err="1">
                <a:solidFill>
                  <a:schemeClr val="tx2">
                    <a:lumMod val="10000"/>
                  </a:schemeClr>
                </a:solidFill>
                <a:latin typeface="Roboto Condensed Light"/>
                <a:sym typeface="Roboto Condensed Light"/>
              </a:rPr>
              <a:t>Query</a:t>
            </a:r>
            <a:r>
              <a:rPr lang="fr-FR" sz="1600" i="1" dirty="0">
                <a:solidFill>
                  <a:schemeClr val="tx2">
                    <a:lumMod val="10000"/>
                  </a:schemeClr>
                </a:solidFill>
                <a:latin typeface="Roboto Condensed Light"/>
                <a:sym typeface="Roboto Condensed Light"/>
              </a:rPr>
              <a:t> Editor en </a:t>
            </a:r>
            <a:r>
              <a:rPr lang="fr-FR" sz="1600" i="1" dirty="0" err="1">
                <a:solidFill>
                  <a:schemeClr val="tx2">
                    <a:lumMod val="10000"/>
                  </a:schemeClr>
                </a:solidFill>
                <a:latin typeface="Roboto Condensed Light"/>
                <a:sym typeface="Roboto Condensed Light"/>
              </a:rPr>
              <a:t>fesont</a:t>
            </a:r>
            <a:r>
              <a:rPr lang="fr-FR" sz="1600" i="1" dirty="0">
                <a:solidFill>
                  <a:schemeClr val="tx2">
                    <a:lumMod val="10000"/>
                  </a:schemeClr>
                </a:solidFill>
                <a:latin typeface="Roboto Condensed Light"/>
                <a:sym typeface="Roboto Condensed Light"/>
              </a:rPr>
              <a:t> un split en utilisant le délimiteur #.</a:t>
            </a:r>
            <a:endParaRPr lang="fr-FR" sz="1600" dirty="0">
              <a:solidFill>
                <a:schemeClr val="tx2">
                  <a:lumMod val="10000"/>
                </a:schemeClr>
              </a:solidFill>
            </a:endParaRPr>
          </a:p>
        </p:txBody>
      </p:sp>
      <p:pic>
        <p:nvPicPr>
          <p:cNvPr id="4" name="Image 3" descr="132757414_2803767399863458_7533273035057704918_n (1).png"/>
          <p:cNvPicPr>
            <a:picLocks noChangeAspect="1"/>
          </p:cNvPicPr>
          <p:nvPr/>
        </p:nvPicPr>
        <p:blipFill>
          <a:blip r:embed="rId2"/>
          <a:stretch>
            <a:fillRect/>
          </a:stretch>
        </p:blipFill>
        <p:spPr>
          <a:xfrm>
            <a:off x="2333296" y="1418897"/>
            <a:ext cx="4004441" cy="3566947"/>
          </a:xfrm>
          <a:prstGeom prst="rect">
            <a:avLst/>
          </a:prstGeom>
        </p:spPr>
      </p:pic>
      <p:sp>
        <p:nvSpPr>
          <p:cNvPr id="5" name="Google Shape;258;p37">
            <a:extLst>
              <a:ext uri="{FF2B5EF4-FFF2-40B4-BE49-F238E27FC236}">
                <a16:creationId xmlns:a16="http://schemas.microsoft.com/office/drawing/2014/main" id="{C879BAAA-0036-4DE2-A03E-147189A86FDE}"/>
              </a:ext>
            </a:extLst>
          </p:cNvPr>
          <p:cNvSpPr/>
          <p:nvPr/>
        </p:nvSpPr>
        <p:spPr>
          <a:xfrm>
            <a:off x="149984" y="2637148"/>
            <a:ext cx="1751089"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err="1">
                <a:solidFill>
                  <a:schemeClr val="bg1">
                    <a:lumMod val="75000"/>
                  </a:schemeClr>
                </a:solidFill>
              </a:rPr>
              <a:t>FAU_set</a:t>
            </a:r>
            <a:endParaRPr b="1" i="1" dirty="0">
              <a:solidFill>
                <a:schemeClr val="bg1">
                  <a:lumMod val="75000"/>
                </a:schemeClr>
              </a:solidFill>
            </a:endParaRPr>
          </a:p>
        </p:txBody>
      </p:sp>
      <p:cxnSp>
        <p:nvCxnSpPr>
          <p:cNvPr id="6" name="Google Shape;235;p36">
            <a:extLst>
              <a:ext uri="{FF2B5EF4-FFF2-40B4-BE49-F238E27FC236}">
                <a16:creationId xmlns:a16="http://schemas.microsoft.com/office/drawing/2014/main" id="{C63DE24F-3C98-4197-A9DF-A97C7FE71D15}"/>
              </a:ext>
            </a:extLst>
          </p:cNvPr>
          <p:cNvCxnSpPr/>
          <p:nvPr/>
        </p:nvCxnSpPr>
        <p:spPr>
          <a:xfrm>
            <a:off x="0" y="1770034"/>
            <a:ext cx="2093100" cy="0"/>
          </a:xfrm>
          <a:prstGeom prst="straightConnector1">
            <a:avLst/>
          </a:prstGeom>
          <a:noFill/>
          <a:ln w="9525" cap="flat" cmpd="sng">
            <a:solidFill>
              <a:schemeClr val="dk1"/>
            </a:solidFill>
            <a:prstDash val="solid"/>
            <a:round/>
            <a:headEnd type="none" w="med" len="med"/>
            <a:tailEnd type="none" w="med" len="med"/>
          </a:ln>
        </p:spPr>
      </p:cxnSp>
      <p:cxnSp>
        <p:nvCxnSpPr>
          <p:cNvPr id="7" name="Google Shape;235;p36">
            <a:extLst>
              <a:ext uri="{FF2B5EF4-FFF2-40B4-BE49-F238E27FC236}">
                <a16:creationId xmlns:a16="http://schemas.microsoft.com/office/drawing/2014/main" id="{C63DE24F-3C98-4197-A9DF-A97C7FE71D15}"/>
              </a:ext>
            </a:extLst>
          </p:cNvPr>
          <p:cNvCxnSpPr/>
          <p:nvPr/>
        </p:nvCxnSpPr>
        <p:spPr>
          <a:xfrm>
            <a:off x="0" y="4013993"/>
            <a:ext cx="2093100" cy="0"/>
          </a:xfrm>
          <a:prstGeom prst="straightConnector1">
            <a:avLst/>
          </a:prstGeom>
          <a:noFill/>
          <a:ln w="9525" cap="flat" cmpd="sng">
            <a:solidFill>
              <a:schemeClr val="dk1"/>
            </a:solidFill>
            <a:prstDash val="solid"/>
            <a:round/>
            <a:headEnd type="none" w="med" len="med"/>
            <a:tailEnd type="none" w="med" len="med"/>
          </a:ln>
        </p:spPr>
      </p:cxnSp>
      <p:grpSp>
        <p:nvGrpSpPr>
          <p:cNvPr id="8" name="Google Shape;4048;p58"/>
          <p:cNvGrpSpPr/>
          <p:nvPr/>
        </p:nvGrpSpPr>
        <p:grpSpPr>
          <a:xfrm>
            <a:off x="157655" y="138024"/>
            <a:ext cx="546969" cy="734334"/>
            <a:chOff x="1490050" y="3805975"/>
            <a:chExt cx="491900" cy="482350"/>
          </a:xfrm>
        </p:grpSpPr>
        <p:sp>
          <p:nvSpPr>
            <p:cNvPr id="9" name="Google Shape;4049;p58"/>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050;p58"/>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051;p58"/>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052;p58"/>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5400" i="1" u="sng" dirty="0">
                <a:solidFill>
                  <a:schemeClr val="accent6"/>
                </a:solidFill>
              </a:rPr>
              <a:t>PLAN:</a:t>
            </a:r>
            <a:endParaRPr sz="5400" i="1" u="sng" dirty="0">
              <a:solidFill>
                <a:schemeClr val="accent6"/>
              </a:solidFill>
            </a:endParaRPr>
          </a:p>
        </p:txBody>
      </p:sp>
      <p:sp>
        <p:nvSpPr>
          <p:cNvPr id="153" name="Google Shape;153;p30"/>
          <p:cNvSpPr txBox="1">
            <a:spLocks noGrp="1"/>
          </p:cNvSpPr>
          <p:nvPr>
            <p:ph type="ctrTitle" idx="9"/>
          </p:nvPr>
        </p:nvSpPr>
        <p:spPr>
          <a:xfrm>
            <a:off x="0" y="1104076"/>
            <a:ext cx="258977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i="1" dirty="0">
                <a:solidFill>
                  <a:schemeClr val="tx1">
                    <a:lumMod val="50000"/>
                  </a:schemeClr>
                </a:solidFill>
                <a:latin typeface="Eras Demi ITC" panose="020B0805030504020804" pitchFamily="34" charset="0"/>
              </a:rPr>
              <a:t>Connexion et L’extraction  du Data par Power BI. </a:t>
            </a:r>
            <a:endParaRPr i="1" dirty="0">
              <a:solidFill>
                <a:schemeClr val="tx1">
                  <a:lumMod val="50000"/>
                </a:schemeClr>
              </a:solidFill>
              <a:latin typeface="Eras Demi ITC" panose="020B0805030504020804" pitchFamily="34" charset="0"/>
            </a:endParaRPr>
          </a:p>
        </p:txBody>
      </p:sp>
      <p:sp>
        <p:nvSpPr>
          <p:cNvPr id="155" name="Google Shape;155;p30"/>
          <p:cNvSpPr txBox="1">
            <a:spLocks noGrp="1"/>
          </p:cNvSpPr>
          <p:nvPr>
            <p:ph type="title" idx="3"/>
          </p:nvPr>
        </p:nvSpPr>
        <p:spPr>
          <a:xfrm>
            <a:off x="2501462" y="0"/>
            <a:ext cx="753654" cy="90523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u="sng" dirty="0"/>
              <a:t>01</a:t>
            </a:r>
            <a:endParaRPr u="sng" dirty="0"/>
          </a:p>
        </p:txBody>
      </p:sp>
      <p:sp>
        <p:nvSpPr>
          <p:cNvPr id="156" name="Google Shape;156;p30"/>
          <p:cNvSpPr txBox="1">
            <a:spLocks noGrp="1"/>
          </p:cNvSpPr>
          <p:nvPr>
            <p:ph type="title" idx="5"/>
          </p:nvPr>
        </p:nvSpPr>
        <p:spPr>
          <a:xfrm>
            <a:off x="2138812" y="1809750"/>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u="sng" dirty="0"/>
              <a:t>03</a:t>
            </a:r>
            <a:endParaRPr u="sng" dirty="0"/>
          </a:p>
        </p:txBody>
      </p:sp>
      <p:sp>
        <p:nvSpPr>
          <p:cNvPr id="157" name="Google Shape;157;p30"/>
          <p:cNvSpPr txBox="1">
            <a:spLocks noGrp="1"/>
          </p:cNvSpPr>
          <p:nvPr>
            <p:ph type="title" idx="4"/>
          </p:nvPr>
        </p:nvSpPr>
        <p:spPr>
          <a:xfrm>
            <a:off x="2490951" y="934677"/>
            <a:ext cx="722275" cy="78902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u="sng" dirty="0"/>
              <a:t>02</a:t>
            </a:r>
            <a:endParaRPr u="sng" dirty="0"/>
          </a:p>
        </p:txBody>
      </p:sp>
      <p:cxnSp>
        <p:nvCxnSpPr>
          <p:cNvPr id="158" name="Google Shape;158;p30"/>
          <p:cNvCxnSpPr/>
          <p:nvPr/>
        </p:nvCxnSpPr>
        <p:spPr>
          <a:xfrm>
            <a:off x="3297225" y="0"/>
            <a:ext cx="0" cy="23937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30"/>
          <p:cNvCxnSpPr/>
          <p:nvPr/>
        </p:nvCxnSpPr>
        <p:spPr>
          <a:xfrm>
            <a:off x="5861950" y="3131400"/>
            <a:ext cx="0" cy="2030100"/>
          </a:xfrm>
          <a:prstGeom prst="straightConnector1">
            <a:avLst/>
          </a:prstGeom>
          <a:noFill/>
          <a:ln w="9525" cap="flat" cmpd="sng">
            <a:solidFill>
              <a:schemeClr val="dk2"/>
            </a:solidFill>
            <a:prstDash val="solid"/>
            <a:round/>
            <a:headEnd type="none" w="med" len="med"/>
            <a:tailEnd type="none" w="med" len="med"/>
          </a:ln>
        </p:spPr>
      </p:cxnSp>
      <p:sp>
        <p:nvSpPr>
          <p:cNvPr id="163" name="Google Shape;163;p30"/>
          <p:cNvSpPr txBox="1">
            <a:spLocks noGrp="1"/>
          </p:cNvSpPr>
          <p:nvPr>
            <p:ph type="ctrTitle" idx="14"/>
          </p:nvPr>
        </p:nvSpPr>
        <p:spPr>
          <a:xfrm>
            <a:off x="309036" y="1809750"/>
            <a:ext cx="2108457"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i="1" dirty="0">
                <a:solidFill>
                  <a:schemeClr val="tx1">
                    <a:lumMod val="50000"/>
                  </a:schemeClr>
                </a:solidFill>
                <a:latin typeface="Eras Demi ITC" panose="020B0805030504020804" pitchFamily="34" charset="0"/>
              </a:rPr>
              <a:t>V</a:t>
            </a:r>
            <a:r>
              <a:rPr lang="fr-FR" b="1" i="1" dirty="0">
                <a:solidFill>
                  <a:schemeClr val="tx1">
                    <a:lumMod val="50000"/>
                  </a:schemeClr>
                </a:solidFill>
                <a:effectLst/>
                <a:latin typeface="Eras Demi ITC" panose="020B0805030504020804" pitchFamily="34" charset="0"/>
              </a:rPr>
              <a:t>isualisation du Data</a:t>
            </a:r>
            <a:r>
              <a:rPr lang="fr-FR" b="1" i="0" dirty="0">
                <a:solidFill>
                  <a:schemeClr val="tx1">
                    <a:lumMod val="50000"/>
                  </a:schemeClr>
                </a:solidFill>
                <a:effectLst/>
                <a:latin typeface="arial" panose="020B0604020202020204" pitchFamily="34" charset="0"/>
              </a:rPr>
              <a:t>.</a:t>
            </a:r>
            <a:endParaRPr dirty="0">
              <a:solidFill>
                <a:schemeClr val="tx1">
                  <a:lumMod val="50000"/>
                </a:schemeClr>
              </a:solidFill>
            </a:endParaRPr>
          </a:p>
        </p:txBody>
      </p:sp>
      <p:sp>
        <p:nvSpPr>
          <p:cNvPr id="3" name="Titre 2">
            <a:extLst>
              <a:ext uri="{FF2B5EF4-FFF2-40B4-BE49-F238E27FC236}">
                <a16:creationId xmlns:a16="http://schemas.microsoft.com/office/drawing/2014/main" id="{41334C38-5F8F-4F0A-A7B6-1391002A707D}"/>
              </a:ext>
            </a:extLst>
          </p:cNvPr>
          <p:cNvSpPr>
            <a:spLocks noGrp="1"/>
          </p:cNvSpPr>
          <p:nvPr>
            <p:ph type="ctrTitle" idx="2"/>
          </p:nvPr>
        </p:nvSpPr>
        <p:spPr>
          <a:xfrm>
            <a:off x="177762" y="159983"/>
            <a:ext cx="2323365" cy="577800"/>
          </a:xfrm>
        </p:spPr>
        <p:txBody>
          <a:bodyPr/>
          <a:lstStyle/>
          <a:p>
            <a:r>
              <a:rPr lang="fr-FR" sz="1600" i="1" dirty="0">
                <a:solidFill>
                  <a:schemeClr val="tx1">
                    <a:lumMod val="50000"/>
                  </a:schemeClr>
                </a:solidFill>
                <a:latin typeface="Eras Demi ITC" panose="020B0805030504020804" pitchFamily="34" charset="0"/>
              </a:rPr>
              <a:t>Préparation  Du Data.</a:t>
            </a:r>
          </a:p>
        </p:txBody>
      </p:sp>
      <p:grpSp>
        <p:nvGrpSpPr>
          <p:cNvPr id="48" name="Google Shape;1575;p57">
            <a:extLst>
              <a:ext uri="{FF2B5EF4-FFF2-40B4-BE49-F238E27FC236}">
                <a16:creationId xmlns:a16="http://schemas.microsoft.com/office/drawing/2014/main" id="{1DFFBF33-2CE3-4742-8000-BBA277EEA728}"/>
              </a:ext>
            </a:extLst>
          </p:cNvPr>
          <p:cNvGrpSpPr/>
          <p:nvPr/>
        </p:nvGrpSpPr>
        <p:grpSpPr>
          <a:xfrm>
            <a:off x="7859000" y="3751175"/>
            <a:ext cx="1286922" cy="1350433"/>
            <a:chOff x="5976993" y="238644"/>
            <a:chExt cx="671226" cy="612558"/>
          </a:xfrm>
        </p:grpSpPr>
        <p:grpSp>
          <p:nvGrpSpPr>
            <p:cNvPr id="49" name="Google Shape;1576;p57">
              <a:extLst>
                <a:ext uri="{FF2B5EF4-FFF2-40B4-BE49-F238E27FC236}">
                  <a16:creationId xmlns:a16="http://schemas.microsoft.com/office/drawing/2014/main" id="{019D4DA4-44BC-4E99-A644-0E18651F4F5A}"/>
                </a:ext>
              </a:extLst>
            </p:cNvPr>
            <p:cNvGrpSpPr/>
            <p:nvPr/>
          </p:nvGrpSpPr>
          <p:grpSpPr>
            <a:xfrm>
              <a:off x="6207869" y="264821"/>
              <a:ext cx="255900" cy="309550"/>
              <a:chOff x="4721075" y="260350"/>
              <a:chExt cx="255900" cy="309550"/>
            </a:xfrm>
          </p:grpSpPr>
          <p:sp>
            <p:nvSpPr>
              <p:cNvPr id="70" name="Google Shape;1577;p57">
                <a:extLst>
                  <a:ext uri="{FF2B5EF4-FFF2-40B4-BE49-F238E27FC236}">
                    <a16:creationId xmlns:a16="http://schemas.microsoft.com/office/drawing/2014/main" id="{1D86CC1E-CAE1-4141-96C5-843D219B0F89}"/>
                  </a:ext>
                </a:extLst>
              </p:cNvPr>
              <p:cNvSpPr/>
              <p:nvPr/>
            </p:nvSpPr>
            <p:spPr>
              <a:xfrm>
                <a:off x="4721075" y="272900"/>
                <a:ext cx="74325" cy="294475"/>
              </a:xfrm>
              <a:custGeom>
                <a:avLst/>
                <a:gdLst/>
                <a:ahLst/>
                <a:cxnLst/>
                <a:rect l="l" t="t" r="r" b="b"/>
                <a:pathLst>
                  <a:path w="2973" h="11779" extrusionOk="0">
                    <a:moveTo>
                      <a:pt x="30" y="1"/>
                    </a:moveTo>
                    <a:lnTo>
                      <a:pt x="1" y="7488"/>
                    </a:lnTo>
                    <a:lnTo>
                      <a:pt x="2943" y="11779"/>
                    </a:lnTo>
                    <a:lnTo>
                      <a:pt x="2972" y="4292"/>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78;p57">
                <a:extLst>
                  <a:ext uri="{FF2B5EF4-FFF2-40B4-BE49-F238E27FC236}">
                    <a16:creationId xmlns:a16="http://schemas.microsoft.com/office/drawing/2014/main" id="{40985EA5-896F-4C8A-BEDA-83B16ED111E3}"/>
                  </a:ext>
                </a:extLst>
              </p:cNvPr>
              <p:cNvSpPr/>
              <p:nvPr/>
            </p:nvSpPr>
            <p:spPr>
              <a:xfrm>
                <a:off x="4794825" y="375875"/>
                <a:ext cx="103175" cy="194025"/>
              </a:xfrm>
              <a:custGeom>
                <a:avLst/>
                <a:gdLst/>
                <a:ahLst/>
                <a:cxnLst/>
                <a:rect l="l" t="t" r="r" b="b"/>
                <a:pathLst>
                  <a:path w="4127" h="7761" extrusionOk="0">
                    <a:moveTo>
                      <a:pt x="1804" y="0"/>
                    </a:moveTo>
                    <a:cubicBezTo>
                      <a:pt x="1717" y="0"/>
                      <a:pt x="1623" y="0"/>
                      <a:pt x="1537" y="8"/>
                    </a:cubicBezTo>
                    <a:lnTo>
                      <a:pt x="1522" y="8"/>
                    </a:lnTo>
                    <a:cubicBezTo>
                      <a:pt x="1429" y="8"/>
                      <a:pt x="1342" y="15"/>
                      <a:pt x="1248" y="22"/>
                    </a:cubicBezTo>
                    <a:lnTo>
                      <a:pt x="1155" y="29"/>
                    </a:lnTo>
                    <a:lnTo>
                      <a:pt x="960" y="44"/>
                    </a:lnTo>
                    <a:lnTo>
                      <a:pt x="909" y="51"/>
                    </a:lnTo>
                    <a:lnTo>
                      <a:pt x="866" y="58"/>
                    </a:lnTo>
                    <a:cubicBezTo>
                      <a:pt x="765" y="65"/>
                      <a:pt x="664" y="80"/>
                      <a:pt x="570" y="87"/>
                    </a:cubicBezTo>
                    <a:lnTo>
                      <a:pt x="534" y="94"/>
                    </a:lnTo>
                    <a:cubicBezTo>
                      <a:pt x="426" y="108"/>
                      <a:pt x="318" y="130"/>
                      <a:pt x="210" y="145"/>
                    </a:cubicBezTo>
                    <a:lnTo>
                      <a:pt x="181" y="152"/>
                    </a:lnTo>
                    <a:lnTo>
                      <a:pt x="29" y="181"/>
                    </a:lnTo>
                    <a:lnTo>
                      <a:pt x="1" y="7667"/>
                    </a:lnTo>
                    <a:lnTo>
                      <a:pt x="181" y="7638"/>
                    </a:lnTo>
                    <a:cubicBezTo>
                      <a:pt x="289" y="7617"/>
                      <a:pt x="397" y="7602"/>
                      <a:pt x="505" y="7588"/>
                    </a:cubicBezTo>
                    <a:lnTo>
                      <a:pt x="542" y="7581"/>
                    </a:lnTo>
                    <a:cubicBezTo>
                      <a:pt x="635" y="7566"/>
                      <a:pt x="736" y="7552"/>
                      <a:pt x="837" y="7545"/>
                    </a:cubicBezTo>
                    <a:lnTo>
                      <a:pt x="924" y="7537"/>
                    </a:lnTo>
                    <a:cubicBezTo>
                      <a:pt x="989" y="7530"/>
                      <a:pt x="1054" y="7523"/>
                      <a:pt x="1119" y="7516"/>
                    </a:cubicBezTo>
                    <a:lnTo>
                      <a:pt x="1212" y="7508"/>
                    </a:lnTo>
                    <a:cubicBezTo>
                      <a:pt x="1306" y="7508"/>
                      <a:pt x="1393" y="7501"/>
                      <a:pt x="1486" y="7494"/>
                    </a:cubicBezTo>
                    <a:lnTo>
                      <a:pt x="2164" y="7494"/>
                    </a:lnTo>
                    <a:lnTo>
                      <a:pt x="2316" y="7501"/>
                    </a:lnTo>
                    <a:lnTo>
                      <a:pt x="2438" y="7508"/>
                    </a:lnTo>
                    <a:lnTo>
                      <a:pt x="2590" y="7516"/>
                    </a:lnTo>
                    <a:lnTo>
                      <a:pt x="2712" y="7530"/>
                    </a:lnTo>
                    <a:lnTo>
                      <a:pt x="2857" y="7545"/>
                    </a:lnTo>
                    <a:lnTo>
                      <a:pt x="2979" y="7552"/>
                    </a:lnTo>
                    <a:lnTo>
                      <a:pt x="3124" y="7573"/>
                    </a:lnTo>
                    <a:lnTo>
                      <a:pt x="3246" y="7588"/>
                    </a:lnTo>
                    <a:lnTo>
                      <a:pt x="3398" y="7617"/>
                    </a:lnTo>
                    <a:lnTo>
                      <a:pt x="3520" y="7638"/>
                    </a:lnTo>
                    <a:lnTo>
                      <a:pt x="3672" y="7667"/>
                    </a:lnTo>
                    <a:lnTo>
                      <a:pt x="3780" y="7689"/>
                    </a:lnTo>
                    <a:cubicBezTo>
                      <a:pt x="3888" y="7710"/>
                      <a:pt x="3996" y="7732"/>
                      <a:pt x="4097" y="7761"/>
                    </a:cubicBezTo>
                    <a:lnTo>
                      <a:pt x="4126" y="267"/>
                    </a:lnTo>
                    <a:cubicBezTo>
                      <a:pt x="4025" y="238"/>
                      <a:pt x="3917" y="217"/>
                      <a:pt x="3816" y="195"/>
                    </a:cubicBezTo>
                    <a:lnTo>
                      <a:pt x="3773" y="188"/>
                    </a:lnTo>
                    <a:cubicBezTo>
                      <a:pt x="3751" y="181"/>
                      <a:pt x="3729" y="173"/>
                      <a:pt x="3701" y="173"/>
                    </a:cubicBezTo>
                    <a:lnTo>
                      <a:pt x="3549" y="145"/>
                    </a:lnTo>
                    <a:lnTo>
                      <a:pt x="3434" y="123"/>
                    </a:lnTo>
                    <a:lnTo>
                      <a:pt x="3275" y="101"/>
                    </a:lnTo>
                    <a:lnTo>
                      <a:pt x="3210" y="87"/>
                    </a:lnTo>
                    <a:lnTo>
                      <a:pt x="3160" y="80"/>
                    </a:lnTo>
                    <a:lnTo>
                      <a:pt x="3015" y="65"/>
                    </a:lnTo>
                    <a:lnTo>
                      <a:pt x="2886" y="51"/>
                    </a:lnTo>
                    <a:lnTo>
                      <a:pt x="2741" y="36"/>
                    </a:lnTo>
                    <a:lnTo>
                      <a:pt x="2662" y="29"/>
                    </a:lnTo>
                    <a:lnTo>
                      <a:pt x="2619" y="29"/>
                    </a:lnTo>
                    <a:lnTo>
                      <a:pt x="2467" y="15"/>
                    </a:lnTo>
                    <a:lnTo>
                      <a:pt x="2352" y="8"/>
                    </a:lnTo>
                    <a:lnTo>
                      <a:pt x="2200"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79;p57">
                <a:extLst>
                  <a:ext uri="{FF2B5EF4-FFF2-40B4-BE49-F238E27FC236}">
                    <a16:creationId xmlns:a16="http://schemas.microsoft.com/office/drawing/2014/main" id="{17FBA5A6-9FD1-4166-86B3-6D5F3EF446F0}"/>
                  </a:ext>
                </a:extLst>
              </p:cNvPr>
              <p:cNvSpPr/>
              <p:nvPr/>
            </p:nvSpPr>
            <p:spPr>
              <a:xfrm>
                <a:off x="4897425" y="276875"/>
                <a:ext cx="79550" cy="292850"/>
              </a:xfrm>
              <a:custGeom>
                <a:avLst/>
                <a:gdLst/>
                <a:ahLst/>
                <a:cxnLst/>
                <a:rect l="l" t="t" r="r" b="b"/>
                <a:pathLst>
                  <a:path w="3182" h="11714" extrusionOk="0">
                    <a:moveTo>
                      <a:pt x="3181" y="1"/>
                    </a:moveTo>
                    <a:lnTo>
                      <a:pt x="29" y="4227"/>
                    </a:lnTo>
                    <a:lnTo>
                      <a:pt x="0" y="11714"/>
                    </a:lnTo>
                    <a:lnTo>
                      <a:pt x="3152" y="7487"/>
                    </a:lnTo>
                    <a:lnTo>
                      <a:pt x="318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80;p57">
                <a:extLst>
                  <a:ext uri="{FF2B5EF4-FFF2-40B4-BE49-F238E27FC236}">
                    <a16:creationId xmlns:a16="http://schemas.microsoft.com/office/drawing/2014/main" id="{134AAB3B-61D7-4FFB-910A-D453D496373A}"/>
                  </a:ext>
                </a:extLst>
              </p:cNvPr>
              <p:cNvSpPr/>
              <p:nvPr/>
            </p:nvSpPr>
            <p:spPr>
              <a:xfrm>
                <a:off x="4721800" y="260350"/>
                <a:ext cx="255175" cy="122225"/>
              </a:xfrm>
              <a:custGeom>
                <a:avLst/>
                <a:gdLst/>
                <a:ahLst/>
                <a:cxnLst/>
                <a:rect l="l" t="t" r="r" b="b"/>
                <a:pathLst>
                  <a:path w="10207" h="4889" extrusionOk="0">
                    <a:moveTo>
                      <a:pt x="4749" y="1"/>
                    </a:moveTo>
                    <a:cubicBezTo>
                      <a:pt x="3158" y="1"/>
                      <a:pt x="1567" y="168"/>
                      <a:pt x="1" y="503"/>
                    </a:cubicBezTo>
                    <a:lnTo>
                      <a:pt x="2943" y="4794"/>
                    </a:lnTo>
                    <a:cubicBezTo>
                      <a:pt x="3555" y="4675"/>
                      <a:pt x="4174" y="4614"/>
                      <a:pt x="4792" y="4614"/>
                    </a:cubicBezTo>
                    <a:cubicBezTo>
                      <a:pt x="5552" y="4614"/>
                      <a:pt x="6311" y="4705"/>
                      <a:pt x="7054" y="4888"/>
                    </a:cubicBezTo>
                    <a:lnTo>
                      <a:pt x="10206" y="662"/>
                    </a:lnTo>
                    <a:cubicBezTo>
                      <a:pt x="8412" y="222"/>
                      <a:pt x="6580" y="1"/>
                      <a:pt x="4749"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581;p57">
              <a:extLst>
                <a:ext uri="{FF2B5EF4-FFF2-40B4-BE49-F238E27FC236}">
                  <a16:creationId xmlns:a16="http://schemas.microsoft.com/office/drawing/2014/main" id="{D10F4CCD-23DD-45DC-BABA-853F56D059F2}"/>
                </a:ext>
              </a:extLst>
            </p:cNvPr>
            <p:cNvGrpSpPr/>
            <p:nvPr/>
          </p:nvGrpSpPr>
          <p:grpSpPr>
            <a:xfrm>
              <a:off x="6014775" y="319425"/>
              <a:ext cx="267975" cy="297900"/>
              <a:chOff x="4428250" y="314750"/>
              <a:chExt cx="267975" cy="297900"/>
            </a:xfrm>
          </p:grpSpPr>
          <p:sp>
            <p:nvSpPr>
              <p:cNvPr id="67" name="Google Shape;1582;p57">
                <a:extLst>
                  <a:ext uri="{FF2B5EF4-FFF2-40B4-BE49-F238E27FC236}">
                    <a16:creationId xmlns:a16="http://schemas.microsoft.com/office/drawing/2014/main" id="{7663B3F5-55A8-49AA-9790-B3DC2E2F51EF}"/>
                  </a:ext>
                </a:extLst>
              </p:cNvPr>
              <p:cNvSpPr/>
              <p:nvPr/>
            </p:nvSpPr>
            <p:spPr>
              <a:xfrm>
                <a:off x="4428975" y="314750"/>
                <a:ext cx="267250" cy="152575"/>
              </a:xfrm>
              <a:custGeom>
                <a:avLst/>
                <a:gdLst/>
                <a:ahLst/>
                <a:cxnLst/>
                <a:rect l="l" t="t" r="r" b="b"/>
                <a:pathLst>
                  <a:path w="10690" h="6103" extrusionOk="0">
                    <a:moveTo>
                      <a:pt x="7747" y="0"/>
                    </a:moveTo>
                    <a:cubicBezTo>
                      <a:pt x="4386" y="729"/>
                      <a:pt x="1530" y="2207"/>
                      <a:pt x="1" y="4263"/>
                    </a:cubicBezTo>
                    <a:lnTo>
                      <a:pt x="7314" y="6102"/>
                    </a:lnTo>
                    <a:cubicBezTo>
                      <a:pt x="7970" y="5215"/>
                      <a:pt x="9225" y="4580"/>
                      <a:pt x="10689" y="4292"/>
                    </a:cubicBezTo>
                    <a:lnTo>
                      <a:pt x="7747"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83;p57">
                <a:extLst>
                  <a:ext uri="{FF2B5EF4-FFF2-40B4-BE49-F238E27FC236}">
                    <a16:creationId xmlns:a16="http://schemas.microsoft.com/office/drawing/2014/main" id="{6C887A97-41F9-419C-A2E1-9DBB465D300D}"/>
                  </a:ext>
                </a:extLst>
              </p:cNvPr>
              <p:cNvSpPr/>
              <p:nvPr/>
            </p:nvSpPr>
            <p:spPr>
              <a:xfrm>
                <a:off x="4611100" y="422025"/>
                <a:ext cx="84775" cy="190450"/>
              </a:xfrm>
              <a:custGeom>
                <a:avLst/>
                <a:gdLst/>
                <a:ahLst/>
                <a:cxnLst/>
                <a:rect l="l" t="t" r="r" b="b"/>
                <a:pathLst>
                  <a:path w="3391" h="7618" extrusionOk="0">
                    <a:moveTo>
                      <a:pt x="3390" y="1"/>
                    </a:moveTo>
                    <a:cubicBezTo>
                      <a:pt x="3318" y="22"/>
                      <a:pt x="3231" y="37"/>
                      <a:pt x="3145" y="58"/>
                    </a:cubicBezTo>
                    <a:lnTo>
                      <a:pt x="3065" y="80"/>
                    </a:lnTo>
                    <a:lnTo>
                      <a:pt x="2900" y="123"/>
                    </a:lnTo>
                    <a:lnTo>
                      <a:pt x="2806" y="145"/>
                    </a:lnTo>
                    <a:cubicBezTo>
                      <a:pt x="2755" y="159"/>
                      <a:pt x="2705" y="174"/>
                      <a:pt x="2654" y="188"/>
                    </a:cubicBezTo>
                    <a:lnTo>
                      <a:pt x="2553" y="217"/>
                    </a:lnTo>
                    <a:lnTo>
                      <a:pt x="2481" y="239"/>
                    </a:lnTo>
                    <a:lnTo>
                      <a:pt x="2395" y="268"/>
                    </a:lnTo>
                    <a:lnTo>
                      <a:pt x="2330" y="289"/>
                    </a:lnTo>
                    <a:cubicBezTo>
                      <a:pt x="2258" y="318"/>
                      <a:pt x="2186" y="340"/>
                      <a:pt x="2113" y="369"/>
                    </a:cubicBezTo>
                    <a:lnTo>
                      <a:pt x="2085" y="383"/>
                    </a:lnTo>
                    <a:lnTo>
                      <a:pt x="1897" y="455"/>
                    </a:lnTo>
                    <a:lnTo>
                      <a:pt x="1839" y="484"/>
                    </a:lnTo>
                    <a:cubicBezTo>
                      <a:pt x="1782" y="506"/>
                      <a:pt x="1724" y="534"/>
                      <a:pt x="1673" y="556"/>
                    </a:cubicBezTo>
                    <a:lnTo>
                      <a:pt x="1623" y="578"/>
                    </a:lnTo>
                    <a:cubicBezTo>
                      <a:pt x="1558" y="607"/>
                      <a:pt x="1493" y="643"/>
                      <a:pt x="1428" y="679"/>
                    </a:cubicBezTo>
                    <a:lnTo>
                      <a:pt x="1385" y="700"/>
                    </a:lnTo>
                    <a:cubicBezTo>
                      <a:pt x="1334" y="729"/>
                      <a:pt x="1284" y="758"/>
                      <a:pt x="1234" y="787"/>
                    </a:cubicBezTo>
                    <a:lnTo>
                      <a:pt x="1183" y="816"/>
                    </a:lnTo>
                    <a:lnTo>
                      <a:pt x="1140" y="837"/>
                    </a:lnTo>
                    <a:lnTo>
                      <a:pt x="1068" y="888"/>
                    </a:lnTo>
                    <a:lnTo>
                      <a:pt x="981" y="946"/>
                    </a:lnTo>
                    <a:cubicBezTo>
                      <a:pt x="945" y="967"/>
                      <a:pt x="909" y="989"/>
                      <a:pt x="880" y="1010"/>
                    </a:cubicBezTo>
                    <a:lnTo>
                      <a:pt x="786" y="1075"/>
                    </a:lnTo>
                    <a:lnTo>
                      <a:pt x="693" y="1147"/>
                    </a:lnTo>
                    <a:lnTo>
                      <a:pt x="613" y="1212"/>
                    </a:lnTo>
                    <a:cubicBezTo>
                      <a:pt x="577" y="1234"/>
                      <a:pt x="548" y="1263"/>
                      <a:pt x="519" y="1284"/>
                    </a:cubicBezTo>
                    <a:lnTo>
                      <a:pt x="447" y="1349"/>
                    </a:lnTo>
                    <a:lnTo>
                      <a:pt x="433" y="1364"/>
                    </a:lnTo>
                    <a:cubicBezTo>
                      <a:pt x="390" y="1400"/>
                      <a:pt x="354" y="1443"/>
                      <a:pt x="310" y="1479"/>
                    </a:cubicBezTo>
                    <a:lnTo>
                      <a:pt x="289" y="1508"/>
                    </a:lnTo>
                    <a:cubicBezTo>
                      <a:pt x="245" y="1551"/>
                      <a:pt x="195" y="1595"/>
                      <a:pt x="159" y="1645"/>
                    </a:cubicBezTo>
                    <a:cubicBezTo>
                      <a:pt x="130" y="1681"/>
                      <a:pt x="101" y="1710"/>
                      <a:pt x="72" y="1746"/>
                    </a:cubicBezTo>
                    <a:lnTo>
                      <a:pt x="29" y="1804"/>
                    </a:lnTo>
                    <a:lnTo>
                      <a:pt x="0" y="7617"/>
                    </a:lnTo>
                    <a:cubicBezTo>
                      <a:pt x="43" y="7567"/>
                      <a:pt x="87" y="7509"/>
                      <a:pt x="130" y="7458"/>
                    </a:cubicBezTo>
                    <a:lnTo>
                      <a:pt x="130" y="7451"/>
                    </a:lnTo>
                    <a:cubicBezTo>
                      <a:pt x="173" y="7401"/>
                      <a:pt x="209" y="7357"/>
                      <a:pt x="253" y="7314"/>
                    </a:cubicBezTo>
                    <a:lnTo>
                      <a:pt x="281" y="7285"/>
                    </a:lnTo>
                    <a:cubicBezTo>
                      <a:pt x="325" y="7242"/>
                      <a:pt x="368" y="7199"/>
                      <a:pt x="411" y="7155"/>
                    </a:cubicBezTo>
                    <a:cubicBezTo>
                      <a:pt x="440" y="7134"/>
                      <a:pt x="462" y="7112"/>
                      <a:pt x="491" y="7091"/>
                    </a:cubicBezTo>
                    <a:cubicBezTo>
                      <a:pt x="512" y="7069"/>
                      <a:pt x="548" y="7040"/>
                      <a:pt x="577" y="7018"/>
                    </a:cubicBezTo>
                    <a:lnTo>
                      <a:pt x="657" y="6953"/>
                    </a:lnTo>
                    <a:cubicBezTo>
                      <a:pt x="693" y="6925"/>
                      <a:pt x="721" y="6903"/>
                      <a:pt x="757" y="6881"/>
                    </a:cubicBezTo>
                    <a:cubicBezTo>
                      <a:pt x="786" y="6852"/>
                      <a:pt x="815" y="6838"/>
                      <a:pt x="844" y="6816"/>
                    </a:cubicBezTo>
                    <a:cubicBezTo>
                      <a:pt x="873" y="6802"/>
                      <a:pt x="909" y="6773"/>
                      <a:pt x="945" y="6752"/>
                    </a:cubicBezTo>
                    <a:lnTo>
                      <a:pt x="1032" y="6694"/>
                    </a:lnTo>
                    <a:lnTo>
                      <a:pt x="1147" y="6622"/>
                    </a:lnTo>
                    <a:lnTo>
                      <a:pt x="1197" y="6593"/>
                    </a:lnTo>
                    <a:cubicBezTo>
                      <a:pt x="1248" y="6564"/>
                      <a:pt x="1298" y="6535"/>
                      <a:pt x="1349" y="6506"/>
                    </a:cubicBezTo>
                    <a:lnTo>
                      <a:pt x="1392" y="6485"/>
                    </a:lnTo>
                    <a:cubicBezTo>
                      <a:pt x="1457" y="6449"/>
                      <a:pt x="1522" y="6413"/>
                      <a:pt x="1594" y="6384"/>
                    </a:cubicBezTo>
                    <a:lnTo>
                      <a:pt x="1637" y="6362"/>
                    </a:lnTo>
                    <a:cubicBezTo>
                      <a:pt x="1688" y="6340"/>
                      <a:pt x="1746" y="6312"/>
                      <a:pt x="1803" y="6290"/>
                    </a:cubicBezTo>
                    <a:lnTo>
                      <a:pt x="1861" y="6261"/>
                    </a:lnTo>
                    <a:cubicBezTo>
                      <a:pt x="1926" y="6239"/>
                      <a:pt x="1984" y="6211"/>
                      <a:pt x="2049" y="6189"/>
                    </a:cubicBezTo>
                    <a:lnTo>
                      <a:pt x="2077" y="6175"/>
                    </a:lnTo>
                    <a:cubicBezTo>
                      <a:pt x="2149" y="6146"/>
                      <a:pt x="2222" y="6124"/>
                      <a:pt x="2294" y="6095"/>
                    </a:cubicBezTo>
                    <a:lnTo>
                      <a:pt x="2359" y="6074"/>
                    </a:lnTo>
                    <a:lnTo>
                      <a:pt x="2517" y="6023"/>
                    </a:lnTo>
                    <a:lnTo>
                      <a:pt x="2618" y="5994"/>
                    </a:lnTo>
                    <a:lnTo>
                      <a:pt x="2770" y="5951"/>
                    </a:lnTo>
                    <a:lnTo>
                      <a:pt x="2856" y="5929"/>
                    </a:lnTo>
                    <a:cubicBezTo>
                      <a:pt x="2914" y="5915"/>
                      <a:pt x="2972" y="5900"/>
                      <a:pt x="3029" y="5886"/>
                    </a:cubicBezTo>
                    <a:lnTo>
                      <a:pt x="3109" y="5864"/>
                    </a:lnTo>
                    <a:cubicBezTo>
                      <a:pt x="3195" y="5843"/>
                      <a:pt x="3282" y="5828"/>
                      <a:pt x="3368" y="5807"/>
                    </a:cubicBezTo>
                    <a:lnTo>
                      <a:pt x="3390"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84;p57">
                <a:extLst>
                  <a:ext uri="{FF2B5EF4-FFF2-40B4-BE49-F238E27FC236}">
                    <a16:creationId xmlns:a16="http://schemas.microsoft.com/office/drawing/2014/main" id="{8BEF262A-CEB5-43DA-9283-F6D63B57F617}"/>
                  </a:ext>
                </a:extLst>
              </p:cNvPr>
              <p:cNvSpPr/>
              <p:nvPr/>
            </p:nvSpPr>
            <p:spPr>
              <a:xfrm>
                <a:off x="4428250" y="421300"/>
                <a:ext cx="183600" cy="191350"/>
              </a:xfrm>
              <a:custGeom>
                <a:avLst/>
                <a:gdLst/>
                <a:ahLst/>
                <a:cxnLst/>
                <a:rect l="l" t="t" r="r" b="b"/>
                <a:pathLst>
                  <a:path w="7344" h="7654" extrusionOk="0">
                    <a:moveTo>
                      <a:pt x="30" y="1"/>
                    </a:moveTo>
                    <a:lnTo>
                      <a:pt x="1" y="5814"/>
                    </a:lnTo>
                    <a:lnTo>
                      <a:pt x="7314" y="7653"/>
                    </a:lnTo>
                    <a:lnTo>
                      <a:pt x="7343" y="1840"/>
                    </a:lnTo>
                    <a:lnTo>
                      <a:pt x="30"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1585;p57">
              <a:extLst>
                <a:ext uri="{FF2B5EF4-FFF2-40B4-BE49-F238E27FC236}">
                  <a16:creationId xmlns:a16="http://schemas.microsoft.com/office/drawing/2014/main" id="{BE8CC495-1B3F-43A4-862B-E4D34EF9EEE5}"/>
                </a:ext>
              </a:extLst>
            </p:cNvPr>
            <p:cNvGrpSpPr/>
            <p:nvPr/>
          </p:nvGrpSpPr>
          <p:grpSpPr>
            <a:xfrm>
              <a:off x="6384394" y="238644"/>
              <a:ext cx="263825" cy="384100"/>
              <a:chOff x="4897600" y="530925"/>
              <a:chExt cx="263825" cy="384100"/>
            </a:xfrm>
          </p:grpSpPr>
          <p:sp>
            <p:nvSpPr>
              <p:cNvPr id="64" name="Google Shape;1586;p57">
                <a:extLst>
                  <a:ext uri="{FF2B5EF4-FFF2-40B4-BE49-F238E27FC236}">
                    <a16:creationId xmlns:a16="http://schemas.microsoft.com/office/drawing/2014/main" id="{2634A447-3AB1-4F3A-8FD4-0FAEBD60F8D6}"/>
                  </a:ext>
                </a:extLst>
              </p:cNvPr>
              <p:cNvSpPr/>
              <p:nvPr/>
            </p:nvSpPr>
            <p:spPr>
              <a:xfrm>
                <a:off x="4897600" y="636775"/>
                <a:ext cx="79000" cy="278250"/>
              </a:xfrm>
              <a:custGeom>
                <a:avLst/>
                <a:gdLst/>
                <a:ahLst/>
                <a:cxnLst/>
                <a:rect l="l" t="t" r="r" b="b"/>
                <a:pathLst>
                  <a:path w="3160" h="11130" extrusionOk="0">
                    <a:moveTo>
                      <a:pt x="30" y="1"/>
                    </a:moveTo>
                    <a:lnTo>
                      <a:pt x="1" y="9168"/>
                    </a:lnTo>
                    <a:cubicBezTo>
                      <a:pt x="94" y="9189"/>
                      <a:pt x="174" y="9211"/>
                      <a:pt x="253" y="9240"/>
                    </a:cubicBezTo>
                    <a:cubicBezTo>
                      <a:pt x="361" y="9269"/>
                      <a:pt x="462" y="9298"/>
                      <a:pt x="570" y="9334"/>
                    </a:cubicBezTo>
                    <a:lnTo>
                      <a:pt x="650" y="9362"/>
                    </a:lnTo>
                    <a:cubicBezTo>
                      <a:pt x="744" y="9391"/>
                      <a:pt x="837" y="9427"/>
                      <a:pt x="931" y="9463"/>
                    </a:cubicBezTo>
                    <a:lnTo>
                      <a:pt x="946" y="9471"/>
                    </a:lnTo>
                    <a:lnTo>
                      <a:pt x="1075" y="9521"/>
                    </a:lnTo>
                    <a:lnTo>
                      <a:pt x="1162" y="9557"/>
                    </a:lnTo>
                    <a:cubicBezTo>
                      <a:pt x="1205" y="9579"/>
                      <a:pt x="1248" y="9600"/>
                      <a:pt x="1292" y="9615"/>
                    </a:cubicBezTo>
                    <a:lnTo>
                      <a:pt x="1371" y="9658"/>
                    </a:lnTo>
                    <a:cubicBezTo>
                      <a:pt x="1422" y="9680"/>
                      <a:pt x="1465" y="9701"/>
                      <a:pt x="1508" y="9723"/>
                    </a:cubicBezTo>
                    <a:lnTo>
                      <a:pt x="1573" y="9759"/>
                    </a:lnTo>
                    <a:cubicBezTo>
                      <a:pt x="1638" y="9788"/>
                      <a:pt x="1703" y="9824"/>
                      <a:pt x="1761" y="9860"/>
                    </a:cubicBezTo>
                    <a:cubicBezTo>
                      <a:pt x="2388" y="10221"/>
                      <a:pt x="2850" y="10661"/>
                      <a:pt x="3138" y="11129"/>
                    </a:cubicBezTo>
                    <a:lnTo>
                      <a:pt x="3160" y="1962"/>
                    </a:lnTo>
                    <a:cubicBezTo>
                      <a:pt x="2871" y="1486"/>
                      <a:pt x="2410" y="1046"/>
                      <a:pt x="1782" y="686"/>
                    </a:cubicBezTo>
                    <a:cubicBezTo>
                      <a:pt x="1717" y="650"/>
                      <a:pt x="1660" y="614"/>
                      <a:pt x="1595" y="585"/>
                    </a:cubicBezTo>
                    <a:lnTo>
                      <a:pt x="1530" y="556"/>
                    </a:lnTo>
                    <a:cubicBezTo>
                      <a:pt x="1486" y="527"/>
                      <a:pt x="1443" y="506"/>
                      <a:pt x="1393" y="484"/>
                    </a:cubicBezTo>
                    <a:lnTo>
                      <a:pt x="1313" y="448"/>
                    </a:lnTo>
                    <a:lnTo>
                      <a:pt x="1184" y="390"/>
                    </a:lnTo>
                    <a:lnTo>
                      <a:pt x="1097" y="354"/>
                    </a:lnTo>
                    <a:lnTo>
                      <a:pt x="967" y="296"/>
                    </a:lnTo>
                    <a:lnTo>
                      <a:pt x="953" y="296"/>
                    </a:lnTo>
                    <a:cubicBezTo>
                      <a:pt x="866" y="260"/>
                      <a:pt x="772" y="224"/>
                      <a:pt x="671" y="188"/>
                    </a:cubicBezTo>
                    <a:lnTo>
                      <a:pt x="592" y="167"/>
                    </a:lnTo>
                    <a:cubicBezTo>
                      <a:pt x="491" y="131"/>
                      <a:pt x="383" y="94"/>
                      <a:pt x="282" y="66"/>
                    </a:cubicBezTo>
                    <a:cubicBezTo>
                      <a:pt x="195" y="44"/>
                      <a:pt x="116" y="22"/>
                      <a:pt x="30"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87;p57">
                <a:extLst>
                  <a:ext uri="{FF2B5EF4-FFF2-40B4-BE49-F238E27FC236}">
                    <a16:creationId xmlns:a16="http://schemas.microsoft.com/office/drawing/2014/main" id="{4C42957D-AA2D-4730-A2F2-E16191EC93FD}"/>
                  </a:ext>
                </a:extLst>
              </p:cNvPr>
              <p:cNvSpPr/>
              <p:nvPr/>
            </p:nvSpPr>
            <p:spPr>
              <a:xfrm>
                <a:off x="4898150" y="530925"/>
                <a:ext cx="263275" cy="154750"/>
              </a:xfrm>
              <a:custGeom>
                <a:avLst/>
                <a:gdLst/>
                <a:ahLst/>
                <a:cxnLst/>
                <a:rect l="l" t="t" r="r" b="b"/>
                <a:pathLst>
                  <a:path w="10531" h="6190" extrusionOk="0">
                    <a:moveTo>
                      <a:pt x="3145" y="1"/>
                    </a:moveTo>
                    <a:lnTo>
                      <a:pt x="0" y="4227"/>
                    </a:lnTo>
                    <a:cubicBezTo>
                      <a:pt x="613" y="4379"/>
                      <a:pt x="1205" y="4610"/>
                      <a:pt x="1760" y="4920"/>
                    </a:cubicBezTo>
                    <a:cubicBezTo>
                      <a:pt x="2380" y="5280"/>
                      <a:pt x="2849" y="5720"/>
                      <a:pt x="3131" y="6189"/>
                    </a:cubicBezTo>
                    <a:lnTo>
                      <a:pt x="10530" y="4502"/>
                    </a:lnTo>
                    <a:cubicBezTo>
                      <a:pt x="9845" y="3441"/>
                      <a:pt x="8771" y="2468"/>
                      <a:pt x="7371" y="1660"/>
                    </a:cubicBezTo>
                    <a:cubicBezTo>
                      <a:pt x="6189" y="975"/>
                      <a:pt x="4775" y="405"/>
                      <a:pt x="3145"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88;p57">
                <a:extLst>
                  <a:ext uri="{FF2B5EF4-FFF2-40B4-BE49-F238E27FC236}">
                    <a16:creationId xmlns:a16="http://schemas.microsoft.com/office/drawing/2014/main" id="{A68FD7B3-A0AB-4AC5-B6AB-43AD4D09ABCE}"/>
                  </a:ext>
                </a:extLst>
              </p:cNvPr>
              <p:cNvSpPr/>
              <p:nvPr/>
            </p:nvSpPr>
            <p:spPr>
              <a:xfrm>
                <a:off x="4975850" y="643450"/>
                <a:ext cx="185575" cy="271400"/>
              </a:xfrm>
              <a:custGeom>
                <a:avLst/>
                <a:gdLst/>
                <a:ahLst/>
                <a:cxnLst/>
                <a:rect l="l" t="t" r="r" b="b"/>
                <a:pathLst>
                  <a:path w="7423" h="10856" extrusionOk="0">
                    <a:moveTo>
                      <a:pt x="7422" y="1"/>
                    </a:moveTo>
                    <a:lnTo>
                      <a:pt x="23" y="1688"/>
                    </a:lnTo>
                    <a:lnTo>
                      <a:pt x="1" y="10855"/>
                    </a:lnTo>
                    <a:lnTo>
                      <a:pt x="7401" y="9168"/>
                    </a:lnTo>
                    <a:lnTo>
                      <a:pt x="7422"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589;p57">
              <a:extLst>
                <a:ext uri="{FF2B5EF4-FFF2-40B4-BE49-F238E27FC236}">
                  <a16:creationId xmlns:a16="http://schemas.microsoft.com/office/drawing/2014/main" id="{18D7149A-BB3E-43C6-9357-F4B33ADED9A8}"/>
                </a:ext>
              </a:extLst>
            </p:cNvPr>
            <p:cNvGrpSpPr/>
            <p:nvPr/>
          </p:nvGrpSpPr>
          <p:grpSpPr>
            <a:xfrm>
              <a:off x="5976993" y="471107"/>
              <a:ext cx="222175" cy="258225"/>
              <a:chOff x="4390750" y="609200"/>
              <a:chExt cx="222175" cy="258225"/>
            </a:xfrm>
          </p:grpSpPr>
          <p:sp>
            <p:nvSpPr>
              <p:cNvPr id="60" name="Google Shape;1590;p57">
                <a:extLst>
                  <a:ext uri="{FF2B5EF4-FFF2-40B4-BE49-F238E27FC236}">
                    <a16:creationId xmlns:a16="http://schemas.microsoft.com/office/drawing/2014/main" id="{D228043F-B52B-4E77-8CA2-C52A0E8041C7}"/>
                  </a:ext>
                </a:extLst>
              </p:cNvPr>
              <p:cNvSpPr/>
              <p:nvPr/>
            </p:nvSpPr>
            <p:spPr>
              <a:xfrm>
                <a:off x="4599550" y="655000"/>
                <a:ext cx="12300" cy="135800"/>
              </a:xfrm>
              <a:custGeom>
                <a:avLst/>
                <a:gdLst/>
                <a:ahLst/>
                <a:cxnLst/>
                <a:rect l="l" t="t" r="r" b="b"/>
                <a:pathLst>
                  <a:path w="492" h="5432" extrusionOk="0">
                    <a:moveTo>
                      <a:pt x="491" y="0"/>
                    </a:moveTo>
                    <a:lnTo>
                      <a:pt x="491" y="0"/>
                    </a:lnTo>
                    <a:cubicBezTo>
                      <a:pt x="448" y="51"/>
                      <a:pt x="419" y="101"/>
                      <a:pt x="383" y="152"/>
                    </a:cubicBezTo>
                    <a:lnTo>
                      <a:pt x="354" y="202"/>
                    </a:lnTo>
                    <a:cubicBezTo>
                      <a:pt x="332" y="231"/>
                      <a:pt x="318" y="260"/>
                      <a:pt x="304" y="289"/>
                    </a:cubicBezTo>
                    <a:lnTo>
                      <a:pt x="296" y="303"/>
                    </a:lnTo>
                    <a:cubicBezTo>
                      <a:pt x="282" y="332"/>
                      <a:pt x="267" y="361"/>
                      <a:pt x="253" y="382"/>
                    </a:cubicBezTo>
                    <a:cubicBezTo>
                      <a:pt x="239" y="411"/>
                      <a:pt x="224" y="440"/>
                      <a:pt x="210" y="469"/>
                    </a:cubicBezTo>
                    <a:cubicBezTo>
                      <a:pt x="195" y="491"/>
                      <a:pt x="188" y="519"/>
                      <a:pt x="174" y="548"/>
                    </a:cubicBezTo>
                    <a:cubicBezTo>
                      <a:pt x="166" y="577"/>
                      <a:pt x="159" y="592"/>
                      <a:pt x="152" y="606"/>
                    </a:cubicBezTo>
                    <a:cubicBezTo>
                      <a:pt x="152" y="613"/>
                      <a:pt x="145" y="620"/>
                      <a:pt x="145" y="628"/>
                    </a:cubicBezTo>
                    <a:cubicBezTo>
                      <a:pt x="138" y="656"/>
                      <a:pt x="130" y="678"/>
                      <a:pt x="116" y="707"/>
                    </a:cubicBezTo>
                    <a:cubicBezTo>
                      <a:pt x="109" y="729"/>
                      <a:pt x="102" y="765"/>
                      <a:pt x="94" y="786"/>
                    </a:cubicBezTo>
                    <a:cubicBezTo>
                      <a:pt x="87" y="815"/>
                      <a:pt x="80" y="837"/>
                      <a:pt x="73" y="866"/>
                    </a:cubicBezTo>
                    <a:cubicBezTo>
                      <a:pt x="66" y="894"/>
                      <a:pt x="66" y="909"/>
                      <a:pt x="58" y="931"/>
                    </a:cubicBezTo>
                    <a:cubicBezTo>
                      <a:pt x="58" y="938"/>
                      <a:pt x="58" y="945"/>
                      <a:pt x="58" y="952"/>
                    </a:cubicBezTo>
                    <a:cubicBezTo>
                      <a:pt x="58" y="974"/>
                      <a:pt x="51" y="1003"/>
                      <a:pt x="44" y="1032"/>
                    </a:cubicBezTo>
                    <a:cubicBezTo>
                      <a:pt x="44" y="1053"/>
                      <a:pt x="37" y="1082"/>
                      <a:pt x="29" y="1111"/>
                    </a:cubicBezTo>
                    <a:lnTo>
                      <a:pt x="29" y="1190"/>
                    </a:lnTo>
                    <a:lnTo>
                      <a:pt x="29" y="1248"/>
                    </a:lnTo>
                    <a:lnTo>
                      <a:pt x="29" y="1298"/>
                    </a:lnTo>
                    <a:lnTo>
                      <a:pt x="2" y="5279"/>
                    </a:lnTo>
                    <a:lnTo>
                      <a:pt x="2" y="5279"/>
                    </a:lnTo>
                    <a:cubicBezTo>
                      <a:pt x="3" y="5268"/>
                      <a:pt x="4" y="5257"/>
                      <a:pt x="8" y="5244"/>
                    </a:cubicBezTo>
                    <a:cubicBezTo>
                      <a:pt x="15" y="5215"/>
                      <a:pt x="15" y="5193"/>
                      <a:pt x="15" y="5164"/>
                    </a:cubicBezTo>
                    <a:cubicBezTo>
                      <a:pt x="22" y="5135"/>
                      <a:pt x="22" y="5107"/>
                      <a:pt x="29" y="5085"/>
                    </a:cubicBezTo>
                    <a:cubicBezTo>
                      <a:pt x="37" y="5056"/>
                      <a:pt x="44" y="5027"/>
                      <a:pt x="51" y="4998"/>
                    </a:cubicBezTo>
                    <a:cubicBezTo>
                      <a:pt x="58" y="4970"/>
                      <a:pt x="58" y="4948"/>
                      <a:pt x="66" y="4919"/>
                    </a:cubicBezTo>
                    <a:cubicBezTo>
                      <a:pt x="73" y="4897"/>
                      <a:pt x="87" y="4869"/>
                      <a:pt x="94" y="4832"/>
                    </a:cubicBezTo>
                    <a:cubicBezTo>
                      <a:pt x="102" y="4796"/>
                      <a:pt x="109" y="4782"/>
                      <a:pt x="116" y="4753"/>
                    </a:cubicBezTo>
                    <a:cubicBezTo>
                      <a:pt x="130" y="4731"/>
                      <a:pt x="138" y="4703"/>
                      <a:pt x="152" y="4674"/>
                    </a:cubicBezTo>
                    <a:cubicBezTo>
                      <a:pt x="159" y="4645"/>
                      <a:pt x="174" y="4623"/>
                      <a:pt x="188" y="4594"/>
                    </a:cubicBezTo>
                    <a:cubicBezTo>
                      <a:pt x="195" y="4566"/>
                      <a:pt x="210" y="4537"/>
                      <a:pt x="224" y="4515"/>
                    </a:cubicBezTo>
                    <a:cubicBezTo>
                      <a:pt x="239" y="4486"/>
                      <a:pt x="253" y="4457"/>
                      <a:pt x="267" y="4429"/>
                    </a:cubicBezTo>
                    <a:cubicBezTo>
                      <a:pt x="282" y="4407"/>
                      <a:pt x="304" y="4364"/>
                      <a:pt x="325" y="4328"/>
                    </a:cubicBezTo>
                    <a:cubicBezTo>
                      <a:pt x="340" y="4313"/>
                      <a:pt x="347" y="4299"/>
                      <a:pt x="361" y="4284"/>
                    </a:cubicBezTo>
                    <a:cubicBezTo>
                      <a:pt x="390" y="4234"/>
                      <a:pt x="426" y="4183"/>
                      <a:pt x="462" y="4133"/>
                    </a:cubicBezTo>
                    <a:lnTo>
                      <a:pt x="491" y="0"/>
                    </a:lnTo>
                    <a:close/>
                    <a:moveTo>
                      <a:pt x="2" y="5279"/>
                    </a:moveTo>
                    <a:cubicBezTo>
                      <a:pt x="1" y="5291"/>
                      <a:pt x="1" y="5304"/>
                      <a:pt x="1" y="5323"/>
                    </a:cubicBezTo>
                    <a:lnTo>
                      <a:pt x="1" y="5431"/>
                    </a:lnTo>
                    <a:lnTo>
                      <a:pt x="2" y="5279"/>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91;p57">
                <a:extLst>
                  <a:ext uri="{FF2B5EF4-FFF2-40B4-BE49-F238E27FC236}">
                    <a16:creationId xmlns:a16="http://schemas.microsoft.com/office/drawing/2014/main" id="{82296784-11DE-4366-8F37-D0FED8CD9E6A}"/>
                  </a:ext>
                </a:extLst>
              </p:cNvPr>
              <p:cNvSpPr/>
              <p:nvPr/>
            </p:nvSpPr>
            <p:spPr>
              <a:xfrm>
                <a:off x="4427175" y="721700"/>
                <a:ext cx="185750" cy="145725"/>
              </a:xfrm>
              <a:custGeom>
                <a:avLst/>
                <a:gdLst/>
                <a:ahLst/>
                <a:cxnLst/>
                <a:rect l="l" t="t" r="r" b="b"/>
                <a:pathLst>
                  <a:path w="7430" h="5829" extrusionOk="0">
                    <a:moveTo>
                      <a:pt x="7429" y="1"/>
                    </a:moveTo>
                    <a:lnTo>
                      <a:pt x="29" y="1696"/>
                    </a:lnTo>
                    <a:lnTo>
                      <a:pt x="1" y="5828"/>
                    </a:lnTo>
                    <a:lnTo>
                      <a:pt x="7400" y="4133"/>
                    </a:lnTo>
                    <a:lnTo>
                      <a:pt x="7429" y="1"/>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92;p57">
                <a:extLst>
                  <a:ext uri="{FF2B5EF4-FFF2-40B4-BE49-F238E27FC236}">
                    <a16:creationId xmlns:a16="http://schemas.microsoft.com/office/drawing/2014/main" id="{D91704F2-AA50-4F0B-BD1D-668F98E2226C}"/>
                  </a:ext>
                </a:extLst>
              </p:cNvPr>
              <p:cNvSpPr/>
              <p:nvPr/>
            </p:nvSpPr>
            <p:spPr>
              <a:xfrm>
                <a:off x="4400300" y="686900"/>
                <a:ext cx="27625" cy="180525"/>
              </a:xfrm>
              <a:custGeom>
                <a:avLst/>
                <a:gdLst/>
                <a:ahLst/>
                <a:cxnLst/>
                <a:rect l="l" t="t" r="r" b="b"/>
                <a:pathLst>
                  <a:path w="1105" h="7221" extrusionOk="0">
                    <a:moveTo>
                      <a:pt x="30" y="1"/>
                    </a:moveTo>
                    <a:lnTo>
                      <a:pt x="1" y="4133"/>
                    </a:lnTo>
                    <a:cubicBezTo>
                      <a:pt x="1" y="5201"/>
                      <a:pt x="369" y="6247"/>
                      <a:pt x="1076" y="7220"/>
                    </a:cubicBezTo>
                    <a:lnTo>
                      <a:pt x="1104" y="3088"/>
                    </a:lnTo>
                    <a:cubicBezTo>
                      <a:pt x="527" y="2294"/>
                      <a:pt x="174" y="1458"/>
                      <a:pt x="66" y="599"/>
                    </a:cubicBezTo>
                    <a:cubicBezTo>
                      <a:pt x="44" y="397"/>
                      <a:pt x="30" y="195"/>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93;p57">
                <a:extLst>
                  <a:ext uri="{FF2B5EF4-FFF2-40B4-BE49-F238E27FC236}">
                    <a16:creationId xmlns:a16="http://schemas.microsoft.com/office/drawing/2014/main" id="{6D636321-6661-4549-ADD6-EA63BBAD7C1F}"/>
                  </a:ext>
                </a:extLst>
              </p:cNvPr>
              <p:cNvSpPr/>
              <p:nvPr/>
            </p:nvSpPr>
            <p:spPr>
              <a:xfrm>
                <a:off x="4390750" y="609200"/>
                <a:ext cx="222175" cy="154900"/>
              </a:xfrm>
              <a:custGeom>
                <a:avLst/>
                <a:gdLst/>
                <a:ahLst/>
                <a:cxnLst/>
                <a:rect l="l" t="t" r="r" b="b"/>
                <a:pathLst>
                  <a:path w="8887" h="6196" extrusionOk="0">
                    <a:moveTo>
                      <a:pt x="1530" y="0"/>
                    </a:moveTo>
                    <a:cubicBezTo>
                      <a:pt x="1" y="2049"/>
                      <a:pt x="94" y="4277"/>
                      <a:pt x="1486" y="6196"/>
                    </a:cubicBezTo>
                    <a:lnTo>
                      <a:pt x="8886" y="4508"/>
                    </a:lnTo>
                    <a:cubicBezTo>
                      <a:pt x="8244" y="3686"/>
                      <a:pt x="8180" y="2726"/>
                      <a:pt x="8843" y="1839"/>
                    </a:cubicBezTo>
                    <a:lnTo>
                      <a:pt x="153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594;p57">
              <a:extLst>
                <a:ext uri="{FF2B5EF4-FFF2-40B4-BE49-F238E27FC236}">
                  <a16:creationId xmlns:a16="http://schemas.microsoft.com/office/drawing/2014/main" id="{93575A9F-E9D2-40EB-99BE-CCD8E12A8DDE}"/>
                </a:ext>
              </a:extLst>
            </p:cNvPr>
            <p:cNvGrpSpPr/>
            <p:nvPr/>
          </p:nvGrpSpPr>
          <p:grpSpPr>
            <a:xfrm>
              <a:off x="6012699" y="624883"/>
              <a:ext cx="258950" cy="209025"/>
              <a:chOff x="4427350" y="850800"/>
              <a:chExt cx="258950" cy="209025"/>
            </a:xfrm>
          </p:grpSpPr>
          <p:sp>
            <p:nvSpPr>
              <p:cNvPr id="57" name="Google Shape;1595;p57">
                <a:extLst>
                  <a:ext uri="{FF2B5EF4-FFF2-40B4-BE49-F238E27FC236}">
                    <a16:creationId xmlns:a16="http://schemas.microsoft.com/office/drawing/2014/main" id="{5B0081A1-6920-4386-8433-5A35EC436A0A}"/>
                  </a:ext>
                </a:extLst>
              </p:cNvPr>
              <p:cNvSpPr/>
              <p:nvPr/>
            </p:nvSpPr>
            <p:spPr>
              <a:xfrm>
                <a:off x="4427350" y="893175"/>
                <a:ext cx="179975" cy="166650"/>
              </a:xfrm>
              <a:custGeom>
                <a:avLst/>
                <a:gdLst/>
                <a:ahLst/>
                <a:cxnLst/>
                <a:rect l="l" t="t" r="r" b="b"/>
                <a:pathLst>
                  <a:path w="7199" h="6666" extrusionOk="0">
                    <a:moveTo>
                      <a:pt x="30" y="1"/>
                    </a:moveTo>
                    <a:lnTo>
                      <a:pt x="1" y="2453"/>
                    </a:lnTo>
                    <a:cubicBezTo>
                      <a:pt x="679" y="3398"/>
                      <a:pt x="1681" y="4271"/>
                      <a:pt x="2958" y="5006"/>
                    </a:cubicBezTo>
                    <a:lnTo>
                      <a:pt x="3181" y="5136"/>
                    </a:lnTo>
                    <a:lnTo>
                      <a:pt x="3261" y="5179"/>
                    </a:lnTo>
                    <a:lnTo>
                      <a:pt x="3412" y="5259"/>
                    </a:lnTo>
                    <a:lnTo>
                      <a:pt x="3506" y="5309"/>
                    </a:lnTo>
                    <a:lnTo>
                      <a:pt x="3650" y="5381"/>
                    </a:lnTo>
                    <a:lnTo>
                      <a:pt x="3751" y="5432"/>
                    </a:lnTo>
                    <a:lnTo>
                      <a:pt x="3888" y="5497"/>
                    </a:lnTo>
                    <a:lnTo>
                      <a:pt x="3996" y="5547"/>
                    </a:lnTo>
                    <a:lnTo>
                      <a:pt x="4133" y="5612"/>
                    </a:lnTo>
                    <a:lnTo>
                      <a:pt x="4249" y="5670"/>
                    </a:lnTo>
                    <a:lnTo>
                      <a:pt x="4386" y="5727"/>
                    </a:lnTo>
                    <a:lnTo>
                      <a:pt x="4509" y="5778"/>
                    </a:lnTo>
                    <a:lnTo>
                      <a:pt x="4646" y="5836"/>
                    </a:lnTo>
                    <a:lnTo>
                      <a:pt x="4768" y="5886"/>
                    </a:lnTo>
                    <a:lnTo>
                      <a:pt x="4912" y="5944"/>
                    </a:lnTo>
                    <a:lnTo>
                      <a:pt x="4920" y="5944"/>
                    </a:lnTo>
                    <a:lnTo>
                      <a:pt x="4948" y="5958"/>
                    </a:lnTo>
                    <a:cubicBezTo>
                      <a:pt x="5049" y="5994"/>
                      <a:pt x="5158" y="6038"/>
                      <a:pt x="5266" y="6074"/>
                    </a:cubicBezTo>
                    <a:lnTo>
                      <a:pt x="5360" y="6110"/>
                    </a:lnTo>
                    <a:cubicBezTo>
                      <a:pt x="5475" y="6153"/>
                      <a:pt x="5598" y="6203"/>
                      <a:pt x="5720" y="6240"/>
                    </a:cubicBezTo>
                    <a:lnTo>
                      <a:pt x="5735" y="6247"/>
                    </a:lnTo>
                    <a:cubicBezTo>
                      <a:pt x="5857" y="6283"/>
                      <a:pt x="5973" y="6319"/>
                      <a:pt x="6095" y="6362"/>
                    </a:cubicBezTo>
                    <a:lnTo>
                      <a:pt x="6189" y="6391"/>
                    </a:lnTo>
                    <a:cubicBezTo>
                      <a:pt x="6319" y="6427"/>
                      <a:pt x="6441" y="6463"/>
                      <a:pt x="6571" y="6499"/>
                    </a:cubicBezTo>
                    <a:cubicBezTo>
                      <a:pt x="6651" y="6528"/>
                      <a:pt x="6737" y="6550"/>
                      <a:pt x="6816" y="6571"/>
                    </a:cubicBezTo>
                    <a:lnTo>
                      <a:pt x="6867" y="6586"/>
                    </a:lnTo>
                    <a:cubicBezTo>
                      <a:pt x="6968" y="6615"/>
                      <a:pt x="7069" y="6636"/>
                      <a:pt x="7170" y="6665"/>
                    </a:cubicBezTo>
                    <a:lnTo>
                      <a:pt x="7199" y="4213"/>
                    </a:lnTo>
                    <a:lnTo>
                      <a:pt x="6910" y="4133"/>
                    </a:lnTo>
                    <a:lnTo>
                      <a:pt x="6853" y="4119"/>
                    </a:lnTo>
                    <a:lnTo>
                      <a:pt x="6607" y="4054"/>
                    </a:lnTo>
                    <a:cubicBezTo>
                      <a:pt x="6485" y="4018"/>
                      <a:pt x="6355" y="3975"/>
                      <a:pt x="6225" y="3939"/>
                    </a:cubicBezTo>
                    <a:lnTo>
                      <a:pt x="6131" y="3910"/>
                    </a:lnTo>
                    <a:cubicBezTo>
                      <a:pt x="6009" y="3874"/>
                      <a:pt x="5893" y="3831"/>
                      <a:pt x="5771" y="3795"/>
                    </a:cubicBezTo>
                    <a:lnTo>
                      <a:pt x="5756" y="3787"/>
                    </a:lnTo>
                    <a:cubicBezTo>
                      <a:pt x="5634" y="3744"/>
                      <a:pt x="5511" y="3701"/>
                      <a:pt x="5396" y="3657"/>
                    </a:cubicBezTo>
                    <a:lnTo>
                      <a:pt x="5302" y="3629"/>
                    </a:lnTo>
                    <a:cubicBezTo>
                      <a:pt x="5194" y="3585"/>
                      <a:pt x="5085" y="3549"/>
                      <a:pt x="4977" y="3506"/>
                    </a:cubicBezTo>
                    <a:lnTo>
                      <a:pt x="4941" y="3492"/>
                    </a:lnTo>
                    <a:lnTo>
                      <a:pt x="4804" y="3434"/>
                    </a:lnTo>
                    <a:lnTo>
                      <a:pt x="4682" y="3383"/>
                    </a:lnTo>
                    <a:lnTo>
                      <a:pt x="4545" y="3326"/>
                    </a:lnTo>
                    <a:lnTo>
                      <a:pt x="4422" y="3275"/>
                    </a:lnTo>
                    <a:lnTo>
                      <a:pt x="4285" y="3218"/>
                    </a:lnTo>
                    <a:lnTo>
                      <a:pt x="4170" y="3160"/>
                    </a:lnTo>
                    <a:lnTo>
                      <a:pt x="4032" y="3102"/>
                    </a:lnTo>
                    <a:lnTo>
                      <a:pt x="3924" y="3044"/>
                    </a:lnTo>
                    <a:lnTo>
                      <a:pt x="3787" y="2980"/>
                    </a:lnTo>
                    <a:lnTo>
                      <a:pt x="3679" y="2929"/>
                    </a:lnTo>
                    <a:cubicBezTo>
                      <a:pt x="3636" y="2907"/>
                      <a:pt x="3585" y="2879"/>
                      <a:pt x="3542" y="2857"/>
                    </a:cubicBezTo>
                    <a:lnTo>
                      <a:pt x="3448" y="2806"/>
                    </a:lnTo>
                    <a:cubicBezTo>
                      <a:pt x="3398" y="2778"/>
                      <a:pt x="3347" y="2749"/>
                      <a:pt x="3297" y="2727"/>
                    </a:cubicBezTo>
                    <a:lnTo>
                      <a:pt x="3217" y="2684"/>
                    </a:lnTo>
                    <a:lnTo>
                      <a:pt x="2994" y="2554"/>
                    </a:lnTo>
                    <a:cubicBezTo>
                      <a:pt x="1717" y="1818"/>
                      <a:pt x="715" y="946"/>
                      <a:pt x="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96;p57">
                <a:extLst>
                  <a:ext uri="{FF2B5EF4-FFF2-40B4-BE49-F238E27FC236}">
                    <a16:creationId xmlns:a16="http://schemas.microsoft.com/office/drawing/2014/main" id="{C473B059-D49A-49C0-93CA-8EB19CF03AE0}"/>
                  </a:ext>
                </a:extLst>
              </p:cNvPr>
              <p:cNvSpPr/>
              <p:nvPr/>
            </p:nvSpPr>
            <p:spPr>
              <a:xfrm>
                <a:off x="4427900" y="850800"/>
                <a:ext cx="258400" cy="147700"/>
              </a:xfrm>
              <a:custGeom>
                <a:avLst/>
                <a:gdLst/>
                <a:ahLst/>
                <a:cxnLst/>
                <a:rect l="l" t="t" r="r" b="b"/>
                <a:pathLst>
                  <a:path w="10336" h="5908" extrusionOk="0">
                    <a:moveTo>
                      <a:pt x="7400" y="1"/>
                    </a:moveTo>
                    <a:lnTo>
                      <a:pt x="0" y="1696"/>
                    </a:lnTo>
                    <a:cubicBezTo>
                      <a:pt x="686" y="2641"/>
                      <a:pt x="1688" y="3513"/>
                      <a:pt x="2957" y="4249"/>
                    </a:cubicBezTo>
                    <a:cubicBezTo>
                      <a:pt x="4140" y="4934"/>
                      <a:pt x="5561" y="5497"/>
                      <a:pt x="7184" y="5908"/>
                    </a:cubicBezTo>
                    <a:lnTo>
                      <a:pt x="10336" y="1681"/>
                    </a:lnTo>
                    <a:cubicBezTo>
                      <a:pt x="9715" y="1530"/>
                      <a:pt x="9124" y="1299"/>
                      <a:pt x="8569" y="989"/>
                    </a:cubicBezTo>
                    <a:cubicBezTo>
                      <a:pt x="8122" y="737"/>
                      <a:pt x="7725" y="405"/>
                      <a:pt x="7400"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97;p57">
                <a:extLst>
                  <a:ext uri="{FF2B5EF4-FFF2-40B4-BE49-F238E27FC236}">
                    <a16:creationId xmlns:a16="http://schemas.microsoft.com/office/drawing/2014/main" id="{46280400-5419-4604-A850-9B7DC2836598}"/>
                  </a:ext>
                </a:extLst>
              </p:cNvPr>
              <p:cNvSpPr/>
              <p:nvPr/>
            </p:nvSpPr>
            <p:spPr>
              <a:xfrm>
                <a:off x="4606775" y="892825"/>
                <a:ext cx="79525" cy="167000"/>
              </a:xfrm>
              <a:custGeom>
                <a:avLst/>
                <a:gdLst/>
                <a:ahLst/>
                <a:cxnLst/>
                <a:rect l="l" t="t" r="r" b="b"/>
                <a:pathLst>
                  <a:path w="3181" h="6680" extrusionOk="0">
                    <a:moveTo>
                      <a:pt x="3181" y="0"/>
                    </a:moveTo>
                    <a:lnTo>
                      <a:pt x="29" y="4227"/>
                    </a:lnTo>
                    <a:lnTo>
                      <a:pt x="0" y="6679"/>
                    </a:lnTo>
                    <a:lnTo>
                      <a:pt x="3181" y="2467"/>
                    </a:lnTo>
                    <a:lnTo>
                      <a:pt x="3181"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598;p57">
              <a:extLst>
                <a:ext uri="{FF2B5EF4-FFF2-40B4-BE49-F238E27FC236}">
                  <a16:creationId xmlns:a16="http://schemas.microsoft.com/office/drawing/2014/main" id="{A76241F8-F9AF-442E-8CE6-62F16B690EBC}"/>
                </a:ext>
              </a:extLst>
            </p:cNvPr>
            <p:cNvGrpSpPr/>
            <p:nvPr/>
          </p:nvGrpSpPr>
          <p:grpSpPr>
            <a:xfrm>
              <a:off x="6192527" y="709277"/>
              <a:ext cx="269050" cy="141925"/>
              <a:chOff x="4703050" y="934300"/>
              <a:chExt cx="269050" cy="141925"/>
            </a:xfrm>
          </p:grpSpPr>
          <p:sp>
            <p:nvSpPr>
              <p:cNvPr id="55" name="Google Shape;1599;p57">
                <a:extLst>
                  <a:ext uri="{FF2B5EF4-FFF2-40B4-BE49-F238E27FC236}">
                    <a16:creationId xmlns:a16="http://schemas.microsoft.com/office/drawing/2014/main" id="{DE589157-9B2B-4E7D-B3F7-DE9F6D49ED35}"/>
                  </a:ext>
                </a:extLst>
              </p:cNvPr>
              <p:cNvSpPr/>
              <p:nvPr/>
            </p:nvSpPr>
            <p:spPr>
              <a:xfrm>
                <a:off x="4704500" y="934300"/>
                <a:ext cx="267600" cy="122600"/>
              </a:xfrm>
              <a:custGeom>
                <a:avLst/>
                <a:gdLst/>
                <a:ahLst/>
                <a:cxnLst/>
                <a:rect l="l" t="t" r="r" b="b"/>
                <a:pathLst>
                  <a:path w="10704" h="4904" extrusionOk="0">
                    <a:moveTo>
                      <a:pt x="7761" y="0"/>
                    </a:moveTo>
                    <a:cubicBezTo>
                      <a:pt x="6993" y="194"/>
                      <a:pt x="6208" y="291"/>
                      <a:pt x="5423" y="291"/>
                    </a:cubicBezTo>
                    <a:cubicBezTo>
                      <a:pt x="4661" y="291"/>
                      <a:pt x="3899" y="199"/>
                      <a:pt x="3152" y="15"/>
                    </a:cubicBezTo>
                    <a:lnTo>
                      <a:pt x="0" y="4248"/>
                    </a:lnTo>
                    <a:cubicBezTo>
                      <a:pt x="1790" y="4685"/>
                      <a:pt x="3617" y="4903"/>
                      <a:pt x="5444" y="4903"/>
                    </a:cubicBezTo>
                    <a:cubicBezTo>
                      <a:pt x="7209" y="4903"/>
                      <a:pt x="8974" y="4699"/>
                      <a:pt x="10703" y="4292"/>
                    </a:cubicBezTo>
                    <a:lnTo>
                      <a:pt x="7761"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00;p57">
                <a:extLst>
                  <a:ext uri="{FF2B5EF4-FFF2-40B4-BE49-F238E27FC236}">
                    <a16:creationId xmlns:a16="http://schemas.microsoft.com/office/drawing/2014/main" id="{43D0D27F-0391-4DE3-9DC5-F10FA7EFA55A}"/>
                  </a:ext>
                </a:extLst>
              </p:cNvPr>
              <p:cNvSpPr/>
              <p:nvPr/>
            </p:nvSpPr>
            <p:spPr>
              <a:xfrm>
                <a:off x="4703050" y="1040675"/>
                <a:ext cx="268875" cy="35550"/>
              </a:xfrm>
              <a:custGeom>
                <a:avLst/>
                <a:gdLst/>
                <a:ahLst/>
                <a:cxnLst/>
                <a:rect l="l" t="t" r="r" b="b"/>
                <a:pathLst>
                  <a:path w="10755" h="1422" extrusionOk="0">
                    <a:moveTo>
                      <a:pt x="29" y="1"/>
                    </a:moveTo>
                    <a:lnTo>
                      <a:pt x="1" y="772"/>
                    </a:lnTo>
                    <a:cubicBezTo>
                      <a:pt x="130" y="808"/>
                      <a:pt x="260" y="837"/>
                      <a:pt x="390" y="866"/>
                    </a:cubicBezTo>
                    <a:lnTo>
                      <a:pt x="513" y="895"/>
                    </a:lnTo>
                    <a:lnTo>
                      <a:pt x="787" y="953"/>
                    </a:lnTo>
                    <a:lnTo>
                      <a:pt x="859" y="967"/>
                    </a:lnTo>
                    <a:lnTo>
                      <a:pt x="938" y="981"/>
                    </a:lnTo>
                    <a:lnTo>
                      <a:pt x="1104" y="1017"/>
                    </a:lnTo>
                    <a:cubicBezTo>
                      <a:pt x="1162" y="1025"/>
                      <a:pt x="1219" y="1039"/>
                      <a:pt x="1277" y="1046"/>
                    </a:cubicBezTo>
                    <a:lnTo>
                      <a:pt x="1443" y="1075"/>
                    </a:lnTo>
                    <a:lnTo>
                      <a:pt x="1616" y="1111"/>
                    </a:lnTo>
                    <a:lnTo>
                      <a:pt x="1782" y="1133"/>
                    </a:lnTo>
                    <a:lnTo>
                      <a:pt x="1955" y="1162"/>
                    </a:lnTo>
                    <a:lnTo>
                      <a:pt x="2121" y="1191"/>
                    </a:lnTo>
                    <a:lnTo>
                      <a:pt x="2215" y="1205"/>
                    </a:lnTo>
                    <a:lnTo>
                      <a:pt x="2294" y="1212"/>
                    </a:lnTo>
                    <a:lnTo>
                      <a:pt x="2453" y="1234"/>
                    </a:lnTo>
                    <a:lnTo>
                      <a:pt x="2633" y="1256"/>
                    </a:lnTo>
                    <a:lnTo>
                      <a:pt x="2792" y="1277"/>
                    </a:lnTo>
                    <a:lnTo>
                      <a:pt x="2972" y="1299"/>
                    </a:lnTo>
                    <a:lnTo>
                      <a:pt x="3131" y="1313"/>
                    </a:lnTo>
                    <a:lnTo>
                      <a:pt x="3311" y="1328"/>
                    </a:lnTo>
                    <a:lnTo>
                      <a:pt x="3470" y="1342"/>
                    </a:lnTo>
                    <a:lnTo>
                      <a:pt x="3542" y="1349"/>
                    </a:lnTo>
                    <a:cubicBezTo>
                      <a:pt x="3578" y="1349"/>
                      <a:pt x="3614" y="1356"/>
                      <a:pt x="3650" y="1356"/>
                    </a:cubicBezTo>
                    <a:lnTo>
                      <a:pt x="3809" y="1371"/>
                    </a:lnTo>
                    <a:lnTo>
                      <a:pt x="3989" y="1385"/>
                    </a:lnTo>
                    <a:lnTo>
                      <a:pt x="4148" y="1393"/>
                    </a:lnTo>
                    <a:lnTo>
                      <a:pt x="4328" y="1400"/>
                    </a:lnTo>
                    <a:lnTo>
                      <a:pt x="4487" y="1407"/>
                    </a:lnTo>
                    <a:lnTo>
                      <a:pt x="4667" y="1414"/>
                    </a:lnTo>
                    <a:lnTo>
                      <a:pt x="4826" y="1421"/>
                    </a:lnTo>
                    <a:lnTo>
                      <a:pt x="6362" y="1421"/>
                    </a:lnTo>
                    <a:lnTo>
                      <a:pt x="6571" y="1407"/>
                    </a:lnTo>
                    <a:lnTo>
                      <a:pt x="6722" y="1400"/>
                    </a:lnTo>
                    <a:lnTo>
                      <a:pt x="6932" y="1393"/>
                    </a:lnTo>
                    <a:lnTo>
                      <a:pt x="7083" y="1378"/>
                    </a:lnTo>
                    <a:lnTo>
                      <a:pt x="7292" y="1364"/>
                    </a:lnTo>
                    <a:lnTo>
                      <a:pt x="7436" y="1349"/>
                    </a:lnTo>
                    <a:lnTo>
                      <a:pt x="7660" y="1335"/>
                    </a:lnTo>
                    <a:lnTo>
                      <a:pt x="7768" y="1320"/>
                    </a:lnTo>
                    <a:lnTo>
                      <a:pt x="7790" y="1320"/>
                    </a:lnTo>
                    <a:cubicBezTo>
                      <a:pt x="7927" y="1313"/>
                      <a:pt x="8057" y="1292"/>
                      <a:pt x="8187" y="1277"/>
                    </a:cubicBezTo>
                    <a:lnTo>
                      <a:pt x="8280" y="1270"/>
                    </a:lnTo>
                    <a:cubicBezTo>
                      <a:pt x="8381" y="1256"/>
                      <a:pt x="8490" y="1241"/>
                      <a:pt x="8590" y="1227"/>
                    </a:cubicBezTo>
                    <a:lnTo>
                      <a:pt x="8713" y="1212"/>
                    </a:lnTo>
                    <a:cubicBezTo>
                      <a:pt x="8821" y="1198"/>
                      <a:pt x="8922" y="1183"/>
                      <a:pt x="9023" y="1162"/>
                    </a:cubicBezTo>
                    <a:lnTo>
                      <a:pt x="9110" y="1155"/>
                    </a:lnTo>
                    <a:cubicBezTo>
                      <a:pt x="9240" y="1133"/>
                      <a:pt x="9369" y="1104"/>
                      <a:pt x="9499" y="1082"/>
                    </a:cubicBezTo>
                    <a:lnTo>
                      <a:pt x="9521" y="1082"/>
                    </a:lnTo>
                    <a:lnTo>
                      <a:pt x="9564" y="1075"/>
                    </a:lnTo>
                    <a:cubicBezTo>
                      <a:pt x="9752" y="1039"/>
                      <a:pt x="9939" y="1003"/>
                      <a:pt x="10120" y="967"/>
                    </a:cubicBezTo>
                    <a:lnTo>
                      <a:pt x="10156" y="960"/>
                    </a:lnTo>
                    <a:cubicBezTo>
                      <a:pt x="10350" y="917"/>
                      <a:pt x="10538" y="873"/>
                      <a:pt x="10725" y="830"/>
                    </a:cubicBezTo>
                    <a:lnTo>
                      <a:pt x="10754" y="51"/>
                    </a:lnTo>
                    <a:lnTo>
                      <a:pt x="10754" y="51"/>
                    </a:lnTo>
                    <a:cubicBezTo>
                      <a:pt x="10574" y="87"/>
                      <a:pt x="10379" y="123"/>
                      <a:pt x="10192" y="166"/>
                    </a:cubicBezTo>
                    <a:lnTo>
                      <a:pt x="10156" y="174"/>
                    </a:lnTo>
                    <a:cubicBezTo>
                      <a:pt x="9968" y="217"/>
                      <a:pt x="9781" y="253"/>
                      <a:pt x="9593" y="282"/>
                    </a:cubicBezTo>
                    <a:lnTo>
                      <a:pt x="9535" y="296"/>
                    </a:lnTo>
                    <a:cubicBezTo>
                      <a:pt x="9405" y="318"/>
                      <a:pt x="9276" y="340"/>
                      <a:pt x="9146" y="361"/>
                    </a:cubicBezTo>
                    <a:cubicBezTo>
                      <a:pt x="9117" y="368"/>
                      <a:pt x="9088" y="368"/>
                      <a:pt x="9059" y="376"/>
                    </a:cubicBezTo>
                    <a:lnTo>
                      <a:pt x="8749" y="419"/>
                    </a:lnTo>
                    <a:lnTo>
                      <a:pt x="8627" y="440"/>
                    </a:lnTo>
                    <a:lnTo>
                      <a:pt x="8309" y="477"/>
                    </a:lnTo>
                    <a:lnTo>
                      <a:pt x="8223" y="491"/>
                    </a:lnTo>
                    <a:cubicBezTo>
                      <a:pt x="8093" y="505"/>
                      <a:pt x="7956" y="520"/>
                      <a:pt x="7826" y="534"/>
                    </a:cubicBezTo>
                    <a:lnTo>
                      <a:pt x="7696" y="541"/>
                    </a:lnTo>
                    <a:lnTo>
                      <a:pt x="7473" y="563"/>
                    </a:lnTo>
                    <a:lnTo>
                      <a:pt x="7328" y="578"/>
                    </a:lnTo>
                    <a:lnTo>
                      <a:pt x="7112" y="592"/>
                    </a:lnTo>
                    <a:lnTo>
                      <a:pt x="6968" y="599"/>
                    </a:lnTo>
                    <a:lnTo>
                      <a:pt x="6751" y="614"/>
                    </a:lnTo>
                    <a:lnTo>
                      <a:pt x="6607" y="628"/>
                    </a:lnTo>
                    <a:lnTo>
                      <a:pt x="6391" y="635"/>
                    </a:lnTo>
                    <a:lnTo>
                      <a:pt x="6239" y="642"/>
                    </a:lnTo>
                    <a:lnTo>
                      <a:pt x="4696" y="642"/>
                    </a:lnTo>
                    <a:lnTo>
                      <a:pt x="4515" y="635"/>
                    </a:lnTo>
                    <a:lnTo>
                      <a:pt x="4357" y="628"/>
                    </a:lnTo>
                    <a:lnTo>
                      <a:pt x="4176" y="614"/>
                    </a:lnTo>
                    <a:lnTo>
                      <a:pt x="4018" y="606"/>
                    </a:lnTo>
                    <a:lnTo>
                      <a:pt x="3838" y="592"/>
                    </a:lnTo>
                    <a:lnTo>
                      <a:pt x="3679" y="585"/>
                    </a:lnTo>
                    <a:lnTo>
                      <a:pt x="3499" y="570"/>
                    </a:lnTo>
                    <a:lnTo>
                      <a:pt x="3340" y="556"/>
                    </a:lnTo>
                    <a:lnTo>
                      <a:pt x="3160" y="534"/>
                    </a:lnTo>
                    <a:lnTo>
                      <a:pt x="3001" y="520"/>
                    </a:lnTo>
                    <a:lnTo>
                      <a:pt x="2821" y="498"/>
                    </a:lnTo>
                    <a:lnTo>
                      <a:pt x="2662" y="484"/>
                    </a:lnTo>
                    <a:lnTo>
                      <a:pt x="2482" y="462"/>
                    </a:lnTo>
                    <a:lnTo>
                      <a:pt x="2323" y="440"/>
                    </a:lnTo>
                    <a:lnTo>
                      <a:pt x="2150" y="412"/>
                    </a:lnTo>
                    <a:lnTo>
                      <a:pt x="1977" y="390"/>
                    </a:lnTo>
                    <a:lnTo>
                      <a:pt x="1811" y="361"/>
                    </a:lnTo>
                    <a:lnTo>
                      <a:pt x="1638" y="332"/>
                    </a:lnTo>
                    <a:lnTo>
                      <a:pt x="1472" y="303"/>
                    </a:lnTo>
                    <a:lnTo>
                      <a:pt x="1299" y="275"/>
                    </a:lnTo>
                    <a:lnTo>
                      <a:pt x="1133" y="239"/>
                    </a:lnTo>
                    <a:lnTo>
                      <a:pt x="960" y="210"/>
                    </a:lnTo>
                    <a:lnTo>
                      <a:pt x="816" y="174"/>
                    </a:lnTo>
                    <a:lnTo>
                      <a:pt x="541" y="116"/>
                    </a:lnTo>
                    <a:lnTo>
                      <a:pt x="419" y="87"/>
                    </a:lnTo>
                    <a:cubicBezTo>
                      <a:pt x="289" y="58"/>
                      <a:pt x="159" y="29"/>
                      <a:pt x="29"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679;p56">
            <a:extLst>
              <a:ext uri="{FF2B5EF4-FFF2-40B4-BE49-F238E27FC236}">
                <a16:creationId xmlns:a16="http://schemas.microsoft.com/office/drawing/2014/main" id="{530DCC11-EFA9-441B-86FF-FC8C1811FCD9}"/>
              </a:ext>
            </a:extLst>
          </p:cNvPr>
          <p:cNvGrpSpPr/>
          <p:nvPr/>
        </p:nvGrpSpPr>
        <p:grpSpPr>
          <a:xfrm>
            <a:off x="4006230" y="3808884"/>
            <a:ext cx="1270350" cy="1318308"/>
            <a:chOff x="4820425" y="1329900"/>
            <a:chExt cx="70175" cy="70350"/>
          </a:xfrm>
        </p:grpSpPr>
        <p:sp>
          <p:nvSpPr>
            <p:cNvPr id="89" name="Google Shape;680;p56">
              <a:extLst>
                <a:ext uri="{FF2B5EF4-FFF2-40B4-BE49-F238E27FC236}">
                  <a16:creationId xmlns:a16="http://schemas.microsoft.com/office/drawing/2014/main" id="{85E94629-3244-43F8-A4AA-19CF07C9160F}"/>
                </a:ext>
              </a:extLst>
            </p:cNvPr>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1;p56">
              <a:extLst>
                <a:ext uri="{FF2B5EF4-FFF2-40B4-BE49-F238E27FC236}">
                  <a16:creationId xmlns:a16="http://schemas.microsoft.com/office/drawing/2014/main" id="{A523EB0D-E143-4411-AA04-390097539A08}"/>
                </a:ext>
              </a:extLst>
            </p:cNvPr>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2;p56">
              <a:extLst>
                <a:ext uri="{FF2B5EF4-FFF2-40B4-BE49-F238E27FC236}">
                  <a16:creationId xmlns:a16="http://schemas.microsoft.com/office/drawing/2014/main" id="{34490B40-9188-40D9-BEA4-0FBC8916F8B7}"/>
                </a:ext>
              </a:extLst>
            </p:cNvPr>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3;p56">
              <a:extLst>
                <a:ext uri="{FF2B5EF4-FFF2-40B4-BE49-F238E27FC236}">
                  <a16:creationId xmlns:a16="http://schemas.microsoft.com/office/drawing/2014/main" id="{6D416742-6874-4ECB-88AB-2C9891B68712}"/>
                </a:ext>
              </a:extLst>
            </p:cNvPr>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1600" dirty="0"/>
              <a:t>-</a:t>
            </a:r>
            <a:r>
              <a:rPr lang="fr-FR" sz="1600" dirty="0">
                <a:solidFill>
                  <a:schemeClr val="tx2">
                    <a:lumMod val="10000"/>
                  </a:schemeClr>
                </a:solidFill>
              </a:rPr>
              <a:t>Après la connexion du fichier Organisme.csv sur Power BI , on a transformer la data avec le </a:t>
            </a:r>
            <a:r>
              <a:rPr lang="fr-FR" sz="1600" dirty="0" err="1">
                <a:solidFill>
                  <a:schemeClr val="tx2">
                    <a:lumMod val="10000"/>
                  </a:schemeClr>
                </a:solidFill>
              </a:rPr>
              <a:t>Query</a:t>
            </a:r>
            <a:r>
              <a:rPr lang="fr-FR" sz="1600" dirty="0">
                <a:solidFill>
                  <a:schemeClr val="tx2">
                    <a:lumMod val="10000"/>
                  </a:schemeClr>
                </a:solidFill>
              </a:rPr>
              <a:t> Editor en </a:t>
            </a:r>
            <a:r>
              <a:rPr lang="fr-FR" sz="1600" dirty="0" err="1">
                <a:solidFill>
                  <a:schemeClr val="tx2">
                    <a:lumMod val="10000"/>
                  </a:schemeClr>
                </a:solidFill>
              </a:rPr>
              <a:t>fesont</a:t>
            </a:r>
            <a:r>
              <a:rPr lang="fr-FR" sz="1600" dirty="0">
                <a:solidFill>
                  <a:schemeClr val="tx2">
                    <a:lumMod val="10000"/>
                  </a:schemeClr>
                </a:solidFill>
              </a:rPr>
              <a:t> un split avec le délimiteur #.</a:t>
            </a:r>
          </a:p>
        </p:txBody>
      </p:sp>
      <p:pic>
        <p:nvPicPr>
          <p:cNvPr id="3" name="Image 2" descr="132803816_180699923792024_3163637613132453374_n (1).png"/>
          <p:cNvPicPr>
            <a:picLocks noChangeAspect="1"/>
          </p:cNvPicPr>
          <p:nvPr/>
        </p:nvPicPr>
        <p:blipFill>
          <a:blip r:embed="rId2"/>
          <a:stretch>
            <a:fillRect/>
          </a:stretch>
        </p:blipFill>
        <p:spPr>
          <a:xfrm>
            <a:off x="2301766" y="1439918"/>
            <a:ext cx="4088524" cy="3703582"/>
          </a:xfrm>
          <a:prstGeom prst="rect">
            <a:avLst/>
          </a:prstGeom>
        </p:spPr>
      </p:pic>
      <p:sp>
        <p:nvSpPr>
          <p:cNvPr id="4" name="Google Shape;258;p37">
            <a:extLst>
              <a:ext uri="{FF2B5EF4-FFF2-40B4-BE49-F238E27FC236}">
                <a16:creationId xmlns:a16="http://schemas.microsoft.com/office/drawing/2014/main" id="{C879BAAA-0036-4DE2-A03E-147189A86FDE}"/>
              </a:ext>
            </a:extLst>
          </p:cNvPr>
          <p:cNvSpPr/>
          <p:nvPr/>
        </p:nvSpPr>
        <p:spPr>
          <a:xfrm>
            <a:off x="128963" y="2553065"/>
            <a:ext cx="2032990"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i="1" dirty="0" err="1">
                <a:solidFill>
                  <a:schemeClr val="bg1">
                    <a:lumMod val="75000"/>
                  </a:schemeClr>
                </a:solidFill>
              </a:rPr>
              <a:t>Article_organisme</a:t>
            </a:r>
            <a:endParaRPr lang="en-US" b="1" i="1" dirty="0">
              <a:solidFill>
                <a:schemeClr val="bg1">
                  <a:lumMod val="75000"/>
                </a:schemeClr>
              </a:solidFill>
            </a:endParaRPr>
          </a:p>
        </p:txBody>
      </p:sp>
      <p:cxnSp>
        <p:nvCxnSpPr>
          <p:cNvPr id="5" name="Google Shape;235;p36">
            <a:extLst>
              <a:ext uri="{FF2B5EF4-FFF2-40B4-BE49-F238E27FC236}">
                <a16:creationId xmlns:a16="http://schemas.microsoft.com/office/drawing/2014/main" id="{C63DE24F-3C98-4197-A9DF-A97C7FE71D15}"/>
              </a:ext>
            </a:extLst>
          </p:cNvPr>
          <p:cNvCxnSpPr/>
          <p:nvPr/>
        </p:nvCxnSpPr>
        <p:spPr>
          <a:xfrm>
            <a:off x="0" y="1843606"/>
            <a:ext cx="2093100" cy="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235;p36">
            <a:extLst>
              <a:ext uri="{FF2B5EF4-FFF2-40B4-BE49-F238E27FC236}">
                <a16:creationId xmlns:a16="http://schemas.microsoft.com/office/drawing/2014/main" id="{C63DE24F-3C98-4197-A9DF-A97C7FE71D15}"/>
              </a:ext>
            </a:extLst>
          </p:cNvPr>
          <p:cNvCxnSpPr/>
          <p:nvPr/>
        </p:nvCxnSpPr>
        <p:spPr>
          <a:xfrm>
            <a:off x="0" y="3824807"/>
            <a:ext cx="2093100" cy="0"/>
          </a:xfrm>
          <a:prstGeom prst="straightConnector1">
            <a:avLst/>
          </a:prstGeom>
          <a:noFill/>
          <a:ln w="9525" cap="flat" cmpd="sng">
            <a:solidFill>
              <a:schemeClr val="dk1"/>
            </a:solidFill>
            <a:prstDash val="solid"/>
            <a:round/>
            <a:headEnd type="none" w="med" len="med"/>
            <a:tailEnd type="none" w="med" len="med"/>
          </a:ln>
        </p:spPr>
      </p:cxnSp>
      <p:grpSp>
        <p:nvGrpSpPr>
          <p:cNvPr id="7" name="Google Shape;6216;p62"/>
          <p:cNvGrpSpPr/>
          <p:nvPr/>
        </p:nvGrpSpPr>
        <p:grpSpPr>
          <a:xfrm>
            <a:off x="168165" y="178676"/>
            <a:ext cx="798787" cy="714703"/>
            <a:chOff x="-37385100" y="3949908"/>
            <a:chExt cx="321350" cy="318225"/>
          </a:xfrm>
        </p:grpSpPr>
        <p:sp>
          <p:nvSpPr>
            <p:cNvPr id="8" name="Google Shape;6217;p6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18;p6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1600" dirty="0"/>
              <a:t>-</a:t>
            </a:r>
            <a:r>
              <a:rPr lang="fr-FR" sz="1600" dirty="0">
                <a:solidFill>
                  <a:schemeClr val="tx2">
                    <a:lumMod val="10000"/>
                  </a:schemeClr>
                </a:solidFill>
              </a:rPr>
              <a:t>Après la connexion du fichier Title.csv sur Power BI , on a transformer la data avec le </a:t>
            </a:r>
            <a:r>
              <a:rPr lang="fr-FR" sz="1600" dirty="0" err="1">
                <a:solidFill>
                  <a:schemeClr val="tx2">
                    <a:lumMod val="10000"/>
                  </a:schemeClr>
                </a:solidFill>
              </a:rPr>
              <a:t>Query</a:t>
            </a:r>
            <a:r>
              <a:rPr lang="fr-FR" sz="1600" dirty="0">
                <a:solidFill>
                  <a:schemeClr val="tx2">
                    <a:lumMod val="10000"/>
                  </a:schemeClr>
                </a:solidFill>
              </a:rPr>
              <a:t> Editor.</a:t>
            </a:r>
          </a:p>
        </p:txBody>
      </p:sp>
      <p:sp>
        <p:nvSpPr>
          <p:cNvPr id="4" name="Google Shape;258;p37">
            <a:extLst>
              <a:ext uri="{FF2B5EF4-FFF2-40B4-BE49-F238E27FC236}">
                <a16:creationId xmlns:a16="http://schemas.microsoft.com/office/drawing/2014/main" id="{C879BAAA-0036-4DE2-A03E-147189A86FDE}"/>
              </a:ext>
            </a:extLst>
          </p:cNvPr>
          <p:cNvSpPr/>
          <p:nvPr/>
        </p:nvSpPr>
        <p:spPr>
          <a:xfrm>
            <a:off x="136051" y="2553065"/>
            <a:ext cx="1964137"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err="1">
                <a:solidFill>
                  <a:schemeClr val="bg1">
                    <a:lumMod val="75000"/>
                  </a:schemeClr>
                </a:solidFill>
              </a:rPr>
              <a:t>Title_Keywords</a:t>
            </a:r>
            <a:endParaRPr b="1" i="1" dirty="0">
              <a:solidFill>
                <a:schemeClr val="bg1">
                  <a:lumMod val="75000"/>
                </a:schemeClr>
              </a:solidFill>
            </a:endParaRPr>
          </a:p>
        </p:txBody>
      </p:sp>
      <p:cxnSp>
        <p:nvCxnSpPr>
          <p:cNvPr id="5" name="Google Shape;235;p36">
            <a:extLst>
              <a:ext uri="{FF2B5EF4-FFF2-40B4-BE49-F238E27FC236}">
                <a16:creationId xmlns:a16="http://schemas.microsoft.com/office/drawing/2014/main" id="{C63DE24F-3C98-4197-A9DF-A97C7FE71D15}"/>
              </a:ext>
            </a:extLst>
          </p:cNvPr>
          <p:cNvCxnSpPr/>
          <p:nvPr/>
        </p:nvCxnSpPr>
        <p:spPr>
          <a:xfrm>
            <a:off x="0" y="1843606"/>
            <a:ext cx="2093100" cy="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235;p36">
            <a:extLst>
              <a:ext uri="{FF2B5EF4-FFF2-40B4-BE49-F238E27FC236}">
                <a16:creationId xmlns:a16="http://schemas.microsoft.com/office/drawing/2014/main" id="{C63DE24F-3C98-4197-A9DF-A97C7FE71D15}"/>
              </a:ext>
            </a:extLst>
          </p:cNvPr>
          <p:cNvCxnSpPr/>
          <p:nvPr/>
        </p:nvCxnSpPr>
        <p:spPr>
          <a:xfrm>
            <a:off x="0" y="3824807"/>
            <a:ext cx="2093100" cy="0"/>
          </a:xfrm>
          <a:prstGeom prst="straightConnector1">
            <a:avLst/>
          </a:prstGeom>
          <a:noFill/>
          <a:ln w="9525" cap="flat" cmpd="sng">
            <a:solidFill>
              <a:schemeClr val="dk1"/>
            </a:solidFill>
            <a:prstDash val="solid"/>
            <a:round/>
            <a:headEnd type="none" w="med" len="med"/>
            <a:tailEnd type="none" w="med" len="med"/>
          </a:ln>
        </p:spPr>
      </p:cxnSp>
      <p:grpSp>
        <p:nvGrpSpPr>
          <p:cNvPr id="7" name="Google Shape;6216;p62"/>
          <p:cNvGrpSpPr/>
          <p:nvPr/>
        </p:nvGrpSpPr>
        <p:grpSpPr>
          <a:xfrm>
            <a:off x="168165" y="178676"/>
            <a:ext cx="798787" cy="714703"/>
            <a:chOff x="-37385100" y="3949908"/>
            <a:chExt cx="321350" cy="318225"/>
          </a:xfrm>
        </p:grpSpPr>
        <p:sp>
          <p:nvSpPr>
            <p:cNvPr id="8" name="Google Shape;6217;p6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18;p6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C82D76F4-21AD-472B-9D20-02161EBE798F}"/>
              </a:ext>
            </a:extLst>
          </p:cNvPr>
          <p:cNvPicPr>
            <a:picLocks noChangeAspect="1"/>
          </p:cNvPicPr>
          <p:nvPr/>
        </p:nvPicPr>
        <p:blipFill>
          <a:blip r:embed="rId2"/>
          <a:stretch>
            <a:fillRect/>
          </a:stretch>
        </p:blipFill>
        <p:spPr>
          <a:xfrm>
            <a:off x="3168502" y="1403498"/>
            <a:ext cx="3841898" cy="3336329"/>
          </a:xfrm>
          <a:prstGeom prst="rect">
            <a:avLst/>
          </a:prstGeom>
        </p:spPr>
      </p:pic>
    </p:spTree>
    <p:extLst>
      <p:ext uri="{BB962C8B-B14F-4D97-AF65-F5344CB8AC3E}">
        <p14:creationId xmlns:p14="http://schemas.microsoft.com/office/powerpoint/2010/main" val="478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1600" dirty="0"/>
              <a:t>-</a:t>
            </a:r>
            <a:r>
              <a:rPr lang="fr-FR" sz="1600" dirty="0">
                <a:solidFill>
                  <a:schemeClr val="tx2">
                    <a:lumMod val="10000"/>
                  </a:schemeClr>
                </a:solidFill>
              </a:rPr>
              <a:t>Après la connexion du fichier Abstract.csv sur Power BI , on a transformer la data avec le </a:t>
            </a:r>
            <a:r>
              <a:rPr lang="fr-FR" sz="1600" dirty="0" err="1">
                <a:solidFill>
                  <a:schemeClr val="tx2">
                    <a:lumMod val="10000"/>
                  </a:schemeClr>
                </a:solidFill>
              </a:rPr>
              <a:t>Query</a:t>
            </a:r>
            <a:r>
              <a:rPr lang="fr-FR" sz="1600" dirty="0">
                <a:solidFill>
                  <a:schemeClr val="tx2">
                    <a:lumMod val="10000"/>
                  </a:schemeClr>
                </a:solidFill>
              </a:rPr>
              <a:t> Editor.</a:t>
            </a:r>
          </a:p>
        </p:txBody>
      </p:sp>
      <p:sp>
        <p:nvSpPr>
          <p:cNvPr id="4" name="Google Shape;258;p37">
            <a:extLst>
              <a:ext uri="{FF2B5EF4-FFF2-40B4-BE49-F238E27FC236}">
                <a16:creationId xmlns:a16="http://schemas.microsoft.com/office/drawing/2014/main" id="{C879BAAA-0036-4DE2-A03E-147189A86FDE}"/>
              </a:ext>
            </a:extLst>
          </p:cNvPr>
          <p:cNvSpPr/>
          <p:nvPr/>
        </p:nvSpPr>
        <p:spPr>
          <a:xfrm>
            <a:off x="92148" y="2553065"/>
            <a:ext cx="2000951"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err="1">
                <a:solidFill>
                  <a:schemeClr val="bg1">
                    <a:lumMod val="75000"/>
                  </a:schemeClr>
                </a:solidFill>
              </a:rPr>
              <a:t>Abstract_Keywords</a:t>
            </a:r>
            <a:endParaRPr b="1" i="1" dirty="0">
              <a:solidFill>
                <a:schemeClr val="bg1">
                  <a:lumMod val="75000"/>
                </a:schemeClr>
              </a:solidFill>
            </a:endParaRPr>
          </a:p>
        </p:txBody>
      </p:sp>
      <p:cxnSp>
        <p:nvCxnSpPr>
          <p:cNvPr id="5" name="Google Shape;235;p36">
            <a:extLst>
              <a:ext uri="{FF2B5EF4-FFF2-40B4-BE49-F238E27FC236}">
                <a16:creationId xmlns:a16="http://schemas.microsoft.com/office/drawing/2014/main" id="{C63DE24F-3C98-4197-A9DF-A97C7FE71D15}"/>
              </a:ext>
            </a:extLst>
          </p:cNvPr>
          <p:cNvCxnSpPr/>
          <p:nvPr/>
        </p:nvCxnSpPr>
        <p:spPr>
          <a:xfrm>
            <a:off x="0" y="1843606"/>
            <a:ext cx="2093100" cy="0"/>
          </a:xfrm>
          <a:prstGeom prst="straightConnector1">
            <a:avLst/>
          </a:prstGeom>
          <a:noFill/>
          <a:ln w="9525" cap="flat" cmpd="sng">
            <a:solidFill>
              <a:schemeClr val="dk1"/>
            </a:solidFill>
            <a:prstDash val="solid"/>
            <a:round/>
            <a:headEnd type="none" w="med" len="med"/>
            <a:tailEnd type="none" w="med" len="med"/>
          </a:ln>
        </p:spPr>
      </p:cxnSp>
      <p:cxnSp>
        <p:nvCxnSpPr>
          <p:cNvPr id="6" name="Google Shape;235;p36">
            <a:extLst>
              <a:ext uri="{FF2B5EF4-FFF2-40B4-BE49-F238E27FC236}">
                <a16:creationId xmlns:a16="http://schemas.microsoft.com/office/drawing/2014/main" id="{C63DE24F-3C98-4197-A9DF-A97C7FE71D15}"/>
              </a:ext>
            </a:extLst>
          </p:cNvPr>
          <p:cNvCxnSpPr/>
          <p:nvPr/>
        </p:nvCxnSpPr>
        <p:spPr>
          <a:xfrm>
            <a:off x="0" y="3824807"/>
            <a:ext cx="2093100" cy="0"/>
          </a:xfrm>
          <a:prstGeom prst="straightConnector1">
            <a:avLst/>
          </a:prstGeom>
          <a:noFill/>
          <a:ln w="9525" cap="flat" cmpd="sng">
            <a:solidFill>
              <a:schemeClr val="dk1"/>
            </a:solidFill>
            <a:prstDash val="solid"/>
            <a:round/>
            <a:headEnd type="none" w="med" len="med"/>
            <a:tailEnd type="none" w="med" len="med"/>
          </a:ln>
        </p:spPr>
      </p:cxnSp>
      <p:grpSp>
        <p:nvGrpSpPr>
          <p:cNvPr id="7" name="Google Shape;6216;p62"/>
          <p:cNvGrpSpPr/>
          <p:nvPr/>
        </p:nvGrpSpPr>
        <p:grpSpPr>
          <a:xfrm>
            <a:off x="168165" y="178676"/>
            <a:ext cx="798787" cy="714703"/>
            <a:chOff x="-37385100" y="3949908"/>
            <a:chExt cx="321350" cy="318225"/>
          </a:xfrm>
        </p:grpSpPr>
        <p:sp>
          <p:nvSpPr>
            <p:cNvPr id="8" name="Google Shape;6217;p6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18;p6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0A5E3534-21F3-45BD-AF82-E74A8AE8A2F9}"/>
              </a:ext>
            </a:extLst>
          </p:cNvPr>
          <p:cNvPicPr>
            <a:picLocks noChangeAspect="1"/>
          </p:cNvPicPr>
          <p:nvPr/>
        </p:nvPicPr>
        <p:blipFill>
          <a:blip r:embed="rId2"/>
          <a:stretch>
            <a:fillRect/>
          </a:stretch>
        </p:blipFill>
        <p:spPr>
          <a:xfrm>
            <a:off x="3558363" y="1353883"/>
            <a:ext cx="2948763" cy="2899140"/>
          </a:xfrm>
          <a:prstGeom prst="rect">
            <a:avLst/>
          </a:prstGeom>
        </p:spPr>
      </p:pic>
    </p:spTree>
    <p:extLst>
      <p:ext uri="{BB962C8B-B14F-4D97-AF65-F5344CB8AC3E}">
        <p14:creationId xmlns:p14="http://schemas.microsoft.com/office/powerpoint/2010/main" val="1611837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6F6A39-4745-44CC-8D80-CB502F146170}"/>
              </a:ext>
            </a:extLst>
          </p:cNvPr>
          <p:cNvSpPr>
            <a:spLocks noGrp="1"/>
          </p:cNvSpPr>
          <p:nvPr>
            <p:ph type="ctrTitle"/>
          </p:nvPr>
        </p:nvSpPr>
        <p:spPr>
          <a:xfrm>
            <a:off x="2514171" y="-282222"/>
            <a:ext cx="4945681" cy="1806222"/>
          </a:xfrm>
        </p:spPr>
        <p:txBody>
          <a:bodyPr/>
          <a:lstStyle/>
          <a:p>
            <a:r>
              <a:rPr lang="fr-FR" sz="1600" i="1" dirty="0">
                <a:solidFill>
                  <a:schemeClr val="accent6"/>
                </a:solidFill>
                <a:latin typeface="Roboto Condensed Light"/>
              </a:rPr>
              <a:t>-Après la connexion et la création des tableaux nécessaires on a crée la modélisation suivante qui va nous permettre de visualiser notre Data de manière plus efficace.</a:t>
            </a:r>
          </a:p>
        </p:txBody>
      </p:sp>
      <p:grpSp>
        <p:nvGrpSpPr>
          <p:cNvPr id="6" name="Google Shape;4453;p58">
            <a:extLst>
              <a:ext uri="{FF2B5EF4-FFF2-40B4-BE49-F238E27FC236}">
                <a16:creationId xmlns:a16="http://schemas.microsoft.com/office/drawing/2014/main" id="{48F43B67-172D-4072-A8EE-2DC231DAB17C}"/>
              </a:ext>
            </a:extLst>
          </p:cNvPr>
          <p:cNvGrpSpPr/>
          <p:nvPr/>
        </p:nvGrpSpPr>
        <p:grpSpPr>
          <a:xfrm>
            <a:off x="11145" y="4311071"/>
            <a:ext cx="651116" cy="831655"/>
            <a:chOff x="1487200" y="4993750"/>
            <a:chExt cx="483125" cy="483125"/>
          </a:xfrm>
        </p:grpSpPr>
        <p:sp>
          <p:nvSpPr>
            <p:cNvPr id="7" name="Google Shape;4454;p58">
              <a:extLst>
                <a:ext uri="{FF2B5EF4-FFF2-40B4-BE49-F238E27FC236}">
                  <a16:creationId xmlns:a16="http://schemas.microsoft.com/office/drawing/2014/main" id="{7ECCF077-FB04-4790-8275-40EB2776DCF8}"/>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455;p58">
              <a:extLst>
                <a:ext uri="{FF2B5EF4-FFF2-40B4-BE49-F238E27FC236}">
                  <a16:creationId xmlns:a16="http://schemas.microsoft.com/office/drawing/2014/main" id="{C89F1780-26E8-4255-AF1C-1CCA2A45E0D0}"/>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Picture 3">
            <a:extLst>
              <a:ext uri="{FF2B5EF4-FFF2-40B4-BE49-F238E27FC236}">
                <a16:creationId xmlns:a16="http://schemas.microsoft.com/office/drawing/2014/main" id="{390A75D5-1FEE-4B12-B153-349C54062637}"/>
              </a:ext>
            </a:extLst>
          </p:cNvPr>
          <p:cNvPicPr>
            <a:picLocks noChangeAspect="1"/>
          </p:cNvPicPr>
          <p:nvPr/>
        </p:nvPicPr>
        <p:blipFill>
          <a:blip r:embed="rId2"/>
          <a:stretch>
            <a:fillRect/>
          </a:stretch>
        </p:blipFill>
        <p:spPr>
          <a:xfrm>
            <a:off x="765544" y="1523999"/>
            <a:ext cx="7803492" cy="3239387"/>
          </a:xfrm>
          <a:prstGeom prst="rect">
            <a:avLst/>
          </a:prstGeom>
        </p:spPr>
      </p:pic>
    </p:spTree>
    <p:extLst>
      <p:ext uri="{BB962C8B-B14F-4D97-AF65-F5344CB8AC3E}">
        <p14:creationId xmlns:p14="http://schemas.microsoft.com/office/powerpoint/2010/main" val="1935258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9"/>
          <p:cNvSpPr txBox="1">
            <a:spLocks noGrp="1"/>
          </p:cNvSpPr>
          <p:nvPr>
            <p:ph type="ctrTitle"/>
          </p:nvPr>
        </p:nvSpPr>
        <p:spPr>
          <a:xfrm flipH="1">
            <a:off x="3948300" y="3222300"/>
            <a:ext cx="5195700" cy="1921200"/>
          </a:xfrm>
          <a:prstGeom prst="rect">
            <a:avLst/>
          </a:prstGeom>
        </p:spPr>
        <p:txBody>
          <a:bodyPr spcFirstLastPara="1" wrap="square" lIns="91425" tIns="91425" rIns="91425" bIns="91425" anchor="ctr" anchorCtr="0">
            <a:noAutofit/>
          </a:bodyPr>
          <a:lstStyle/>
          <a:p>
            <a:r>
              <a:rPr lang="fr-FR" sz="3200" i="1" dirty="0">
                <a:solidFill>
                  <a:schemeClr val="tx1">
                    <a:lumMod val="50000"/>
                  </a:schemeClr>
                </a:solidFill>
                <a:latin typeface="Eras Demi ITC" panose="020B0805030504020804" pitchFamily="34" charset="0"/>
              </a:rPr>
              <a:t>V</a:t>
            </a:r>
            <a:r>
              <a:rPr lang="fr-FR" sz="3200" b="1" i="1" dirty="0">
                <a:solidFill>
                  <a:schemeClr val="tx1">
                    <a:lumMod val="50000"/>
                  </a:schemeClr>
                </a:solidFill>
                <a:effectLst/>
                <a:latin typeface="Eras Demi ITC" panose="020B0805030504020804" pitchFamily="34" charset="0"/>
              </a:rPr>
              <a:t>isualisation du Data</a:t>
            </a:r>
            <a:r>
              <a:rPr lang="fr-FR" sz="3200" b="1" i="0" dirty="0">
                <a:solidFill>
                  <a:schemeClr val="tx1">
                    <a:lumMod val="50000"/>
                  </a:schemeClr>
                </a:solidFill>
                <a:effectLst/>
                <a:latin typeface="arial" panose="020B0604020202020204" pitchFamily="34" charset="0"/>
              </a:rPr>
              <a:t>.</a:t>
            </a:r>
            <a:br>
              <a:rPr lang="fr-FR" dirty="0">
                <a:solidFill>
                  <a:schemeClr val="tx1">
                    <a:lumMod val="50000"/>
                  </a:schemeClr>
                </a:solidFill>
              </a:rPr>
            </a:br>
            <a:endParaRPr dirty="0"/>
          </a:p>
        </p:txBody>
      </p:sp>
      <p:sp>
        <p:nvSpPr>
          <p:cNvPr id="313" name="Google Shape;313;p39"/>
          <p:cNvSpPr txBox="1">
            <a:spLocks noGrp="1"/>
          </p:cNvSpPr>
          <p:nvPr>
            <p:ph type="title" idx="2"/>
          </p:nvPr>
        </p:nvSpPr>
        <p:spPr>
          <a:xfrm flipH="1">
            <a:off x="6137175" y="719124"/>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314" name="Google Shape;314;p39"/>
          <p:cNvCxnSpPr>
            <a:cxnSpLocks/>
          </p:cNvCxnSpPr>
          <p:nvPr/>
        </p:nvCxnSpPr>
        <p:spPr>
          <a:xfrm>
            <a:off x="5810561" y="2755989"/>
            <a:ext cx="3305914"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1CB21-85B1-4D9F-A2F8-B2D73C7536EC}"/>
              </a:ext>
            </a:extLst>
          </p:cNvPr>
          <p:cNvSpPr>
            <a:spLocks noGrp="1"/>
          </p:cNvSpPr>
          <p:nvPr>
            <p:ph type="ctrTitle"/>
          </p:nvPr>
        </p:nvSpPr>
        <p:spPr>
          <a:xfrm>
            <a:off x="2638350" y="150720"/>
            <a:ext cx="3867300" cy="763680"/>
          </a:xfrm>
        </p:spPr>
        <p:txBody>
          <a:bodyPr/>
          <a:lstStyle/>
          <a:p>
            <a:r>
              <a:rPr lang="fr-FR" i="1" u="sng" dirty="0" err="1">
                <a:solidFill>
                  <a:schemeClr val="tx1">
                    <a:lumMod val="50000"/>
                  </a:schemeClr>
                </a:solidFill>
                <a:latin typeface="Cooper Black" panose="0208090404030B020404" pitchFamily="18" charset="0"/>
              </a:rPr>
              <a:t>Dashbord</a:t>
            </a:r>
            <a:r>
              <a:rPr lang="fr-FR" i="1" u="sng" dirty="0">
                <a:solidFill>
                  <a:schemeClr val="tx1">
                    <a:lumMod val="50000"/>
                  </a:schemeClr>
                </a:solidFill>
                <a:latin typeface="Cooper Black" panose="0208090404030B020404" pitchFamily="18" charset="0"/>
              </a:rPr>
              <a:t> final </a:t>
            </a:r>
            <a:r>
              <a:rPr lang="fr-FR" i="1" dirty="0">
                <a:solidFill>
                  <a:schemeClr val="tx1">
                    <a:lumMod val="50000"/>
                  </a:schemeClr>
                </a:solidFill>
                <a:latin typeface="Cooper Black" panose="0208090404030B020404" pitchFamily="18" charset="0"/>
              </a:rPr>
              <a:t>:</a:t>
            </a:r>
          </a:p>
        </p:txBody>
      </p:sp>
      <p:sp>
        <p:nvSpPr>
          <p:cNvPr id="4" name="Google Shape;258;p37">
            <a:extLst>
              <a:ext uri="{FF2B5EF4-FFF2-40B4-BE49-F238E27FC236}">
                <a16:creationId xmlns:a16="http://schemas.microsoft.com/office/drawing/2014/main" id="{0EA2E30A-E04B-45AA-A3B7-673753078368}"/>
              </a:ext>
            </a:extLst>
          </p:cNvPr>
          <p:cNvSpPr/>
          <p:nvPr/>
        </p:nvSpPr>
        <p:spPr>
          <a:xfrm>
            <a:off x="2238702" y="1046374"/>
            <a:ext cx="5633545"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a:solidFill>
                  <a:schemeClr val="bg2">
                    <a:lumMod val="20000"/>
                    <a:lumOff val="80000"/>
                  </a:schemeClr>
                </a:solidFill>
              </a:rPr>
              <a:t>Page 1: Visualisation des articles par fonction de date et pays </a:t>
            </a:r>
            <a:endParaRPr b="1" i="1" dirty="0">
              <a:solidFill>
                <a:schemeClr val="bg2">
                  <a:lumMod val="20000"/>
                  <a:lumOff val="80000"/>
                </a:schemeClr>
              </a:solidFill>
            </a:endParaRPr>
          </a:p>
        </p:txBody>
      </p:sp>
      <p:grpSp>
        <p:nvGrpSpPr>
          <p:cNvPr id="10" name="Google Shape;2853;p57">
            <a:extLst>
              <a:ext uri="{FF2B5EF4-FFF2-40B4-BE49-F238E27FC236}">
                <a16:creationId xmlns:a16="http://schemas.microsoft.com/office/drawing/2014/main" id="{BF75E248-3AB1-4555-8DAD-D7E1B6AC08E6}"/>
              </a:ext>
            </a:extLst>
          </p:cNvPr>
          <p:cNvGrpSpPr/>
          <p:nvPr/>
        </p:nvGrpSpPr>
        <p:grpSpPr>
          <a:xfrm>
            <a:off x="8434447" y="240816"/>
            <a:ext cx="538853" cy="583487"/>
            <a:chOff x="2127141" y="3043500"/>
            <a:chExt cx="422629" cy="408027"/>
          </a:xfrm>
        </p:grpSpPr>
        <p:grpSp>
          <p:nvGrpSpPr>
            <p:cNvPr id="11" name="Google Shape;2854;p57">
              <a:extLst>
                <a:ext uri="{FF2B5EF4-FFF2-40B4-BE49-F238E27FC236}">
                  <a16:creationId xmlns:a16="http://schemas.microsoft.com/office/drawing/2014/main" id="{256A485A-60FC-4252-9ECC-A660415E83BC}"/>
                </a:ext>
              </a:extLst>
            </p:cNvPr>
            <p:cNvGrpSpPr/>
            <p:nvPr/>
          </p:nvGrpSpPr>
          <p:grpSpPr>
            <a:xfrm>
              <a:off x="2127141" y="3048223"/>
              <a:ext cx="418743" cy="403304"/>
              <a:chOff x="2101363" y="3048223"/>
              <a:chExt cx="418743" cy="403304"/>
            </a:xfrm>
          </p:grpSpPr>
          <p:sp>
            <p:nvSpPr>
              <p:cNvPr id="14" name="Google Shape;2855;p57">
                <a:extLst>
                  <a:ext uri="{FF2B5EF4-FFF2-40B4-BE49-F238E27FC236}">
                    <a16:creationId xmlns:a16="http://schemas.microsoft.com/office/drawing/2014/main" id="{1F1F68C4-A244-4460-A66C-129D67D488B7}"/>
                  </a:ext>
                </a:extLst>
              </p:cNvPr>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56;p57">
                <a:extLst>
                  <a:ext uri="{FF2B5EF4-FFF2-40B4-BE49-F238E27FC236}">
                    <a16:creationId xmlns:a16="http://schemas.microsoft.com/office/drawing/2014/main" id="{B4FD86BA-30FA-406B-8A4E-DEBB2162A270}"/>
                  </a:ext>
                </a:extLst>
              </p:cNvPr>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857;p57">
              <a:extLst>
                <a:ext uri="{FF2B5EF4-FFF2-40B4-BE49-F238E27FC236}">
                  <a16:creationId xmlns:a16="http://schemas.microsoft.com/office/drawing/2014/main" id="{75DC629C-2432-49B8-8DD9-E0645FEFF16D}"/>
                </a:ext>
              </a:extLst>
            </p:cNvPr>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58;p57">
              <a:extLst>
                <a:ext uri="{FF2B5EF4-FFF2-40B4-BE49-F238E27FC236}">
                  <a16:creationId xmlns:a16="http://schemas.microsoft.com/office/drawing/2014/main" id="{650EE11B-78AF-4FDA-85C2-F576CE8B615E}"/>
                </a:ext>
              </a:extLst>
            </p:cNvPr>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Image 15" descr="132858049_726378954973054_1260593590728845691_n (1).png"/>
          <p:cNvPicPr>
            <a:picLocks noChangeAspect="1"/>
          </p:cNvPicPr>
          <p:nvPr/>
        </p:nvPicPr>
        <p:blipFill>
          <a:blip r:embed="rId2"/>
          <a:stretch>
            <a:fillRect/>
          </a:stretch>
        </p:blipFill>
        <p:spPr>
          <a:xfrm>
            <a:off x="1439918" y="1671145"/>
            <a:ext cx="6705600" cy="3472355"/>
          </a:xfrm>
          <a:prstGeom prst="rect">
            <a:avLst/>
          </a:prstGeom>
        </p:spPr>
      </p:pic>
    </p:spTree>
    <p:extLst>
      <p:ext uri="{BB962C8B-B14F-4D97-AF65-F5344CB8AC3E}">
        <p14:creationId xmlns:p14="http://schemas.microsoft.com/office/powerpoint/2010/main" val="394604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8;p37">
            <a:extLst>
              <a:ext uri="{FF2B5EF4-FFF2-40B4-BE49-F238E27FC236}">
                <a16:creationId xmlns:a16="http://schemas.microsoft.com/office/drawing/2014/main" id="{6F6A0725-5632-4977-BDDC-73F8C00D6829}"/>
              </a:ext>
            </a:extLst>
          </p:cNvPr>
          <p:cNvSpPr/>
          <p:nvPr/>
        </p:nvSpPr>
        <p:spPr>
          <a:xfrm>
            <a:off x="2322786" y="888718"/>
            <a:ext cx="5402317"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a:solidFill>
                  <a:schemeClr val="bg2">
                    <a:lumMod val="20000"/>
                    <a:lumOff val="80000"/>
                  </a:schemeClr>
                </a:solidFill>
              </a:rPr>
              <a:t>Page 2: Visualisation des journaux par auteur et articles </a:t>
            </a:r>
            <a:endParaRPr b="1" i="1" dirty="0">
              <a:solidFill>
                <a:schemeClr val="bg2">
                  <a:lumMod val="20000"/>
                  <a:lumOff val="80000"/>
                </a:schemeClr>
              </a:solidFill>
            </a:endParaRPr>
          </a:p>
        </p:txBody>
      </p:sp>
      <p:grpSp>
        <p:nvGrpSpPr>
          <p:cNvPr id="2" name="Google Shape;2853;p57">
            <a:extLst>
              <a:ext uri="{FF2B5EF4-FFF2-40B4-BE49-F238E27FC236}">
                <a16:creationId xmlns:a16="http://schemas.microsoft.com/office/drawing/2014/main" id="{BF75E248-3AB1-4555-8DAD-D7E1B6AC08E6}"/>
              </a:ext>
            </a:extLst>
          </p:cNvPr>
          <p:cNvGrpSpPr/>
          <p:nvPr/>
        </p:nvGrpSpPr>
        <p:grpSpPr>
          <a:xfrm>
            <a:off x="8124496" y="178675"/>
            <a:ext cx="785741" cy="557049"/>
            <a:chOff x="2127141" y="3043500"/>
            <a:chExt cx="422629" cy="408027"/>
          </a:xfrm>
        </p:grpSpPr>
        <p:grpSp>
          <p:nvGrpSpPr>
            <p:cNvPr id="3" name="Google Shape;2854;p57">
              <a:extLst>
                <a:ext uri="{FF2B5EF4-FFF2-40B4-BE49-F238E27FC236}">
                  <a16:creationId xmlns:a16="http://schemas.microsoft.com/office/drawing/2014/main" id="{256A485A-60FC-4252-9ECC-A660415E83BC}"/>
                </a:ext>
              </a:extLst>
            </p:cNvPr>
            <p:cNvGrpSpPr/>
            <p:nvPr/>
          </p:nvGrpSpPr>
          <p:grpSpPr>
            <a:xfrm>
              <a:off x="2127141" y="3048223"/>
              <a:ext cx="418743" cy="403304"/>
              <a:chOff x="2101363" y="3048223"/>
              <a:chExt cx="418743" cy="403304"/>
            </a:xfrm>
          </p:grpSpPr>
          <p:sp>
            <p:nvSpPr>
              <p:cNvPr id="14" name="Google Shape;2855;p57">
                <a:extLst>
                  <a:ext uri="{FF2B5EF4-FFF2-40B4-BE49-F238E27FC236}">
                    <a16:creationId xmlns:a16="http://schemas.microsoft.com/office/drawing/2014/main" id="{1F1F68C4-A244-4460-A66C-129D67D488B7}"/>
                  </a:ext>
                </a:extLst>
              </p:cNvPr>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56;p57">
                <a:extLst>
                  <a:ext uri="{FF2B5EF4-FFF2-40B4-BE49-F238E27FC236}">
                    <a16:creationId xmlns:a16="http://schemas.microsoft.com/office/drawing/2014/main" id="{B4FD86BA-30FA-406B-8A4E-DEBB2162A270}"/>
                  </a:ext>
                </a:extLst>
              </p:cNvPr>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857;p57">
              <a:extLst>
                <a:ext uri="{FF2B5EF4-FFF2-40B4-BE49-F238E27FC236}">
                  <a16:creationId xmlns:a16="http://schemas.microsoft.com/office/drawing/2014/main" id="{75DC629C-2432-49B8-8DD9-E0645FEFF16D}"/>
                </a:ext>
              </a:extLst>
            </p:cNvPr>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58;p57">
              <a:extLst>
                <a:ext uri="{FF2B5EF4-FFF2-40B4-BE49-F238E27FC236}">
                  <a16:creationId xmlns:a16="http://schemas.microsoft.com/office/drawing/2014/main" id="{650EE11B-78AF-4FDA-85C2-F576CE8B615E}"/>
                </a:ext>
              </a:extLst>
            </p:cNvPr>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Image 18" descr="132850810_209209074151942_1135487208451249291_n.png"/>
          <p:cNvPicPr>
            <a:picLocks noChangeAspect="1"/>
          </p:cNvPicPr>
          <p:nvPr/>
        </p:nvPicPr>
        <p:blipFill>
          <a:blip r:embed="rId3"/>
          <a:stretch>
            <a:fillRect/>
          </a:stretch>
        </p:blipFill>
        <p:spPr>
          <a:xfrm>
            <a:off x="1303282" y="1723697"/>
            <a:ext cx="7020911" cy="3216165"/>
          </a:xfrm>
          <a:prstGeom prst="rect">
            <a:avLst/>
          </a:prstGeom>
        </p:spPr>
      </p:pic>
    </p:spTree>
    <p:extLst>
      <p:ext uri="{BB962C8B-B14F-4D97-AF65-F5344CB8AC3E}">
        <p14:creationId xmlns:p14="http://schemas.microsoft.com/office/powerpoint/2010/main" val="394604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8;p37">
            <a:extLst>
              <a:ext uri="{FF2B5EF4-FFF2-40B4-BE49-F238E27FC236}">
                <a16:creationId xmlns:a16="http://schemas.microsoft.com/office/drawing/2014/main" id="{0EA2E30A-E04B-45AA-A3B7-673753078368}"/>
              </a:ext>
            </a:extLst>
          </p:cNvPr>
          <p:cNvSpPr/>
          <p:nvPr/>
        </p:nvSpPr>
        <p:spPr>
          <a:xfrm>
            <a:off x="2112580" y="788277"/>
            <a:ext cx="5433848" cy="493986"/>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a:solidFill>
                  <a:schemeClr val="bg2">
                    <a:lumMod val="20000"/>
                    <a:lumOff val="80000"/>
                  </a:schemeClr>
                </a:solidFill>
              </a:rPr>
              <a:t>Page 3: Visualisation des auteurs par pays et par nombre d’articles.</a:t>
            </a:r>
            <a:endParaRPr b="1" i="1" dirty="0">
              <a:solidFill>
                <a:schemeClr val="bg2">
                  <a:lumMod val="20000"/>
                  <a:lumOff val="80000"/>
                </a:schemeClr>
              </a:solidFill>
            </a:endParaRPr>
          </a:p>
        </p:txBody>
      </p:sp>
      <p:pic>
        <p:nvPicPr>
          <p:cNvPr id="18" name="Image 17" descr="132491763_723418894976594_3724598783422495189_n.png"/>
          <p:cNvPicPr>
            <a:picLocks noChangeAspect="1"/>
          </p:cNvPicPr>
          <p:nvPr/>
        </p:nvPicPr>
        <p:blipFill>
          <a:blip r:embed="rId3"/>
          <a:stretch>
            <a:fillRect/>
          </a:stretch>
        </p:blipFill>
        <p:spPr>
          <a:xfrm>
            <a:off x="1502978" y="1502979"/>
            <a:ext cx="6684579" cy="3472353"/>
          </a:xfrm>
          <a:prstGeom prst="rect">
            <a:avLst/>
          </a:prstGeom>
        </p:spPr>
      </p:pic>
      <p:grpSp>
        <p:nvGrpSpPr>
          <p:cNvPr id="2" name="Google Shape;2859;p57"/>
          <p:cNvGrpSpPr/>
          <p:nvPr/>
        </p:nvGrpSpPr>
        <p:grpSpPr>
          <a:xfrm>
            <a:off x="7189077" y="147147"/>
            <a:ext cx="1954924" cy="651640"/>
            <a:chOff x="1397225" y="1410350"/>
            <a:chExt cx="4786300" cy="2774500"/>
          </a:xfrm>
        </p:grpSpPr>
        <p:grpSp>
          <p:nvGrpSpPr>
            <p:cNvPr id="3" name="Google Shape;2860;p57"/>
            <p:cNvGrpSpPr/>
            <p:nvPr/>
          </p:nvGrpSpPr>
          <p:grpSpPr>
            <a:xfrm>
              <a:off x="4293400" y="2574725"/>
              <a:ext cx="84425" cy="80100"/>
              <a:chOff x="4293400" y="2574725"/>
              <a:chExt cx="84425" cy="80100"/>
            </a:xfrm>
          </p:grpSpPr>
          <p:sp>
            <p:nvSpPr>
              <p:cNvPr id="276" name="Google Shape;2861;p57"/>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solidFill>
                <a:srgbClr val="BAC8D3"/>
              </a:solidFill>
              <a:ln>
                <a:noFill/>
              </a:ln>
            </p:spPr>
          </p:sp>
          <p:sp>
            <p:nvSpPr>
              <p:cNvPr id="277" name="Google Shape;2862;p57"/>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863;p57"/>
            <p:cNvGrpSpPr/>
            <p:nvPr/>
          </p:nvGrpSpPr>
          <p:grpSpPr>
            <a:xfrm>
              <a:off x="4000175" y="1462675"/>
              <a:ext cx="1917275" cy="1140875"/>
              <a:chOff x="4000175" y="1462675"/>
              <a:chExt cx="1917275" cy="1140875"/>
            </a:xfrm>
          </p:grpSpPr>
          <p:sp>
            <p:nvSpPr>
              <p:cNvPr id="268" name="Google Shape;2864;p57"/>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solidFill>
                <a:srgbClr val="BAC8D3"/>
              </a:solidFill>
              <a:ln>
                <a:noFill/>
              </a:ln>
            </p:spPr>
          </p:sp>
          <p:grpSp>
            <p:nvGrpSpPr>
              <p:cNvPr id="6" name="Google Shape;2865;p57"/>
              <p:cNvGrpSpPr/>
              <p:nvPr/>
            </p:nvGrpSpPr>
            <p:grpSpPr>
              <a:xfrm>
                <a:off x="4000175" y="1462675"/>
                <a:ext cx="1917275" cy="1140875"/>
                <a:chOff x="4000175" y="1462675"/>
                <a:chExt cx="1917275" cy="1140875"/>
              </a:xfrm>
            </p:grpSpPr>
            <p:sp>
              <p:nvSpPr>
                <p:cNvPr id="270" name="Google Shape;2866;p57"/>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rgbClr val="BAC8D3"/>
                </a:solidFill>
                <a:ln>
                  <a:noFill/>
                </a:ln>
              </p:spPr>
            </p:sp>
            <p:sp>
              <p:nvSpPr>
                <p:cNvPr id="271" name="Google Shape;2867;p57"/>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868;p57"/>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869;p57"/>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870;p57"/>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871;p57"/>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2872;p57"/>
            <p:cNvGrpSpPr/>
            <p:nvPr/>
          </p:nvGrpSpPr>
          <p:grpSpPr>
            <a:xfrm>
              <a:off x="3960625" y="2587825"/>
              <a:ext cx="94050" cy="104125"/>
              <a:chOff x="3960625" y="2587825"/>
              <a:chExt cx="94050" cy="104125"/>
            </a:xfrm>
          </p:grpSpPr>
          <p:sp>
            <p:nvSpPr>
              <p:cNvPr id="266" name="Google Shape;2873;p57"/>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solidFill>
                <a:srgbClr val="BAC8D3"/>
              </a:solidFill>
              <a:ln>
                <a:noFill/>
              </a:ln>
            </p:spPr>
          </p:sp>
          <p:sp>
            <p:nvSpPr>
              <p:cNvPr id="267" name="Google Shape;2874;p57"/>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875;p57"/>
            <p:cNvGrpSpPr/>
            <p:nvPr/>
          </p:nvGrpSpPr>
          <p:grpSpPr>
            <a:xfrm>
              <a:off x="3765350" y="2500900"/>
              <a:ext cx="173600" cy="187925"/>
              <a:chOff x="3765350" y="2500900"/>
              <a:chExt cx="173600" cy="187925"/>
            </a:xfrm>
          </p:grpSpPr>
          <p:sp>
            <p:nvSpPr>
              <p:cNvPr id="260" name="Google Shape;2876;p57"/>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rgbClr val="BAC8D3"/>
              </a:solidFill>
              <a:ln>
                <a:noFill/>
              </a:ln>
            </p:spPr>
          </p:sp>
          <p:sp>
            <p:nvSpPr>
              <p:cNvPr id="261" name="Google Shape;2877;p57"/>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878;p57"/>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879;p57"/>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880;p57"/>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881;p57"/>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882;p57"/>
            <p:cNvGrpSpPr/>
            <p:nvPr/>
          </p:nvGrpSpPr>
          <p:grpSpPr>
            <a:xfrm>
              <a:off x="3750475" y="2481850"/>
              <a:ext cx="85125" cy="51800"/>
              <a:chOff x="3750475" y="2481850"/>
              <a:chExt cx="85125" cy="51800"/>
            </a:xfrm>
          </p:grpSpPr>
          <p:sp>
            <p:nvSpPr>
              <p:cNvPr id="258" name="Google Shape;2883;p57"/>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884;p57"/>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solidFill>
                <a:srgbClr val="BAC8D3"/>
              </a:solidFill>
              <a:ln>
                <a:noFill/>
              </a:ln>
            </p:spPr>
          </p:sp>
        </p:grpSp>
        <p:grpSp>
          <p:nvGrpSpPr>
            <p:cNvPr id="10" name="Google Shape;2885;p57"/>
            <p:cNvGrpSpPr/>
            <p:nvPr/>
          </p:nvGrpSpPr>
          <p:grpSpPr>
            <a:xfrm>
              <a:off x="3627175" y="2432450"/>
              <a:ext cx="172100" cy="169075"/>
              <a:chOff x="3627175" y="2432450"/>
              <a:chExt cx="172100" cy="169075"/>
            </a:xfrm>
          </p:grpSpPr>
          <p:sp>
            <p:nvSpPr>
              <p:cNvPr id="255" name="Google Shape;2886;p57"/>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887;p57"/>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solidFill>
                <a:srgbClr val="BAC8D3"/>
              </a:solidFill>
              <a:ln>
                <a:noFill/>
              </a:ln>
            </p:spPr>
          </p:sp>
          <p:sp>
            <p:nvSpPr>
              <p:cNvPr id="257" name="Google Shape;2888;p57"/>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solidFill>
                <a:srgbClr val="BAC8D3"/>
              </a:solidFill>
              <a:ln>
                <a:noFill/>
              </a:ln>
            </p:spPr>
          </p:sp>
        </p:grpSp>
        <p:grpSp>
          <p:nvGrpSpPr>
            <p:cNvPr id="11" name="Google Shape;2889;p57"/>
            <p:cNvGrpSpPr/>
            <p:nvPr/>
          </p:nvGrpSpPr>
          <p:grpSpPr>
            <a:xfrm>
              <a:off x="3564002" y="2585450"/>
              <a:ext cx="59073" cy="97871"/>
              <a:chOff x="3564002" y="2585450"/>
              <a:chExt cx="59073" cy="97871"/>
            </a:xfrm>
          </p:grpSpPr>
          <p:sp>
            <p:nvSpPr>
              <p:cNvPr id="253" name="Google Shape;2890;p57"/>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891;p57"/>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solidFill>
                <a:srgbClr val="BAC8D3"/>
              </a:solidFill>
              <a:ln>
                <a:noFill/>
              </a:ln>
            </p:spPr>
          </p:sp>
        </p:grpSp>
        <p:grpSp>
          <p:nvGrpSpPr>
            <p:cNvPr id="12" name="Google Shape;2892;p57"/>
            <p:cNvGrpSpPr/>
            <p:nvPr/>
          </p:nvGrpSpPr>
          <p:grpSpPr>
            <a:xfrm>
              <a:off x="3906325" y="1984500"/>
              <a:ext cx="156075" cy="262825"/>
              <a:chOff x="3906325" y="1984500"/>
              <a:chExt cx="156075" cy="262825"/>
            </a:xfrm>
          </p:grpSpPr>
          <p:sp>
            <p:nvSpPr>
              <p:cNvPr id="251" name="Google Shape;2893;p57"/>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solidFill>
                <a:srgbClr val="BAC8D3"/>
              </a:solidFill>
              <a:ln>
                <a:noFill/>
              </a:ln>
            </p:spPr>
          </p:sp>
          <p:sp>
            <p:nvSpPr>
              <p:cNvPr id="252" name="Google Shape;2894;p57"/>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895;p57"/>
            <p:cNvGrpSpPr/>
            <p:nvPr/>
          </p:nvGrpSpPr>
          <p:grpSpPr>
            <a:xfrm>
              <a:off x="1397225" y="1637375"/>
              <a:ext cx="1401575" cy="1228250"/>
              <a:chOff x="1397225" y="1637375"/>
              <a:chExt cx="1401575" cy="1228250"/>
            </a:xfrm>
          </p:grpSpPr>
          <p:sp>
            <p:nvSpPr>
              <p:cNvPr id="247" name="Google Shape;2896;p57"/>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rgbClr val="BAC8D3"/>
              </a:solidFill>
              <a:ln>
                <a:noFill/>
              </a:ln>
            </p:spPr>
          </p:sp>
          <p:grpSp>
            <p:nvGrpSpPr>
              <p:cNvPr id="14" name="Google Shape;2897;p57"/>
              <p:cNvGrpSpPr/>
              <p:nvPr/>
            </p:nvGrpSpPr>
            <p:grpSpPr>
              <a:xfrm>
                <a:off x="1397225" y="1637375"/>
                <a:ext cx="1398775" cy="1228250"/>
                <a:chOff x="1397225" y="1637375"/>
                <a:chExt cx="1398775" cy="1228250"/>
              </a:xfrm>
            </p:grpSpPr>
            <p:sp>
              <p:nvSpPr>
                <p:cNvPr id="249" name="Google Shape;2898;p57"/>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899;p57"/>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 name="Google Shape;2900;p57"/>
            <p:cNvGrpSpPr/>
            <p:nvPr/>
          </p:nvGrpSpPr>
          <p:grpSpPr>
            <a:xfrm>
              <a:off x="2605700" y="3152850"/>
              <a:ext cx="594125" cy="616250"/>
              <a:chOff x="2605700" y="3152850"/>
              <a:chExt cx="594125" cy="616250"/>
            </a:xfrm>
          </p:grpSpPr>
          <p:sp>
            <p:nvSpPr>
              <p:cNvPr id="245" name="Google Shape;2901;p57"/>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rgbClr val="BAC8D3"/>
              </a:solidFill>
              <a:ln>
                <a:noFill/>
              </a:ln>
            </p:spPr>
          </p:sp>
          <p:sp>
            <p:nvSpPr>
              <p:cNvPr id="246" name="Google Shape;2902;p57"/>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903;p57"/>
            <p:cNvGrpSpPr/>
            <p:nvPr/>
          </p:nvGrpSpPr>
          <p:grpSpPr>
            <a:xfrm>
              <a:off x="2680375" y="3423800"/>
              <a:ext cx="182975" cy="761050"/>
              <a:chOff x="2680375" y="3423800"/>
              <a:chExt cx="182975" cy="761050"/>
            </a:xfrm>
          </p:grpSpPr>
          <p:sp>
            <p:nvSpPr>
              <p:cNvPr id="243" name="Google Shape;2904;p57"/>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rgbClr val="BAC8D3"/>
              </a:solidFill>
              <a:ln>
                <a:noFill/>
              </a:ln>
            </p:spPr>
          </p:sp>
          <p:sp>
            <p:nvSpPr>
              <p:cNvPr id="244" name="Google Shape;2905;p57"/>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906;p57"/>
            <p:cNvGrpSpPr/>
            <p:nvPr/>
          </p:nvGrpSpPr>
          <p:grpSpPr>
            <a:xfrm>
              <a:off x="3918000" y="3561900"/>
              <a:ext cx="236225" cy="207100"/>
              <a:chOff x="3918000" y="3561900"/>
              <a:chExt cx="236225" cy="207100"/>
            </a:xfrm>
          </p:grpSpPr>
          <p:sp>
            <p:nvSpPr>
              <p:cNvPr id="241" name="Google Shape;2907;p57"/>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solidFill>
                <a:srgbClr val="BAC8D3"/>
              </a:solidFill>
              <a:ln>
                <a:noFill/>
              </a:ln>
            </p:spPr>
          </p:sp>
          <p:sp>
            <p:nvSpPr>
              <p:cNvPr id="242" name="Google Shape;2908;p57"/>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909;p57"/>
            <p:cNvSpPr/>
            <p:nvPr/>
          </p:nvSpPr>
          <p:spPr>
            <a:xfrm>
              <a:off x="2736350" y="2969700"/>
              <a:ext cx="39250" cy="12050"/>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10;p57"/>
            <p:cNvSpPr/>
            <p:nvPr/>
          </p:nvSpPr>
          <p:spPr>
            <a:xfrm>
              <a:off x="2668350" y="2948250"/>
              <a:ext cx="55475" cy="36625"/>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11;p57"/>
            <p:cNvSpPr/>
            <p:nvPr/>
          </p:nvSpPr>
          <p:spPr>
            <a:xfrm>
              <a:off x="2980100" y="1451675"/>
              <a:ext cx="608375" cy="778925"/>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912;p57"/>
            <p:cNvGrpSpPr/>
            <p:nvPr/>
          </p:nvGrpSpPr>
          <p:grpSpPr>
            <a:xfrm>
              <a:off x="1922950" y="1410350"/>
              <a:ext cx="1252825" cy="1162875"/>
              <a:chOff x="1922950" y="1410350"/>
              <a:chExt cx="1252825" cy="1162875"/>
            </a:xfrm>
          </p:grpSpPr>
          <p:sp>
            <p:nvSpPr>
              <p:cNvPr id="225" name="Google Shape;2913;p57"/>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914;p57"/>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915;p57"/>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916;p57"/>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917;p57"/>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918;p57"/>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919;p57"/>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920;p57"/>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921;p57"/>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922;p57"/>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923;p57"/>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24;p57"/>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25;p57"/>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926;p57"/>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27;p57"/>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28;p57"/>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2929;p57"/>
            <p:cNvSpPr/>
            <p:nvPr/>
          </p:nvSpPr>
          <p:spPr>
            <a:xfrm>
              <a:off x="2577325" y="2970225"/>
              <a:ext cx="32450" cy="13100"/>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30;p57"/>
            <p:cNvSpPr/>
            <p:nvPr/>
          </p:nvSpPr>
          <p:spPr>
            <a:xfrm>
              <a:off x="2632250" y="2947725"/>
              <a:ext cx="41350" cy="29325"/>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31;p57"/>
            <p:cNvSpPr/>
            <p:nvPr/>
          </p:nvSpPr>
          <p:spPr>
            <a:xfrm>
              <a:off x="2485775" y="2895925"/>
              <a:ext cx="153825" cy="54950"/>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32;p57"/>
            <p:cNvSpPr/>
            <p:nvPr/>
          </p:nvSpPr>
          <p:spPr>
            <a:xfrm>
              <a:off x="2901125" y="4083350"/>
              <a:ext cx="39250" cy="22525"/>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33;p57"/>
            <p:cNvSpPr/>
            <p:nvPr/>
          </p:nvSpPr>
          <p:spPr>
            <a:xfrm>
              <a:off x="2506700" y="3102550"/>
              <a:ext cx="80075" cy="36650"/>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4;p57"/>
            <p:cNvSpPr/>
            <p:nvPr/>
          </p:nvSpPr>
          <p:spPr>
            <a:xfrm>
              <a:off x="2464350" y="3080075"/>
              <a:ext cx="48650" cy="45525"/>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35;p57"/>
            <p:cNvSpPr/>
            <p:nvPr/>
          </p:nvSpPr>
          <p:spPr>
            <a:xfrm>
              <a:off x="2438700" y="3020425"/>
              <a:ext cx="67500" cy="66975"/>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6;p57"/>
            <p:cNvSpPr/>
            <p:nvPr/>
          </p:nvSpPr>
          <p:spPr>
            <a:xfrm>
              <a:off x="2416725" y="3006825"/>
              <a:ext cx="91575" cy="46050"/>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37;p57"/>
            <p:cNvSpPr/>
            <p:nvPr/>
          </p:nvSpPr>
          <p:spPr>
            <a:xfrm>
              <a:off x="2404175" y="3031950"/>
              <a:ext cx="36125" cy="20925"/>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38;p57"/>
            <p:cNvSpPr/>
            <p:nvPr/>
          </p:nvSpPr>
          <p:spPr>
            <a:xfrm>
              <a:off x="2420400" y="2972825"/>
              <a:ext cx="16750" cy="36650"/>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39;p57"/>
            <p:cNvSpPr/>
            <p:nvPr/>
          </p:nvSpPr>
          <p:spPr>
            <a:xfrm>
              <a:off x="2374900" y="2981200"/>
              <a:ext cx="59650" cy="62800"/>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40;p57"/>
            <p:cNvSpPr/>
            <p:nvPr/>
          </p:nvSpPr>
          <p:spPr>
            <a:xfrm>
              <a:off x="2050050" y="2725400"/>
              <a:ext cx="412225" cy="305525"/>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41;p57"/>
            <p:cNvSpPr/>
            <p:nvPr/>
          </p:nvSpPr>
          <p:spPr>
            <a:xfrm>
              <a:off x="2916800" y="3161675"/>
              <a:ext cx="40825" cy="58600"/>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42;p57"/>
            <p:cNvSpPr/>
            <p:nvPr/>
          </p:nvSpPr>
          <p:spPr>
            <a:xfrm>
              <a:off x="2866075" y="3155900"/>
              <a:ext cx="58075" cy="63325"/>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43;p57"/>
            <p:cNvSpPr/>
            <p:nvPr/>
          </p:nvSpPr>
          <p:spPr>
            <a:xfrm>
              <a:off x="2816900" y="3119825"/>
              <a:ext cx="72725" cy="109350"/>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44;p57"/>
            <p:cNvSpPr/>
            <p:nvPr/>
          </p:nvSpPr>
          <p:spPr>
            <a:xfrm>
              <a:off x="2646900" y="3064375"/>
              <a:ext cx="192000" cy="172650"/>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45;p57"/>
            <p:cNvSpPr/>
            <p:nvPr/>
          </p:nvSpPr>
          <p:spPr>
            <a:xfrm>
              <a:off x="2561625" y="3060700"/>
              <a:ext cx="173700" cy="247450"/>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46;p57"/>
            <p:cNvSpPr/>
            <p:nvPr/>
          </p:nvSpPr>
          <p:spPr>
            <a:xfrm>
              <a:off x="2531825" y="3224950"/>
              <a:ext cx="85800" cy="94200"/>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47;p57"/>
            <p:cNvSpPr/>
            <p:nvPr/>
          </p:nvSpPr>
          <p:spPr>
            <a:xfrm>
              <a:off x="2527100" y="3246400"/>
              <a:ext cx="186250" cy="274650"/>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8;p57"/>
            <p:cNvSpPr/>
            <p:nvPr/>
          </p:nvSpPr>
          <p:spPr>
            <a:xfrm>
              <a:off x="2700250" y="3389200"/>
              <a:ext cx="179975" cy="200900"/>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49;p57"/>
            <p:cNvSpPr/>
            <p:nvPr/>
          </p:nvSpPr>
          <p:spPr>
            <a:xfrm>
              <a:off x="2809050" y="3531500"/>
              <a:ext cx="123475" cy="130275"/>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50;p57"/>
            <p:cNvSpPr/>
            <p:nvPr/>
          </p:nvSpPr>
          <p:spPr>
            <a:xfrm>
              <a:off x="2884375" y="3700450"/>
              <a:ext cx="73250" cy="83200"/>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951;p57"/>
            <p:cNvGrpSpPr/>
            <p:nvPr/>
          </p:nvGrpSpPr>
          <p:grpSpPr>
            <a:xfrm>
              <a:off x="2711750" y="3572300"/>
              <a:ext cx="230725" cy="598425"/>
              <a:chOff x="2711750" y="3572300"/>
              <a:chExt cx="230725" cy="598425"/>
            </a:xfrm>
          </p:grpSpPr>
          <p:sp>
            <p:nvSpPr>
              <p:cNvPr id="223" name="Google Shape;2952;p57"/>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53;p57"/>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2954;p57"/>
            <p:cNvSpPr/>
            <p:nvPr/>
          </p:nvSpPr>
          <p:spPr>
            <a:xfrm>
              <a:off x="5404100" y="2847275"/>
              <a:ext cx="26175" cy="61250"/>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955;p57"/>
            <p:cNvGrpSpPr/>
            <p:nvPr/>
          </p:nvGrpSpPr>
          <p:grpSpPr>
            <a:xfrm>
              <a:off x="3781475" y="1624825"/>
              <a:ext cx="153300" cy="166375"/>
              <a:chOff x="3781475" y="1624825"/>
              <a:chExt cx="153300" cy="166375"/>
            </a:xfrm>
          </p:grpSpPr>
          <p:sp>
            <p:nvSpPr>
              <p:cNvPr id="219" name="Google Shape;2956;p57"/>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957;p57"/>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958;p57"/>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959;p57"/>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960;p57"/>
            <p:cNvSpPr/>
            <p:nvPr/>
          </p:nvSpPr>
          <p:spPr>
            <a:xfrm>
              <a:off x="5511350" y="2436650"/>
              <a:ext cx="175250" cy="3071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61;p57"/>
            <p:cNvSpPr/>
            <p:nvPr/>
          </p:nvSpPr>
          <p:spPr>
            <a:xfrm>
              <a:off x="5440200" y="2597250"/>
              <a:ext cx="60175" cy="83725"/>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62;p57"/>
            <p:cNvSpPr/>
            <p:nvPr/>
          </p:nvSpPr>
          <p:spPr>
            <a:xfrm>
              <a:off x="5410900" y="2501000"/>
              <a:ext cx="68550" cy="117725"/>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63;p57"/>
            <p:cNvSpPr/>
            <p:nvPr/>
          </p:nvSpPr>
          <p:spPr>
            <a:xfrm>
              <a:off x="4855375" y="2348250"/>
              <a:ext cx="444650" cy="209800"/>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64;p57"/>
            <p:cNvSpPr/>
            <p:nvPr/>
          </p:nvSpPr>
          <p:spPr>
            <a:xfrm>
              <a:off x="5730000" y="3287725"/>
              <a:ext cx="141250" cy="120875"/>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65;p57"/>
            <p:cNvSpPr/>
            <p:nvPr/>
          </p:nvSpPr>
          <p:spPr>
            <a:xfrm>
              <a:off x="5413525" y="2961325"/>
              <a:ext cx="115100" cy="200900"/>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66;p57"/>
            <p:cNvSpPr/>
            <p:nvPr/>
          </p:nvSpPr>
          <p:spPr>
            <a:xfrm>
              <a:off x="5472625" y="3375600"/>
              <a:ext cx="56000" cy="29325"/>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967;p57"/>
            <p:cNvGrpSpPr/>
            <p:nvPr/>
          </p:nvGrpSpPr>
          <p:grpSpPr>
            <a:xfrm>
              <a:off x="5068275" y="3161675"/>
              <a:ext cx="664875" cy="222850"/>
              <a:chOff x="5068275" y="3161675"/>
              <a:chExt cx="664875" cy="222850"/>
            </a:xfrm>
          </p:grpSpPr>
          <p:sp>
            <p:nvSpPr>
              <p:cNvPr id="215" name="Google Shape;2968;p57"/>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969;p57"/>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970;p57"/>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971;p57"/>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2972;p57"/>
            <p:cNvSpPr/>
            <p:nvPr/>
          </p:nvSpPr>
          <p:spPr>
            <a:xfrm>
              <a:off x="5139425" y="3145975"/>
              <a:ext cx="62800" cy="8215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73;p57"/>
            <p:cNvSpPr/>
            <p:nvPr/>
          </p:nvSpPr>
          <p:spPr>
            <a:xfrm>
              <a:off x="5279075" y="3142825"/>
              <a:ext cx="137075" cy="9262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74;p57"/>
            <p:cNvSpPr/>
            <p:nvPr/>
          </p:nvSpPr>
          <p:spPr>
            <a:xfrm>
              <a:off x="5150925" y="2887575"/>
              <a:ext cx="119300" cy="230700"/>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75;p57"/>
            <p:cNvSpPr/>
            <p:nvPr/>
          </p:nvSpPr>
          <p:spPr>
            <a:xfrm>
              <a:off x="5166625" y="3025150"/>
              <a:ext cx="75875" cy="6540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76;p57"/>
            <p:cNvSpPr/>
            <p:nvPr/>
          </p:nvSpPr>
          <p:spPr>
            <a:xfrm>
              <a:off x="5123725" y="2903250"/>
              <a:ext cx="117200" cy="135525"/>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77;p57"/>
            <p:cNvSpPr/>
            <p:nvPr/>
          </p:nvSpPr>
          <p:spPr>
            <a:xfrm>
              <a:off x="5089200" y="2934650"/>
              <a:ext cx="121900" cy="227050"/>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78;p57"/>
            <p:cNvSpPr/>
            <p:nvPr/>
          </p:nvSpPr>
          <p:spPr>
            <a:xfrm>
              <a:off x="5009700" y="2810675"/>
              <a:ext cx="128175" cy="288250"/>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79;p57"/>
            <p:cNvSpPr/>
            <p:nvPr/>
          </p:nvSpPr>
          <p:spPr>
            <a:xfrm>
              <a:off x="4941700" y="2836825"/>
              <a:ext cx="74300" cy="95750"/>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80;p57"/>
            <p:cNvSpPr/>
            <p:nvPr/>
          </p:nvSpPr>
          <p:spPr>
            <a:xfrm>
              <a:off x="3787225" y="2293850"/>
              <a:ext cx="55475" cy="6802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81;p57"/>
            <p:cNvSpPr/>
            <p:nvPr/>
          </p:nvSpPr>
          <p:spPr>
            <a:xfrm>
              <a:off x="3743300" y="1958025"/>
              <a:ext cx="290325" cy="33742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82;p57"/>
            <p:cNvSpPr/>
            <p:nvPr/>
          </p:nvSpPr>
          <p:spPr>
            <a:xfrm>
              <a:off x="3823325" y="2021850"/>
              <a:ext cx="143875" cy="324875"/>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83;p57"/>
            <p:cNvSpPr/>
            <p:nvPr/>
          </p:nvSpPr>
          <p:spPr>
            <a:xfrm>
              <a:off x="3976075" y="2250975"/>
              <a:ext cx="57550" cy="52325"/>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84;p57"/>
            <p:cNvSpPr/>
            <p:nvPr/>
          </p:nvSpPr>
          <p:spPr>
            <a:xfrm>
              <a:off x="3949400" y="2288625"/>
              <a:ext cx="91550" cy="49725"/>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85;p57"/>
            <p:cNvSpPr/>
            <p:nvPr/>
          </p:nvSpPr>
          <p:spPr>
            <a:xfrm>
              <a:off x="3952525" y="2322625"/>
              <a:ext cx="71175" cy="52325"/>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86;p57"/>
            <p:cNvSpPr/>
            <p:nvPr/>
          </p:nvSpPr>
          <p:spPr>
            <a:xfrm>
              <a:off x="3986525" y="2326300"/>
              <a:ext cx="120875" cy="93650"/>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87;p57"/>
            <p:cNvSpPr/>
            <p:nvPr/>
          </p:nvSpPr>
          <p:spPr>
            <a:xfrm>
              <a:off x="3903350" y="2478500"/>
              <a:ext cx="83200" cy="53900"/>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88;p57"/>
            <p:cNvSpPr/>
            <p:nvPr/>
          </p:nvSpPr>
          <p:spPr>
            <a:xfrm>
              <a:off x="3910150" y="2462825"/>
              <a:ext cx="71700" cy="31400"/>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89;p57"/>
            <p:cNvSpPr/>
            <p:nvPr/>
          </p:nvSpPr>
          <p:spPr>
            <a:xfrm>
              <a:off x="3947825" y="2585750"/>
              <a:ext cx="27225" cy="52325"/>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90;p57"/>
            <p:cNvSpPr/>
            <p:nvPr/>
          </p:nvSpPr>
          <p:spPr>
            <a:xfrm>
              <a:off x="3934750" y="2566400"/>
              <a:ext cx="26175" cy="32975"/>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91;p57"/>
            <p:cNvSpPr/>
            <p:nvPr/>
          </p:nvSpPr>
          <p:spPr>
            <a:xfrm>
              <a:off x="3895525" y="2538675"/>
              <a:ext cx="54425" cy="4762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92;p57"/>
            <p:cNvSpPr/>
            <p:nvPr/>
          </p:nvSpPr>
          <p:spPr>
            <a:xfrm>
              <a:off x="3865700" y="2510950"/>
              <a:ext cx="42400" cy="26700"/>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93;p57"/>
            <p:cNvSpPr/>
            <p:nvPr/>
          </p:nvSpPr>
          <p:spPr>
            <a:xfrm>
              <a:off x="3811300" y="2470650"/>
              <a:ext cx="99925" cy="48150"/>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94;p57"/>
            <p:cNvSpPr/>
            <p:nvPr/>
          </p:nvSpPr>
          <p:spPr>
            <a:xfrm>
              <a:off x="3867800" y="2355575"/>
              <a:ext cx="132350" cy="111450"/>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95;p57"/>
            <p:cNvSpPr/>
            <p:nvPr/>
          </p:nvSpPr>
          <p:spPr>
            <a:xfrm>
              <a:off x="3841625" y="2432475"/>
              <a:ext cx="105700" cy="46050"/>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96;p57"/>
            <p:cNvSpPr/>
            <p:nvPr/>
          </p:nvSpPr>
          <p:spPr>
            <a:xfrm>
              <a:off x="3759500" y="2356100"/>
              <a:ext cx="120350" cy="143875"/>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97;p57"/>
            <p:cNvSpPr/>
            <p:nvPr/>
          </p:nvSpPr>
          <p:spPr>
            <a:xfrm>
              <a:off x="3727600" y="2387500"/>
              <a:ext cx="51800" cy="47100"/>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98;p57"/>
            <p:cNvSpPr/>
            <p:nvPr/>
          </p:nvSpPr>
          <p:spPr>
            <a:xfrm>
              <a:off x="3722900" y="2426200"/>
              <a:ext cx="40825" cy="35075"/>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99;p57"/>
            <p:cNvSpPr/>
            <p:nvPr/>
          </p:nvSpPr>
          <p:spPr>
            <a:xfrm>
              <a:off x="3758475" y="2449750"/>
              <a:ext cx="9950" cy="141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00;p57"/>
            <p:cNvSpPr/>
            <p:nvPr/>
          </p:nvSpPr>
          <p:spPr>
            <a:xfrm>
              <a:off x="3552375" y="2346700"/>
              <a:ext cx="58075" cy="76900"/>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3001;p57"/>
            <p:cNvGrpSpPr/>
            <p:nvPr/>
          </p:nvGrpSpPr>
          <p:grpSpPr>
            <a:xfrm>
              <a:off x="3586375" y="2281300"/>
              <a:ext cx="125025" cy="175275"/>
              <a:chOff x="3586375" y="2281300"/>
              <a:chExt cx="125025" cy="175275"/>
            </a:xfrm>
          </p:grpSpPr>
          <p:sp>
            <p:nvSpPr>
              <p:cNvPr id="213" name="Google Shape;3002;p57"/>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003;p57"/>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3004;p57"/>
            <p:cNvSpPr/>
            <p:nvPr/>
          </p:nvSpPr>
          <p:spPr>
            <a:xfrm>
              <a:off x="4300900" y="3419025"/>
              <a:ext cx="109875" cy="205600"/>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3005;p57"/>
            <p:cNvGrpSpPr/>
            <p:nvPr/>
          </p:nvGrpSpPr>
          <p:grpSpPr>
            <a:xfrm>
              <a:off x="5298975" y="3412225"/>
              <a:ext cx="576450" cy="616225"/>
              <a:chOff x="5298975" y="3412225"/>
              <a:chExt cx="576450" cy="616225"/>
            </a:xfrm>
          </p:grpSpPr>
          <p:sp>
            <p:nvSpPr>
              <p:cNvPr id="211" name="Google Shape;3006;p57"/>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007;p57"/>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3008;p57"/>
            <p:cNvGrpSpPr/>
            <p:nvPr/>
          </p:nvGrpSpPr>
          <p:grpSpPr>
            <a:xfrm>
              <a:off x="5952300" y="3852150"/>
              <a:ext cx="231225" cy="287200"/>
              <a:chOff x="5952300" y="3852150"/>
              <a:chExt cx="231225" cy="287200"/>
            </a:xfrm>
          </p:grpSpPr>
          <p:sp>
            <p:nvSpPr>
              <p:cNvPr id="209" name="Google Shape;3009;p57"/>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010;p57"/>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3011;p57"/>
            <p:cNvSpPr/>
            <p:nvPr/>
          </p:nvSpPr>
          <p:spPr>
            <a:xfrm>
              <a:off x="3399625" y="2088800"/>
              <a:ext cx="127125" cy="77450"/>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12;p57"/>
            <p:cNvSpPr/>
            <p:nvPr/>
          </p:nvSpPr>
          <p:spPr>
            <a:xfrm>
              <a:off x="4616850" y="2275025"/>
              <a:ext cx="885625" cy="661225"/>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013;p57"/>
            <p:cNvSpPr/>
            <p:nvPr/>
          </p:nvSpPr>
          <p:spPr>
            <a:xfrm>
              <a:off x="5150925" y="2903250"/>
              <a:ext cx="1600" cy="2125"/>
            </a:xfrm>
            <a:custGeom>
              <a:avLst/>
              <a:gdLst/>
              <a:ahLst/>
              <a:cxnLst/>
              <a:rect l="l" t="t" r="r" b="b"/>
              <a:pathLst>
                <a:path w="64" h="85" extrusionOk="0">
                  <a:moveTo>
                    <a:pt x="63" y="85"/>
                  </a:moveTo>
                  <a:lnTo>
                    <a:pt x="1" y="1"/>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014;p57"/>
            <p:cNvSpPr/>
            <p:nvPr/>
          </p:nvSpPr>
          <p:spPr>
            <a:xfrm>
              <a:off x="5134200" y="2918425"/>
              <a:ext cx="2625" cy="2650"/>
            </a:xfrm>
            <a:custGeom>
              <a:avLst/>
              <a:gdLst/>
              <a:ahLst/>
              <a:cxnLst/>
              <a:rect l="l" t="t" r="r" b="b"/>
              <a:pathLst>
                <a:path w="105" h="106" extrusionOk="0">
                  <a:moveTo>
                    <a:pt x="0" y="105"/>
                  </a:moveTo>
                  <a:lnTo>
                    <a:pt x="105" y="1"/>
                  </a:lnTo>
                  <a:lnTo>
                    <a:pt x="10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015;p57"/>
            <p:cNvSpPr/>
            <p:nvPr/>
          </p:nvSpPr>
          <p:spPr>
            <a:xfrm>
              <a:off x="4608475" y="2660550"/>
              <a:ext cx="5275" cy="1600"/>
            </a:xfrm>
            <a:custGeom>
              <a:avLst/>
              <a:gdLst/>
              <a:ahLst/>
              <a:cxnLst/>
              <a:rect l="l" t="t" r="r" b="b"/>
              <a:pathLst>
                <a:path w="211" h="64" extrusionOk="0">
                  <a:moveTo>
                    <a:pt x="210" y="0"/>
                  </a:moveTo>
                  <a:lnTo>
                    <a:pt x="1" y="63"/>
                  </a:lnTo>
                  <a:lnTo>
                    <a:pt x="22"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016;p57"/>
            <p:cNvSpPr/>
            <p:nvPr/>
          </p:nvSpPr>
          <p:spPr>
            <a:xfrm>
              <a:off x="4302475" y="2310075"/>
              <a:ext cx="547700" cy="287725"/>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017;p57"/>
            <p:cNvSpPr/>
            <p:nvPr/>
          </p:nvSpPr>
          <p:spPr>
            <a:xfrm>
              <a:off x="4443200" y="2520875"/>
              <a:ext cx="231750" cy="144400"/>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018;p57"/>
            <p:cNvSpPr/>
            <p:nvPr/>
          </p:nvSpPr>
          <p:spPr>
            <a:xfrm>
              <a:off x="4401875" y="2571100"/>
              <a:ext cx="207150" cy="130275"/>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3019;p57"/>
            <p:cNvGrpSpPr/>
            <p:nvPr/>
          </p:nvGrpSpPr>
          <p:grpSpPr>
            <a:xfrm>
              <a:off x="4842300" y="3099950"/>
              <a:ext cx="31425" cy="59650"/>
              <a:chOff x="4842300" y="3099950"/>
              <a:chExt cx="31425" cy="59650"/>
            </a:xfrm>
          </p:grpSpPr>
          <p:sp>
            <p:nvSpPr>
              <p:cNvPr id="205" name="Google Shape;3020;p57"/>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021;p57"/>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022;p57"/>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023;p57"/>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3024;p57"/>
            <p:cNvSpPr/>
            <p:nvPr/>
          </p:nvSpPr>
          <p:spPr>
            <a:xfrm>
              <a:off x="4663400" y="2731150"/>
              <a:ext cx="405425" cy="396025"/>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25;p57"/>
            <p:cNvSpPr/>
            <p:nvPr/>
          </p:nvSpPr>
          <p:spPr>
            <a:xfrm>
              <a:off x="4822425" y="2778250"/>
              <a:ext cx="119300" cy="63825"/>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26;p57"/>
            <p:cNvSpPr/>
            <p:nvPr/>
          </p:nvSpPr>
          <p:spPr>
            <a:xfrm>
              <a:off x="4547800" y="2671000"/>
              <a:ext cx="200375" cy="220775"/>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27;p57"/>
            <p:cNvSpPr/>
            <p:nvPr/>
          </p:nvSpPr>
          <p:spPr>
            <a:xfrm>
              <a:off x="4533150" y="2640675"/>
              <a:ext cx="191475" cy="159550"/>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28;p57"/>
            <p:cNvSpPr/>
            <p:nvPr/>
          </p:nvSpPr>
          <p:spPr>
            <a:xfrm>
              <a:off x="3978150" y="2401100"/>
              <a:ext cx="237525" cy="148050"/>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29;p57"/>
            <p:cNvSpPr/>
            <p:nvPr/>
          </p:nvSpPr>
          <p:spPr>
            <a:xfrm>
              <a:off x="4036750" y="2474325"/>
              <a:ext cx="49725" cy="55475"/>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30;p57"/>
            <p:cNvSpPr/>
            <p:nvPr/>
          </p:nvSpPr>
          <p:spPr>
            <a:xfrm>
              <a:off x="3957250" y="2483750"/>
              <a:ext cx="127650" cy="81625"/>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31;p57"/>
            <p:cNvSpPr/>
            <p:nvPr/>
          </p:nvSpPr>
          <p:spPr>
            <a:xfrm>
              <a:off x="3989150" y="2555400"/>
              <a:ext cx="83725" cy="52850"/>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3032;p57"/>
            <p:cNvGrpSpPr/>
            <p:nvPr/>
          </p:nvGrpSpPr>
          <p:grpSpPr>
            <a:xfrm>
              <a:off x="3866750" y="2520350"/>
              <a:ext cx="78475" cy="60700"/>
              <a:chOff x="3866750" y="2520350"/>
              <a:chExt cx="78475" cy="60700"/>
            </a:xfrm>
          </p:grpSpPr>
          <p:sp>
            <p:nvSpPr>
              <p:cNvPr id="201" name="Google Shape;3033;p57"/>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034;p57"/>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035;p57"/>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036;p57"/>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3037;p57"/>
            <p:cNvSpPr/>
            <p:nvPr/>
          </p:nvSpPr>
          <p:spPr>
            <a:xfrm>
              <a:off x="3799775" y="2577900"/>
              <a:ext cx="14675" cy="29325"/>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38;p57"/>
            <p:cNvSpPr/>
            <p:nvPr/>
          </p:nvSpPr>
          <p:spPr>
            <a:xfrm>
              <a:off x="3567525" y="2564825"/>
              <a:ext cx="160625" cy="134450"/>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39;p57"/>
            <p:cNvSpPr/>
            <p:nvPr/>
          </p:nvSpPr>
          <p:spPr>
            <a:xfrm>
              <a:off x="4298300" y="2628625"/>
              <a:ext cx="25125" cy="19925"/>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040;p57"/>
            <p:cNvSpPr/>
            <p:nvPr/>
          </p:nvSpPr>
          <p:spPr>
            <a:xfrm>
              <a:off x="4292025" y="2631250"/>
              <a:ext cx="295050" cy="237500"/>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041;p57"/>
            <p:cNvSpPr/>
            <p:nvPr/>
          </p:nvSpPr>
          <p:spPr>
            <a:xfrm>
              <a:off x="4277375" y="2602475"/>
              <a:ext cx="51800" cy="43975"/>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042;p57"/>
            <p:cNvSpPr/>
            <p:nvPr/>
          </p:nvSpPr>
          <p:spPr>
            <a:xfrm>
              <a:off x="4044600" y="2592025"/>
              <a:ext cx="260525" cy="107250"/>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043;p57"/>
            <p:cNvSpPr/>
            <p:nvPr/>
          </p:nvSpPr>
          <p:spPr>
            <a:xfrm>
              <a:off x="4041450" y="2592550"/>
              <a:ext cx="39775" cy="35075"/>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044;p57"/>
            <p:cNvSpPr/>
            <p:nvPr/>
          </p:nvSpPr>
          <p:spPr>
            <a:xfrm>
              <a:off x="4231325" y="2673625"/>
              <a:ext cx="139700" cy="134450"/>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045;p57"/>
            <p:cNvSpPr/>
            <p:nvPr/>
          </p:nvSpPr>
          <p:spPr>
            <a:xfrm>
              <a:off x="4345375" y="2791325"/>
              <a:ext cx="25125" cy="25650"/>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046;p57"/>
            <p:cNvSpPr/>
            <p:nvPr/>
          </p:nvSpPr>
          <p:spPr>
            <a:xfrm>
              <a:off x="4136125" y="2704475"/>
              <a:ext cx="32475" cy="18350"/>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047;p57"/>
            <p:cNvSpPr/>
            <p:nvPr/>
          </p:nvSpPr>
          <p:spPr>
            <a:xfrm>
              <a:off x="4184250" y="2677275"/>
              <a:ext cx="90000" cy="80075"/>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048;p57"/>
            <p:cNvSpPr/>
            <p:nvPr/>
          </p:nvSpPr>
          <p:spPr>
            <a:xfrm>
              <a:off x="4165950" y="2741625"/>
              <a:ext cx="22000" cy="63850"/>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049;p57"/>
            <p:cNvSpPr/>
            <p:nvPr/>
          </p:nvSpPr>
          <p:spPr>
            <a:xfrm>
              <a:off x="4185300" y="2741625"/>
              <a:ext cx="5775" cy="13100"/>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050;p57"/>
            <p:cNvSpPr/>
            <p:nvPr/>
          </p:nvSpPr>
          <p:spPr>
            <a:xfrm>
              <a:off x="4179025" y="2755750"/>
              <a:ext cx="7875" cy="18325"/>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051;p57"/>
            <p:cNvSpPr/>
            <p:nvPr/>
          </p:nvSpPr>
          <p:spPr>
            <a:xfrm>
              <a:off x="4179025" y="2721750"/>
              <a:ext cx="18850" cy="23550"/>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052;p57"/>
            <p:cNvSpPr/>
            <p:nvPr/>
          </p:nvSpPr>
          <p:spPr>
            <a:xfrm>
              <a:off x="4180075" y="2740050"/>
              <a:ext cx="58075" cy="71700"/>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053;p57"/>
            <p:cNvSpPr/>
            <p:nvPr/>
          </p:nvSpPr>
          <p:spPr>
            <a:xfrm>
              <a:off x="4179025" y="2758875"/>
              <a:ext cx="299225" cy="252175"/>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054;p57"/>
            <p:cNvSpPr/>
            <p:nvPr/>
          </p:nvSpPr>
          <p:spPr>
            <a:xfrm>
              <a:off x="4409700" y="2852525"/>
              <a:ext cx="11025" cy="24075"/>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055;p57"/>
            <p:cNvSpPr/>
            <p:nvPr/>
          </p:nvSpPr>
          <p:spPr>
            <a:xfrm>
              <a:off x="4421225" y="2854100"/>
              <a:ext cx="69075" cy="54425"/>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056;p57"/>
            <p:cNvSpPr/>
            <p:nvPr/>
          </p:nvSpPr>
          <p:spPr>
            <a:xfrm>
              <a:off x="4434300" y="2866125"/>
              <a:ext cx="108300" cy="133400"/>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057;p57"/>
            <p:cNvSpPr/>
            <p:nvPr/>
          </p:nvSpPr>
          <p:spPr>
            <a:xfrm>
              <a:off x="4483475" y="2847275"/>
              <a:ext cx="5775" cy="13125"/>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058;p57"/>
            <p:cNvSpPr/>
            <p:nvPr/>
          </p:nvSpPr>
          <p:spPr>
            <a:xfrm>
              <a:off x="4300375" y="2959750"/>
              <a:ext cx="153825" cy="99925"/>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059;p57"/>
            <p:cNvSpPr/>
            <p:nvPr/>
          </p:nvSpPr>
          <p:spPr>
            <a:xfrm>
              <a:off x="4035700" y="2769350"/>
              <a:ext cx="180500" cy="151725"/>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060;p57"/>
            <p:cNvSpPr/>
            <p:nvPr/>
          </p:nvSpPr>
          <p:spPr>
            <a:xfrm>
              <a:off x="4003800" y="2919475"/>
              <a:ext cx="238550" cy="273600"/>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061;p57"/>
            <p:cNvSpPr/>
            <p:nvPr/>
          </p:nvSpPr>
          <p:spPr>
            <a:xfrm>
              <a:off x="4166475" y="3025650"/>
              <a:ext cx="219725" cy="166900"/>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062;p57"/>
            <p:cNvSpPr/>
            <p:nvPr/>
          </p:nvSpPr>
          <p:spPr>
            <a:xfrm>
              <a:off x="4213550" y="2979100"/>
              <a:ext cx="96800" cy="85825"/>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063;p57"/>
            <p:cNvSpPr/>
            <p:nvPr/>
          </p:nvSpPr>
          <p:spPr>
            <a:xfrm>
              <a:off x="4292025" y="3059150"/>
              <a:ext cx="21975" cy="26175"/>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064;p57"/>
            <p:cNvSpPr/>
            <p:nvPr/>
          </p:nvSpPr>
          <p:spPr>
            <a:xfrm>
              <a:off x="4282600" y="3069600"/>
              <a:ext cx="148050" cy="196175"/>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065;p57"/>
            <p:cNvSpPr/>
            <p:nvPr/>
          </p:nvSpPr>
          <p:spPr>
            <a:xfrm>
              <a:off x="4175375" y="3163750"/>
              <a:ext cx="121375" cy="147025"/>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066;p57"/>
            <p:cNvSpPr/>
            <p:nvPr/>
          </p:nvSpPr>
          <p:spPr>
            <a:xfrm>
              <a:off x="4145025" y="3258950"/>
              <a:ext cx="11000" cy="25"/>
            </a:xfrm>
            <a:custGeom>
              <a:avLst/>
              <a:gdLst/>
              <a:ahLst/>
              <a:cxnLst/>
              <a:rect l="l" t="t" r="r" b="b"/>
              <a:pathLst>
                <a:path w="440" h="1" extrusionOk="0">
                  <a:moveTo>
                    <a:pt x="1" y="1"/>
                  </a:moveTo>
                  <a:lnTo>
                    <a:pt x="210" y="1"/>
                  </a:lnTo>
                  <a:lnTo>
                    <a:pt x="440" y="1"/>
                  </a:lnTo>
                  <a:lnTo>
                    <a:pt x="2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067;p57"/>
            <p:cNvSpPr/>
            <p:nvPr/>
          </p:nvSpPr>
          <p:spPr>
            <a:xfrm>
              <a:off x="4115200" y="3182075"/>
              <a:ext cx="83725" cy="82675"/>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068;p57"/>
            <p:cNvSpPr/>
            <p:nvPr/>
          </p:nvSpPr>
          <p:spPr>
            <a:xfrm>
              <a:off x="3898125" y="3081625"/>
              <a:ext cx="188350" cy="127150"/>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069;p57"/>
            <p:cNvSpPr/>
            <p:nvPr/>
          </p:nvSpPr>
          <p:spPr>
            <a:xfrm>
              <a:off x="3821225" y="2747900"/>
              <a:ext cx="223400" cy="207700"/>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070;p57"/>
            <p:cNvSpPr/>
            <p:nvPr/>
          </p:nvSpPr>
          <p:spPr>
            <a:xfrm>
              <a:off x="3792975" y="2679900"/>
              <a:ext cx="57050" cy="111450"/>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071;p57"/>
            <p:cNvSpPr/>
            <p:nvPr/>
          </p:nvSpPr>
          <p:spPr>
            <a:xfrm>
              <a:off x="3568575" y="2683550"/>
              <a:ext cx="289825" cy="280400"/>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072;p57"/>
            <p:cNvSpPr/>
            <p:nvPr/>
          </p:nvSpPr>
          <p:spPr>
            <a:xfrm>
              <a:off x="3511050" y="2702400"/>
              <a:ext cx="167400" cy="132350"/>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073;p57"/>
            <p:cNvSpPr/>
            <p:nvPr/>
          </p:nvSpPr>
          <p:spPr>
            <a:xfrm>
              <a:off x="3450875" y="2834200"/>
              <a:ext cx="118775" cy="95225"/>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074;p57"/>
            <p:cNvSpPr/>
            <p:nvPr/>
          </p:nvSpPr>
          <p:spPr>
            <a:xfrm>
              <a:off x="3450375" y="2838400"/>
              <a:ext cx="170550" cy="18780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075;p57"/>
            <p:cNvSpPr/>
            <p:nvPr/>
          </p:nvSpPr>
          <p:spPr>
            <a:xfrm>
              <a:off x="3518375" y="2873975"/>
              <a:ext cx="235400" cy="218150"/>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076;p57"/>
            <p:cNvSpPr/>
            <p:nvPr/>
          </p:nvSpPr>
          <p:spPr>
            <a:xfrm>
              <a:off x="3617750" y="3020950"/>
              <a:ext cx="108825" cy="79025"/>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077;p57"/>
            <p:cNvSpPr/>
            <p:nvPr/>
          </p:nvSpPr>
          <p:spPr>
            <a:xfrm>
              <a:off x="3442525" y="2997925"/>
              <a:ext cx="93125" cy="68050"/>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078;p57"/>
            <p:cNvSpPr/>
            <p:nvPr/>
          </p:nvSpPr>
          <p:spPr>
            <a:xfrm>
              <a:off x="3452975" y="3056525"/>
              <a:ext cx="44500" cy="26700"/>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3079;p57"/>
            <p:cNvGrpSpPr/>
            <p:nvPr/>
          </p:nvGrpSpPr>
          <p:grpSpPr>
            <a:xfrm>
              <a:off x="3450375" y="3038225"/>
              <a:ext cx="132875" cy="99400"/>
              <a:chOff x="3450375" y="3038225"/>
              <a:chExt cx="132875" cy="99400"/>
            </a:xfrm>
          </p:grpSpPr>
          <p:sp>
            <p:nvSpPr>
              <p:cNvPr id="199" name="Google Shape;3080;p57"/>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081;p57"/>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3082;p57"/>
            <p:cNvSpPr/>
            <p:nvPr/>
          </p:nvSpPr>
          <p:spPr>
            <a:xfrm>
              <a:off x="3503200" y="3095750"/>
              <a:ext cx="40300" cy="48150"/>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083;p57"/>
            <p:cNvSpPr/>
            <p:nvPr/>
          </p:nvSpPr>
          <p:spPr>
            <a:xfrm>
              <a:off x="3529350" y="3117725"/>
              <a:ext cx="58600" cy="62800"/>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084;p57"/>
            <p:cNvSpPr/>
            <p:nvPr/>
          </p:nvSpPr>
          <p:spPr>
            <a:xfrm>
              <a:off x="3570150" y="3086875"/>
              <a:ext cx="89475" cy="94175"/>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085;p57"/>
            <p:cNvSpPr/>
            <p:nvPr/>
          </p:nvSpPr>
          <p:spPr>
            <a:xfrm>
              <a:off x="3647050" y="3079025"/>
              <a:ext cx="61225" cy="95750"/>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086;p57"/>
            <p:cNvSpPr/>
            <p:nvPr/>
          </p:nvSpPr>
          <p:spPr>
            <a:xfrm>
              <a:off x="3689950" y="3079025"/>
              <a:ext cx="29300" cy="77950"/>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087;p57"/>
            <p:cNvSpPr/>
            <p:nvPr/>
          </p:nvSpPr>
          <p:spPr>
            <a:xfrm>
              <a:off x="3705625" y="3059150"/>
              <a:ext cx="45025" cy="94175"/>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088;p57"/>
            <p:cNvSpPr/>
            <p:nvPr/>
          </p:nvSpPr>
          <p:spPr>
            <a:xfrm>
              <a:off x="3881925" y="2896975"/>
              <a:ext cx="150650" cy="239600"/>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089;p57"/>
            <p:cNvSpPr/>
            <p:nvPr/>
          </p:nvSpPr>
          <p:spPr>
            <a:xfrm>
              <a:off x="3863600" y="3051825"/>
              <a:ext cx="4725" cy="2625"/>
            </a:xfrm>
            <a:custGeom>
              <a:avLst/>
              <a:gdLst/>
              <a:ahLst/>
              <a:cxnLst/>
              <a:rect l="l" t="t" r="r" b="b"/>
              <a:pathLst>
                <a:path w="189" h="105" extrusionOk="0">
                  <a:moveTo>
                    <a:pt x="189" y="0"/>
                  </a:moveTo>
                  <a:lnTo>
                    <a:pt x="1" y="42"/>
                  </a:lnTo>
                  <a:lnTo>
                    <a:pt x="63" y="105"/>
                  </a:lnTo>
                  <a:lnTo>
                    <a:pt x="168" y="84"/>
                  </a:lnTo>
                  <a:lnTo>
                    <a:pt x="189"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090;p57"/>
            <p:cNvSpPr/>
            <p:nvPr/>
          </p:nvSpPr>
          <p:spPr>
            <a:xfrm>
              <a:off x="3695700" y="2900125"/>
              <a:ext cx="220250" cy="171075"/>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091;p57"/>
            <p:cNvSpPr/>
            <p:nvPr/>
          </p:nvSpPr>
          <p:spPr>
            <a:xfrm>
              <a:off x="3732825" y="3041350"/>
              <a:ext cx="165325" cy="141775"/>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092;p57"/>
            <p:cNvSpPr/>
            <p:nvPr/>
          </p:nvSpPr>
          <p:spPr>
            <a:xfrm>
              <a:off x="3813400" y="3053900"/>
              <a:ext cx="109850" cy="164800"/>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93;p57"/>
            <p:cNvSpPr/>
            <p:nvPr/>
          </p:nvSpPr>
          <p:spPr>
            <a:xfrm>
              <a:off x="3813900" y="3211875"/>
              <a:ext cx="82675" cy="89475"/>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94;p57"/>
            <p:cNvSpPr/>
            <p:nvPr/>
          </p:nvSpPr>
          <p:spPr>
            <a:xfrm>
              <a:off x="3821750" y="3213450"/>
              <a:ext cx="29325" cy="18850"/>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95;p57"/>
            <p:cNvSpPr/>
            <p:nvPr/>
          </p:nvSpPr>
          <p:spPr>
            <a:xfrm>
              <a:off x="3848425" y="3188875"/>
              <a:ext cx="110925" cy="129750"/>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96;p57"/>
            <p:cNvSpPr/>
            <p:nvPr/>
          </p:nvSpPr>
          <p:spPr>
            <a:xfrm>
              <a:off x="3860475" y="3308125"/>
              <a:ext cx="15700" cy="21475"/>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97;p57"/>
            <p:cNvSpPr/>
            <p:nvPr/>
          </p:nvSpPr>
          <p:spPr>
            <a:xfrm>
              <a:off x="4111550" y="3257925"/>
              <a:ext cx="161650" cy="164775"/>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98;p57"/>
            <p:cNvSpPr/>
            <p:nvPr/>
          </p:nvSpPr>
          <p:spPr>
            <a:xfrm>
              <a:off x="4106850" y="3261050"/>
              <a:ext cx="29300" cy="24100"/>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99;p57"/>
            <p:cNvSpPr/>
            <p:nvPr/>
          </p:nvSpPr>
          <p:spPr>
            <a:xfrm>
              <a:off x="4106850" y="3275175"/>
              <a:ext cx="28775" cy="35075"/>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00;p57"/>
            <p:cNvSpPr/>
            <p:nvPr/>
          </p:nvSpPr>
          <p:spPr>
            <a:xfrm>
              <a:off x="3862550" y="3166900"/>
              <a:ext cx="275700" cy="273075"/>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01;p57"/>
            <p:cNvSpPr/>
            <p:nvPr/>
          </p:nvSpPr>
          <p:spPr>
            <a:xfrm>
              <a:off x="4159150" y="3380850"/>
              <a:ext cx="46050" cy="116150"/>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02;p57"/>
            <p:cNvSpPr/>
            <p:nvPr/>
          </p:nvSpPr>
          <p:spPr>
            <a:xfrm>
              <a:off x="4001175" y="3363575"/>
              <a:ext cx="170550" cy="145450"/>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03;p57"/>
            <p:cNvSpPr/>
            <p:nvPr/>
          </p:nvSpPr>
          <p:spPr>
            <a:xfrm>
              <a:off x="3852625" y="3330100"/>
              <a:ext cx="181000" cy="178925"/>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04;p57"/>
            <p:cNvSpPr/>
            <p:nvPr/>
          </p:nvSpPr>
          <p:spPr>
            <a:xfrm>
              <a:off x="4046675" y="3472375"/>
              <a:ext cx="113025" cy="103075"/>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05;p57"/>
            <p:cNvSpPr/>
            <p:nvPr/>
          </p:nvSpPr>
          <p:spPr>
            <a:xfrm>
              <a:off x="3968750" y="3504300"/>
              <a:ext cx="135500" cy="135500"/>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06;p57"/>
            <p:cNvSpPr/>
            <p:nvPr/>
          </p:nvSpPr>
          <p:spPr>
            <a:xfrm>
              <a:off x="3853150" y="3491725"/>
              <a:ext cx="193550" cy="182075"/>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07;p57"/>
            <p:cNvSpPr/>
            <p:nvPr/>
          </p:nvSpPr>
          <p:spPr>
            <a:xfrm>
              <a:off x="4123050" y="3397575"/>
              <a:ext cx="150675" cy="242750"/>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108;p57"/>
            <p:cNvSpPr/>
            <p:nvPr/>
          </p:nvSpPr>
          <p:spPr>
            <a:xfrm>
              <a:off x="4120450" y="3622500"/>
              <a:ext cx="20950" cy="23575"/>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09;p57"/>
            <p:cNvSpPr/>
            <p:nvPr/>
          </p:nvSpPr>
          <p:spPr>
            <a:xfrm>
              <a:off x="4064475" y="3669050"/>
              <a:ext cx="33500" cy="3142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110;p57"/>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111;p57"/>
            <p:cNvSpPr/>
            <p:nvPr/>
          </p:nvSpPr>
          <p:spPr>
            <a:xfrm>
              <a:off x="4697400" y="2660025"/>
              <a:ext cx="105175" cy="86850"/>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112;p57"/>
            <p:cNvSpPr/>
            <p:nvPr/>
          </p:nvSpPr>
          <p:spPr>
            <a:xfrm>
              <a:off x="4252775" y="2586800"/>
              <a:ext cx="70650" cy="19900"/>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113;p57"/>
            <p:cNvSpPr/>
            <p:nvPr/>
          </p:nvSpPr>
          <p:spPr>
            <a:xfrm>
              <a:off x="4298825" y="2603000"/>
              <a:ext cx="2625" cy="2650"/>
            </a:xfrm>
            <a:custGeom>
              <a:avLst/>
              <a:gdLst/>
              <a:ahLst/>
              <a:cxnLst/>
              <a:rect l="l" t="t" r="r" b="b"/>
              <a:pathLst>
                <a:path w="105" h="106" fill="none" extrusionOk="0">
                  <a:moveTo>
                    <a:pt x="105" y="105"/>
                  </a:moveTo>
                  <a:lnTo>
                    <a:pt x="0" y="1"/>
                  </a:lnTo>
                </a:path>
              </a:pathLst>
            </a:custGeom>
            <a:solidFill>
              <a:srgbClr val="BAC8D3"/>
            </a:solid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114;p57"/>
            <p:cNvSpPr/>
            <p:nvPr/>
          </p:nvSpPr>
          <p:spPr>
            <a:xfrm>
              <a:off x="4949025" y="2811200"/>
              <a:ext cx="44475" cy="26175"/>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115;p57"/>
            <p:cNvSpPr/>
            <p:nvPr/>
          </p:nvSpPr>
          <p:spPr>
            <a:xfrm>
              <a:off x="3967175" y="2589925"/>
              <a:ext cx="35075" cy="29850"/>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116;p57"/>
            <p:cNvSpPr/>
            <p:nvPr/>
          </p:nvSpPr>
          <p:spPr>
            <a:xfrm>
              <a:off x="3938400" y="2522975"/>
              <a:ext cx="58625" cy="76925"/>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60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8;p37">
            <a:extLst>
              <a:ext uri="{FF2B5EF4-FFF2-40B4-BE49-F238E27FC236}">
                <a16:creationId xmlns:a16="http://schemas.microsoft.com/office/drawing/2014/main" id="{6F6A0725-5632-4977-BDDC-73F8C00D6829}"/>
              </a:ext>
            </a:extLst>
          </p:cNvPr>
          <p:cNvSpPr/>
          <p:nvPr/>
        </p:nvSpPr>
        <p:spPr>
          <a:xfrm>
            <a:off x="2091559" y="815146"/>
            <a:ext cx="5507419"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a:solidFill>
                  <a:schemeClr val="bg2">
                    <a:lumMod val="20000"/>
                    <a:lumOff val="80000"/>
                  </a:schemeClr>
                </a:solidFill>
              </a:rPr>
              <a:t>Page 4: Visualisation des organismes par pays et par article. </a:t>
            </a:r>
            <a:endParaRPr b="1" i="1" dirty="0">
              <a:solidFill>
                <a:schemeClr val="bg2">
                  <a:lumMod val="20000"/>
                  <a:lumOff val="80000"/>
                </a:schemeClr>
              </a:solidFill>
            </a:endParaRPr>
          </a:p>
        </p:txBody>
      </p:sp>
      <p:grpSp>
        <p:nvGrpSpPr>
          <p:cNvPr id="2" name="Google Shape;2853;p57">
            <a:extLst>
              <a:ext uri="{FF2B5EF4-FFF2-40B4-BE49-F238E27FC236}">
                <a16:creationId xmlns:a16="http://schemas.microsoft.com/office/drawing/2014/main" id="{BF75E248-3AB1-4555-8DAD-D7E1B6AC08E6}"/>
              </a:ext>
            </a:extLst>
          </p:cNvPr>
          <p:cNvGrpSpPr/>
          <p:nvPr/>
        </p:nvGrpSpPr>
        <p:grpSpPr>
          <a:xfrm>
            <a:off x="8434447" y="240816"/>
            <a:ext cx="538853" cy="583487"/>
            <a:chOff x="2127141" y="3043500"/>
            <a:chExt cx="422629" cy="408027"/>
          </a:xfrm>
        </p:grpSpPr>
        <p:grpSp>
          <p:nvGrpSpPr>
            <p:cNvPr id="3" name="Google Shape;2854;p57">
              <a:extLst>
                <a:ext uri="{FF2B5EF4-FFF2-40B4-BE49-F238E27FC236}">
                  <a16:creationId xmlns:a16="http://schemas.microsoft.com/office/drawing/2014/main" id="{256A485A-60FC-4252-9ECC-A660415E83BC}"/>
                </a:ext>
              </a:extLst>
            </p:cNvPr>
            <p:cNvGrpSpPr/>
            <p:nvPr/>
          </p:nvGrpSpPr>
          <p:grpSpPr>
            <a:xfrm>
              <a:off x="2127141" y="3048223"/>
              <a:ext cx="418743" cy="403304"/>
              <a:chOff x="2101363" y="3048223"/>
              <a:chExt cx="418743" cy="403304"/>
            </a:xfrm>
          </p:grpSpPr>
          <p:sp>
            <p:nvSpPr>
              <p:cNvPr id="14" name="Google Shape;2855;p57">
                <a:extLst>
                  <a:ext uri="{FF2B5EF4-FFF2-40B4-BE49-F238E27FC236}">
                    <a16:creationId xmlns:a16="http://schemas.microsoft.com/office/drawing/2014/main" id="{1F1F68C4-A244-4460-A66C-129D67D488B7}"/>
                  </a:ext>
                </a:extLst>
              </p:cNvPr>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56;p57">
                <a:extLst>
                  <a:ext uri="{FF2B5EF4-FFF2-40B4-BE49-F238E27FC236}">
                    <a16:creationId xmlns:a16="http://schemas.microsoft.com/office/drawing/2014/main" id="{B4FD86BA-30FA-406B-8A4E-DEBB2162A270}"/>
                  </a:ext>
                </a:extLst>
              </p:cNvPr>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857;p57">
              <a:extLst>
                <a:ext uri="{FF2B5EF4-FFF2-40B4-BE49-F238E27FC236}">
                  <a16:creationId xmlns:a16="http://schemas.microsoft.com/office/drawing/2014/main" id="{75DC629C-2432-49B8-8DD9-E0645FEFF16D}"/>
                </a:ext>
              </a:extLst>
            </p:cNvPr>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58;p57">
              <a:extLst>
                <a:ext uri="{FF2B5EF4-FFF2-40B4-BE49-F238E27FC236}">
                  <a16:creationId xmlns:a16="http://schemas.microsoft.com/office/drawing/2014/main" id="{650EE11B-78AF-4FDA-85C2-F576CE8B615E}"/>
                </a:ext>
              </a:extLst>
            </p:cNvPr>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descr="132917697_282276773232717_4864498469612840447_n.png"/>
          <p:cNvPicPr>
            <a:picLocks noChangeAspect="1"/>
          </p:cNvPicPr>
          <p:nvPr/>
        </p:nvPicPr>
        <p:blipFill>
          <a:blip r:embed="rId2"/>
          <a:stretch>
            <a:fillRect/>
          </a:stretch>
        </p:blipFill>
        <p:spPr>
          <a:xfrm>
            <a:off x="1660635" y="1524000"/>
            <a:ext cx="6579476" cy="3405351"/>
          </a:xfrm>
          <a:prstGeom prst="rect">
            <a:avLst/>
          </a:prstGeom>
        </p:spPr>
      </p:pic>
    </p:spTree>
    <p:extLst>
      <p:ext uri="{BB962C8B-B14F-4D97-AF65-F5344CB8AC3E}">
        <p14:creationId xmlns:p14="http://schemas.microsoft.com/office/powerpoint/2010/main" val="39460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58;p37">
            <a:extLst>
              <a:ext uri="{FF2B5EF4-FFF2-40B4-BE49-F238E27FC236}">
                <a16:creationId xmlns:a16="http://schemas.microsoft.com/office/drawing/2014/main" id="{6F6A0725-5632-4977-BDDC-73F8C00D6829}"/>
              </a:ext>
            </a:extLst>
          </p:cNvPr>
          <p:cNvSpPr/>
          <p:nvPr/>
        </p:nvSpPr>
        <p:spPr>
          <a:xfrm>
            <a:off x="2091559" y="815146"/>
            <a:ext cx="5507419" cy="4638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i="1" dirty="0">
                <a:solidFill>
                  <a:schemeClr val="bg2">
                    <a:lumMod val="20000"/>
                    <a:lumOff val="80000"/>
                  </a:schemeClr>
                </a:solidFill>
              </a:rPr>
              <a:t>Page 5: Visualisation des mots clés par nombre d’occurrence. </a:t>
            </a:r>
            <a:endParaRPr b="1" i="1" dirty="0">
              <a:solidFill>
                <a:schemeClr val="bg2">
                  <a:lumMod val="20000"/>
                  <a:lumOff val="80000"/>
                </a:schemeClr>
              </a:solidFill>
            </a:endParaRPr>
          </a:p>
        </p:txBody>
      </p:sp>
      <p:grpSp>
        <p:nvGrpSpPr>
          <p:cNvPr id="2" name="Google Shape;2853;p57">
            <a:extLst>
              <a:ext uri="{FF2B5EF4-FFF2-40B4-BE49-F238E27FC236}">
                <a16:creationId xmlns:a16="http://schemas.microsoft.com/office/drawing/2014/main" id="{BF75E248-3AB1-4555-8DAD-D7E1B6AC08E6}"/>
              </a:ext>
            </a:extLst>
          </p:cNvPr>
          <p:cNvGrpSpPr/>
          <p:nvPr/>
        </p:nvGrpSpPr>
        <p:grpSpPr>
          <a:xfrm>
            <a:off x="8434447" y="240816"/>
            <a:ext cx="538853" cy="583487"/>
            <a:chOff x="2127141" y="3043500"/>
            <a:chExt cx="422629" cy="408027"/>
          </a:xfrm>
        </p:grpSpPr>
        <p:grpSp>
          <p:nvGrpSpPr>
            <p:cNvPr id="3" name="Google Shape;2854;p57">
              <a:extLst>
                <a:ext uri="{FF2B5EF4-FFF2-40B4-BE49-F238E27FC236}">
                  <a16:creationId xmlns:a16="http://schemas.microsoft.com/office/drawing/2014/main" id="{256A485A-60FC-4252-9ECC-A660415E83BC}"/>
                </a:ext>
              </a:extLst>
            </p:cNvPr>
            <p:cNvGrpSpPr/>
            <p:nvPr/>
          </p:nvGrpSpPr>
          <p:grpSpPr>
            <a:xfrm>
              <a:off x="2127141" y="3048223"/>
              <a:ext cx="418743" cy="403304"/>
              <a:chOff x="2101363" y="3048223"/>
              <a:chExt cx="418743" cy="403304"/>
            </a:xfrm>
          </p:grpSpPr>
          <p:sp>
            <p:nvSpPr>
              <p:cNvPr id="14" name="Google Shape;2855;p57">
                <a:extLst>
                  <a:ext uri="{FF2B5EF4-FFF2-40B4-BE49-F238E27FC236}">
                    <a16:creationId xmlns:a16="http://schemas.microsoft.com/office/drawing/2014/main" id="{1F1F68C4-A244-4460-A66C-129D67D488B7}"/>
                  </a:ext>
                </a:extLst>
              </p:cNvPr>
              <p:cNvSpPr/>
              <p:nvPr/>
            </p:nvSpPr>
            <p:spPr>
              <a:xfrm>
                <a:off x="2101363" y="3048223"/>
                <a:ext cx="418743" cy="403304"/>
              </a:xfrm>
              <a:custGeom>
                <a:avLst/>
                <a:gdLst/>
                <a:ahLst/>
                <a:cxnLst/>
                <a:rect l="l" t="t" r="r" b="b"/>
                <a:pathLst>
                  <a:path w="8245" h="7941" extrusionOk="0">
                    <a:moveTo>
                      <a:pt x="4278" y="1"/>
                    </a:moveTo>
                    <a:cubicBezTo>
                      <a:pt x="2677" y="1"/>
                      <a:pt x="1227" y="967"/>
                      <a:pt x="614" y="2453"/>
                    </a:cubicBezTo>
                    <a:cubicBezTo>
                      <a:pt x="1" y="3932"/>
                      <a:pt x="340" y="5641"/>
                      <a:pt x="1472" y="6773"/>
                    </a:cubicBezTo>
                    <a:cubicBezTo>
                      <a:pt x="2235" y="7536"/>
                      <a:pt x="3250" y="7940"/>
                      <a:pt x="4283" y="7940"/>
                    </a:cubicBezTo>
                    <a:cubicBezTo>
                      <a:pt x="4793" y="7940"/>
                      <a:pt x="5308" y="7842"/>
                      <a:pt x="5800" y="7639"/>
                    </a:cubicBezTo>
                    <a:cubicBezTo>
                      <a:pt x="7278" y="7019"/>
                      <a:pt x="8245" y="5576"/>
                      <a:pt x="8245" y="3968"/>
                    </a:cubicBezTo>
                    <a:cubicBezTo>
                      <a:pt x="8245" y="1782"/>
                      <a:pt x="6470" y="1"/>
                      <a:pt x="42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56;p57">
                <a:extLst>
                  <a:ext uri="{FF2B5EF4-FFF2-40B4-BE49-F238E27FC236}">
                    <a16:creationId xmlns:a16="http://schemas.microsoft.com/office/drawing/2014/main" id="{B4FD86BA-30FA-406B-8A4E-DEBB2162A270}"/>
                  </a:ext>
                </a:extLst>
              </p:cNvPr>
              <p:cNvSpPr/>
              <p:nvPr/>
            </p:nvSpPr>
            <p:spPr>
              <a:xfrm>
                <a:off x="2119755" y="3068670"/>
                <a:ext cx="397728" cy="333674"/>
              </a:xfrm>
              <a:custGeom>
                <a:avLst/>
                <a:gdLst/>
                <a:ahLst/>
                <a:cxnLst/>
                <a:rect l="l" t="t" r="r" b="b"/>
                <a:pathLst>
                  <a:path w="7884" h="6570" extrusionOk="0">
                    <a:moveTo>
                      <a:pt x="4054" y="193"/>
                    </a:moveTo>
                    <a:cubicBezTo>
                      <a:pt x="4007" y="193"/>
                      <a:pt x="3974" y="204"/>
                      <a:pt x="3974" y="210"/>
                    </a:cubicBezTo>
                    <a:cubicBezTo>
                      <a:pt x="4039" y="253"/>
                      <a:pt x="4104" y="282"/>
                      <a:pt x="4176" y="296"/>
                    </a:cubicBezTo>
                    <a:cubicBezTo>
                      <a:pt x="4227" y="296"/>
                      <a:pt x="4270" y="275"/>
                      <a:pt x="4306" y="246"/>
                    </a:cubicBezTo>
                    <a:cubicBezTo>
                      <a:pt x="4320" y="231"/>
                      <a:pt x="4155" y="195"/>
                      <a:pt x="4090" y="195"/>
                    </a:cubicBezTo>
                    <a:cubicBezTo>
                      <a:pt x="4077" y="194"/>
                      <a:pt x="4065" y="193"/>
                      <a:pt x="4054" y="193"/>
                    </a:cubicBezTo>
                    <a:close/>
                    <a:moveTo>
                      <a:pt x="5083" y="223"/>
                    </a:moveTo>
                    <a:cubicBezTo>
                      <a:pt x="5048" y="223"/>
                      <a:pt x="5009" y="252"/>
                      <a:pt x="5013" y="296"/>
                    </a:cubicBezTo>
                    <a:cubicBezTo>
                      <a:pt x="5026" y="307"/>
                      <a:pt x="5037" y="311"/>
                      <a:pt x="5047" y="311"/>
                    </a:cubicBezTo>
                    <a:cubicBezTo>
                      <a:pt x="5074" y="311"/>
                      <a:pt x="5095" y="281"/>
                      <a:pt x="5128" y="281"/>
                    </a:cubicBezTo>
                    <a:cubicBezTo>
                      <a:pt x="5130" y="281"/>
                      <a:pt x="5133" y="281"/>
                      <a:pt x="5135" y="282"/>
                    </a:cubicBezTo>
                    <a:cubicBezTo>
                      <a:pt x="5135" y="241"/>
                      <a:pt x="5110" y="223"/>
                      <a:pt x="5083" y="223"/>
                    </a:cubicBezTo>
                    <a:close/>
                    <a:moveTo>
                      <a:pt x="6040" y="274"/>
                    </a:moveTo>
                    <a:cubicBezTo>
                      <a:pt x="6036" y="274"/>
                      <a:pt x="6033" y="274"/>
                      <a:pt x="6030" y="275"/>
                    </a:cubicBezTo>
                    <a:cubicBezTo>
                      <a:pt x="5979" y="275"/>
                      <a:pt x="5929" y="296"/>
                      <a:pt x="5922" y="311"/>
                    </a:cubicBezTo>
                    <a:lnTo>
                      <a:pt x="5929" y="311"/>
                    </a:lnTo>
                    <a:cubicBezTo>
                      <a:pt x="5929" y="322"/>
                      <a:pt x="6015" y="334"/>
                      <a:pt x="6067" y="334"/>
                    </a:cubicBezTo>
                    <a:cubicBezTo>
                      <a:pt x="6078" y="334"/>
                      <a:pt x="6088" y="334"/>
                      <a:pt x="6095" y="332"/>
                    </a:cubicBezTo>
                    <a:cubicBezTo>
                      <a:pt x="6129" y="325"/>
                      <a:pt x="6092" y="274"/>
                      <a:pt x="6040" y="274"/>
                    </a:cubicBezTo>
                    <a:close/>
                    <a:moveTo>
                      <a:pt x="3882" y="235"/>
                    </a:moveTo>
                    <a:cubicBezTo>
                      <a:pt x="3854" y="235"/>
                      <a:pt x="3811" y="262"/>
                      <a:pt x="3823" y="275"/>
                    </a:cubicBezTo>
                    <a:cubicBezTo>
                      <a:pt x="3824" y="279"/>
                      <a:pt x="3823" y="281"/>
                      <a:pt x="3819" y="281"/>
                    </a:cubicBezTo>
                    <a:cubicBezTo>
                      <a:pt x="3810" y="281"/>
                      <a:pt x="3785" y="268"/>
                      <a:pt x="3761" y="268"/>
                    </a:cubicBezTo>
                    <a:cubicBezTo>
                      <a:pt x="3752" y="268"/>
                      <a:pt x="3744" y="270"/>
                      <a:pt x="3736" y="275"/>
                    </a:cubicBezTo>
                    <a:cubicBezTo>
                      <a:pt x="3693" y="296"/>
                      <a:pt x="3686" y="368"/>
                      <a:pt x="3707" y="368"/>
                    </a:cubicBezTo>
                    <a:cubicBezTo>
                      <a:pt x="3722" y="376"/>
                      <a:pt x="3736" y="433"/>
                      <a:pt x="3736" y="440"/>
                    </a:cubicBezTo>
                    <a:cubicBezTo>
                      <a:pt x="3736" y="445"/>
                      <a:pt x="3742" y="446"/>
                      <a:pt x="3751" y="446"/>
                    </a:cubicBezTo>
                    <a:cubicBezTo>
                      <a:pt x="3773" y="446"/>
                      <a:pt x="3813" y="436"/>
                      <a:pt x="3823" y="426"/>
                    </a:cubicBezTo>
                    <a:cubicBezTo>
                      <a:pt x="3824" y="426"/>
                      <a:pt x="3825" y="425"/>
                      <a:pt x="3826" y="425"/>
                    </a:cubicBezTo>
                    <a:cubicBezTo>
                      <a:pt x="3844" y="425"/>
                      <a:pt x="3843" y="484"/>
                      <a:pt x="3823" y="498"/>
                    </a:cubicBezTo>
                    <a:cubicBezTo>
                      <a:pt x="3808" y="520"/>
                      <a:pt x="3830" y="556"/>
                      <a:pt x="3852" y="563"/>
                    </a:cubicBezTo>
                    <a:cubicBezTo>
                      <a:pt x="3873" y="563"/>
                      <a:pt x="3902" y="614"/>
                      <a:pt x="3924" y="614"/>
                    </a:cubicBezTo>
                    <a:cubicBezTo>
                      <a:pt x="3938" y="606"/>
                      <a:pt x="3974" y="527"/>
                      <a:pt x="3989" y="498"/>
                    </a:cubicBezTo>
                    <a:cubicBezTo>
                      <a:pt x="3991" y="487"/>
                      <a:pt x="4002" y="484"/>
                      <a:pt x="4017" y="484"/>
                    </a:cubicBezTo>
                    <a:cubicBezTo>
                      <a:pt x="4041" y="484"/>
                      <a:pt x="4074" y="494"/>
                      <a:pt x="4097" y="498"/>
                    </a:cubicBezTo>
                    <a:cubicBezTo>
                      <a:pt x="4098" y="498"/>
                      <a:pt x="4099" y="498"/>
                      <a:pt x="4099" y="498"/>
                    </a:cubicBezTo>
                    <a:cubicBezTo>
                      <a:pt x="4126" y="498"/>
                      <a:pt x="4139" y="389"/>
                      <a:pt x="4104" y="368"/>
                    </a:cubicBezTo>
                    <a:cubicBezTo>
                      <a:pt x="4068" y="354"/>
                      <a:pt x="4025" y="361"/>
                      <a:pt x="4010" y="347"/>
                    </a:cubicBezTo>
                    <a:cubicBezTo>
                      <a:pt x="3996" y="332"/>
                      <a:pt x="3981" y="325"/>
                      <a:pt x="3960" y="318"/>
                    </a:cubicBezTo>
                    <a:cubicBezTo>
                      <a:pt x="3938" y="318"/>
                      <a:pt x="3924" y="246"/>
                      <a:pt x="3895" y="239"/>
                    </a:cubicBezTo>
                    <a:cubicBezTo>
                      <a:pt x="3891" y="236"/>
                      <a:pt x="3887" y="235"/>
                      <a:pt x="3882" y="235"/>
                    </a:cubicBezTo>
                    <a:close/>
                    <a:moveTo>
                      <a:pt x="2056" y="87"/>
                    </a:moveTo>
                    <a:cubicBezTo>
                      <a:pt x="2048" y="87"/>
                      <a:pt x="1883" y="181"/>
                      <a:pt x="1731" y="260"/>
                    </a:cubicBezTo>
                    <a:cubicBezTo>
                      <a:pt x="1558" y="376"/>
                      <a:pt x="1392" y="505"/>
                      <a:pt x="1241" y="650"/>
                    </a:cubicBezTo>
                    <a:cubicBezTo>
                      <a:pt x="1284" y="650"/>
                      <a:pt x="1356" y="642"/>
                      <a:pt x="1385" y="635"/>
                    </a:cubicBezTo>
                    <a:lnTo>
                      <a:pt x="1392" y="635"/>
                    </a:lnTo>
                    <a:cubicBezTo>
                      <a:pt x="1435" y="628"/>
                      <a:pt x="1515" y="614"/>
                      <a:pt x="1522" y="599"/>
                    </a:cubicBezTo>
                    <a:cubicBezTo>
                      <a:pt x="1529" y="585"/>
                      <a:pt x="1529" y="563"/>
                      <a:pt x="1522" y="549"/>
                    </a:cubicBezTo>
                    <a:lnTo>
                      <a:pt x="1544" y="549"/>
                    </a:lnTo>
                    <a:cubicBezTo>
                      <a:pt x="1565" y="549"/>
                      <a:pt x="1594" y="448"/>
                      <a:pt x="1616" y="426"/>
                    </a:cubicBezTo>
                    <a:cubicBezTo>
                      <a:pt x="1659" y="397"/>
                      <a:pt x="1709" y="368"/>
                      <a:pt x="1767" y="354"/>
                    </a:cubicBezTo>
                    <a:cubicBezTo>
                      <a:pt x="1796" y="325"/>
                      <a:pt x="1832" y="296"/>
                      <a:pt x="1868" y="275"/>
                    </a:cubicBezTo>
                    <a:cubicBezTo>
                      <a:pt x="1890" y="267"/>
                      <a:pt x="1926" y="217"/>
                      <a:pt x="1919" y="210"/>
                    </a:cubicBezTo>
                    <a:cubicBezTo>
                      <a:pt x="1919" y="195"/>
                      <a:pt x="1991" y="152"/>
                      <a:pt x="2027" y="138"/>
                    </a:cubicBezTo>
                    <a:cubicBezTo>
                      <a:pt x="2056" y="123"/>
                      <a:pt x="2070" y="87"/>
                      <a:pt x="2056" y="87"/>
                    </a:cubicBezTo>
                    <a:close/>
                    <a:moveTo>
                      <a:pt x="5316" y="498"/>
                    </a:moveTo>
                    <a:cubicBezTo>
                      <a:pt x="5301" y="498"/>
                      <a:pt x="5287" y="520"/>
                      <a:pt x="5287" y="520"/>
                    </a:cubicBezTo>
                    <a:cubicBezTo>
                      <a:pt x="5280" y="527"/>
                      <a:pt x="5135" y="563"/>
                      <a:pt x="5092" y="585"/>
                    </a:cubicBezTo>
                    <a:cubicBezTo>
                      <a:pt x="5056" y="599"/>
                      <a:pt x="5013" y="628"/>
                      <a:pt x="4984" y="657"/>
                    </a:cubicBezTo>
                    <a:cubicBezTo>
                      <a:pt x="4962" y="671"/>
                      <a:pt x="4933" y="815"/>
                      <a:pt x="4919" y="837"/>
                    </a:cubicBezTo>
                    <a:cubicBezTo>
                      <a:pt x="4912" y="852"/>
                      <a:pt x="4970" y="909"/>
                      <a:pt x="4991" y="924"/>
                    </a:cubicBezTo>
                    <a:cubicBezTo>
                      <a:pt x="5006" y="927"/>
                      <a:pt x="5018" y="929"/>
                      <a:pt x="5030" y="929"/>
                    </a:cubicBezTo>
                    <a:cubicBezTo>
                      <a:pt x="5042" y="929"/>
                      <a:pt x="5052" y="927"/>
                      <a:pt x="5063" y="924"/>
                    </a:cubicBezTo>
                    <a:cubicBezTo>
                      <a:pt x="5063" y="880"/>
                      <a:pt x="5056" y="830"/>
                      <a:pt x="5042" y="787"/>
                    </a:cubicBezTo>
                    <a:cubicBezTo>
                      <a:pt x="5020" y="758"/>
                      <a:pt x="5135" y="700"/>
                      <a:pt x="5171" y="664"/>
                    </a:cubicBezTo>
                    <a:lnTo>
                      <a:pt x="5164" y="664"/>
                    </a:lnTo>
                    <a:cubicBezTo>
                      <a:pt x="5200" y="635"/>
                      <a:pt x="5323" y="592"/>
                      <a:pt x="5337" y="556"/>
                    </a:cubicBezTo>
                    <a:cubicBezTo>
                      <a:pt x="5345" y="534"/>
                      <a:pt x="5337" y="513"/>
                      <a:pt x="5316" y="498"/>
                    </a:cubicBezTo>
                    <a:close/>
                    <a:moveTo>
                      <a:pt x="3092" y="1109"/>
                    </a:moveTo>
                    <a:cubicBezTo>
                      <a:pt x="3084" y="1109"/>
                      <a:pt x="3071" y="1162"/>
                      <a:pt x="3058" y="1169"/>
                    </a:cubicBezTo>
                    <a:cubicBezTo>
                      <a:pt x="3042" y="1179"/>
                      <a:pt x="3054" y="1186"/>
                      <a:pt x="3064" y="1186"/>
                    </a:cubicBezTo>
                    <a:cubicBezTo>
                      <a:pt x="3067" y="1186"/>
                      <a:pt x="3071" y="1185"/>
                      <a:pt x="3073" y="1183"/>
                    </a:cubicBezTo>
                    <a:cubicBezTo>
                      <a:pt x="3073" y="1183"/>
                      <a:pt x="3074" y="1183"/>
                      <a:pt x="3074" y="1183"/>
                    </a:cubicBezTo>
                    <a:lnTo>
                      <a:pt x="3074" y="1183"/>
                    </a:lnTo>
                    <a:cubicBezTo>
                      <a:pt x="3079" y="1183"/>
                      <a:pt x="3072" y="1220"/>
                      <a:pt x="3065" y="1234"/>
                    </a:cubicBezTo>
                    <a:cubicBezTo>
                      <a:pt x="3051" y="1248"/>
                      <a:pt x="3123" y="1263"/>
                      <a:pt x="3130" y="1284"/>
                    </a:cubicBezTo>
                    <a:cubicBezTo>
                      <a:pt x="3142" y="1302"/>
                      <a:pt x="3159" y="1315"/>
                      <a:pt x="3181" y="1315"/>
                    </a:cubicBezTo>
                    <a:cubicBezTo>
                      <a:pt x="3185" y="1315"/>
                      <a:pt x="3190" y="1314"/>
                      <a:pt x="3195" y="1313"/>
                    </a:cubicBezTo>
                    <a:cubicBezTo>
                      <a:pt x="3217" y="1313"/>
                      <a:pt x="3275" y="1284"/>
                      <a:pt x="3289" y="1284"/>
                    </a:cubicBezTo>
                    <a:cubicBezTo>
                      <a:pt x="3311" y="1277"/>
                      <a:pt x="3325" y="1183"/>
                      <a:pt x="3318" y="1169"/>
                    </a:cubicBezTo>
                    <a:cubicBezTo>
                      <a:pt x="3311" y="1147"/>
                      <a:pt x="3217" y="1147"/>
                      <a:pt x="3195" y="1147"/>
                    </a:cubicBezTo>
                    <a:cubicBezTo>
                      <a:pt x="3159" y="1140"/>
                      <a:pt x="3130" y="1126"/>
                      <a:pt x="3094" y="1111"/>
                    </a:cubicBezTo>
                    <a:cubicBezTo>
                      <a:pt x="3094" y="1110"/>
                      <a:pt x="3093" y="1109"/>
                      <a:pt x="3092" y="1109"/>
                    </a:cubicBezTo>
                    <a:close/>
                    <a:moveTo>
                      <a:pt x="1228" y="1247"/>
                    </a:moveTo>
                    <a:cubicBezTo>
                      <a:pt x="1212" y="1247"/>
                      <a:pt x="1181" y="1271"/>
                      <a:pt x="1169" y="1284"/>
                    </a:cubicBezTo>
                    <a:cubicBezTo>
                      <a:pt x="1154" y="1299"/>
                      <a:pt x="1169" y="1364"/>
                      <a:pt x="1197" y="1364"/>
                    </a:cubicBezTo>
                    <a:cubicBezTo>
                      <a:pt x="1218" y="1364"/>
                      <a:pt x="1256" y="1283"/>
                      <a:pt x="1285" y="1283"/>
                    </a:cubicBezTo>
                    <a:cubicBezTo>
                      <a:pt x="1287" y="1283"/>
                      <a:pt x="1289" y="1283"/>
                      <a:pt x="1291" y="1284"/>
                    </a:cubicBezTo>
                    <a:cubicBezTo>
                      <a:pt x="1318" y="1301"/>
                      <a:pt x="1337" y="1309"/>
                      <a:pt x="1342" y="1309"/>
                    </a:cubicBezTo>
                    <a:cubicBezTo>
                      <a:pt x="1343" y="1309"/>
                      <a:pt x="1343" y="1308"/>
                      <a:pt x="1342" y="1306"/>
                    </a:cubicBezTo>
                    <a:cubicBezTo>
                      <a:pt x="1306" y="1284"/>
                      <a:pt x="1270" y="1263"/>
                      <a:pt x="1233" y="1248"/>
                    </a:cubicBezTo>
                    <a:cubicBezTo>
                      <a:pt x="1232" y="1247"/>
                      <a:pt x="1230" y="1247"/>
                      <a:pt x="1228" y="1247"/>
                    </a:cubicBezTo>
                    <a:close/>
                    <a:moveTo>
                      <a:pt x="2928" y="0"/>
                    </a:moveTo>
                    <a:cubicBezTo>
                      <a:pt x="2863" y="15"/>
                      <a:pt x="2806" y="22"/>
                      <a:pt x="2748" y="29"/>
                    </a:cubicBezTo>
                    <a:cubicBezTo>
                      <a:pt x="2676" y="29"/>
                      <a:pt x="2604" y="29"/>
                      <a:pt x="2532" y="37"/>
                    </a:cubicBezTo>
                    <a:cubicBezTo>
                      <a:pt x="2503" y="51"/>
                      <a:pt x="2481" y="101"/>
                      <a:pt x="2488" y="123"/>
                    </a:cubicBezTo>
                    <a:cubicBezTo>
                      <a:pt x="2496" y="145"/>
                      <a:pt x="2359" y="145"/>
                      <a:pt x="2323" y="145"/>
                    </a:cubicBezTo>
                    <a:cubicBezTo>
                      <a:pt x="2214" y="159"/>
                      <a:pt x="2106" y="181"/>
                      <a:pt x="2005" y="224"/>
                    </a:cubicBezTo>
                    <a:cubicBezTo>
                      <a:pt x="1948" y="253"/>
                      <a:pt x="1904" y="332"/>
                      <a:pt x="1919" y="332"/>
                    </a:cubicBezTo>
                    <a:cubicBezTo>
                      <a:pt x="1940" y="339"/>
                      <a:pt x="1890" y="383"/>
                      <a:pt x="1854" y="390"/>
                    </a:cubicBezTo>
                    <a:cubicBezTo>
                      <a:pt x="1825" y="404"/>
                      <a:pt x="1753" y="412"/>
                      <a:pt x="1738" y="426"/>
                    </a:cubicBezTo>
                    <a:cubicBezTo>
                      <a:pt x="1717" y="440"/>
                      <a:pt x="1753" y="455"/>
                      <a:pt x="1760" y="469"/>
                    </a:cubicBezTo>
                    <a:cubicBezTo>
                      <a:pt x="1761" y="470"/>
                      <a:pt x="1762" y="471"/>
                      <a:pt x="1764" y="471"/>
                    </a:cubicBezTo>
                    <a:cubicBezTo>
                      <a:pt x="1771" y="471"/>
                      <a:pt x="1782" y="464"/>
                      <a:pt x="1794" y="464"/>
                    </a:cubicBezTo>
                    <a:cubicBezTo>
                      <a:pt x="1799" y="464"/>
                      <a:pt x="1805" y="466"/>
                      <a:pt x="1810" y="469"/>
                    </a:cubicBezTo>
                    <a:cubicBezTo>
                      <a:pt x="1839" y="477"/>
                      <a:pt x="1875" y="484"/>
                      <a:pt x="1904" y="491"/>
                    </a:cubicBezTo>
                    <a:cubicBezTo>
                      <a:pt x="1926" y="498"/>
                      <a:pt x="1854" y="505"/>
                      <a:pt x="1818" y="513"/>
                    </a:cubicBezTo>
                    <a:cubicBezTo>
                      <a:pt x="1782" y="513"/>
                      <a:pt x="1789" y="577"/>
                      <a:pt x="1818" y="592"/>
                    </a:cubicBezTo>
                    <a:cubicBezTo>
                      <a:pt x="1838" y="597"/>
                      <a:pt x="1880" y="602"/>
                      <a:pt x="1906" y="602"/>
                    </a:cubicBezTo>
                    <a:cubicBezTo>
                      <a:pt x="1916" y="602"/>
                      <a:pt x="1924" y="601"/>
                      <a:pt x="1926" y="599"/>
                    </a:cubicBezTo>
                    <a:cubicBezTo>
                      <a:pt x="1928" y="596"/>
                      <a:pt x="1933" y="594"/>
                      <a:pt x="1941" y="594"/>
                    </a:cubicBezTo>
                    <a:cubicBezTo>
                      <a:pt x="1966" y="594"/>
                      <a:pt x="2014" y="608"/>
                      <a:pt x="2041" y="614"/>
                    </a:cubicBezTo>
                    <a:cubicBezTo>
                      <a:pt x="2077" y="614"/>
                      <a:pt x="2099" y="700"/>
                      <a:pt x="2113" y="722"/>
                    </a:cubicBezTo>
                    <a:cubicBezTo>
                      <a:pt x="2121" y="758"/>
                      <a:pt x="2128" y="787"/>
                      <a:pt x="2121" y="823"/>
                    </a:cubicBezTo>
                    <a:cubicBezTo>
                      <a:pt x="2121" y="841"/>
                      <a:pt x="2167" y="869"/>
                      <a:pt x="2185" y="869"/>
                    </a:cubicBezTo>
                    <a:cubicBezTo>
                      <a:pt x="2189" y="869"/>
                      <a:pt x="2192" y="868"/>
                      <a:pt x="2193" y="866"/>
                    </a:cubicBezTo>
                    <a:cubicBezTo>
                      <a:pt x="2195" y="864"/>
                      <a:pt x="2196" y="863"/>
                      <a:pt x="2198" y="863"/>
                    </a:cubicBezTo>
                    <a:cubicBezTo>
                      <a:pt x="2205" y="863"/>
                      <a:pt x="2197" y="895"/>
                      <a:pt x="2178" y="895"/>
                    </a:cubicBezTo>
                    <a:cubicBezTo>
                      <a:pt x="2149" y="895"/>
                      <a:pt x="2171" y="967"/>
                      <a:pt x="2200" y="974"/>
                    </a:cubicBezTo>
                    <a:cubicBezTo>
                      <a:pt x="2229" y="989"/>
                      <a:pt x="2207" y="1032"/>
                      <a:pt x="2193" y="1046"/>
                    </a:cubicBezTo>
                    <a:cubicBezTo>
                      <a:pt x="2171" y="1061"/>
                      <a:pt x="2186" y="1104"/>
                      <a:pt x="2164" y="1118"/>
                    </a:cubicBezTo>
                    <a:cubicBezTo>
                      <a:pt x="2149" y="1133"/>
                      <a:pt x="2229" y="1277"/>
                      <a:pt x="2229" y="1349"/>
                    </a:cubicBezTo>
                    <a:cubicBezTo>
                      <a:pt x="2229" y="1429"/>
                      <a:pt x="2272" y="1486"/>
                      <a:pt x="2294" y="1486"/>
                    </a:cubicBezTo>
                    <a:cubicBezTo>
                      <a:pt x="2308" y="1486"/>
                      <a:pt x="2373" y="1501"/>
                      <a:pt x="2380" y="1515"/>
                    </a:cubicBezTo>
                    <a:cubicBezTo>
                      <a:pt x="2384" y="1518"/>
                      <a:pt x="2388" y="1520"/>
                      <a:pt x="2392" y="1520"/>
                    </a:cubicBezTo>
                    <a:cubicBezTo>
                      <a:pt x="2407" y="1520"/>
                      <a:pt x="2425" y="1505"/>
                      <a:pt x="2431" y="1493"/>
                    </a:cubicBezTo>
                    <a:cubicBezTo>
                      <a:pt x="2452" y="1472"/>
                      <a:pt x="2474" y="1443"/>
                      <a:pt x="2488" y="1414"/>
                    </a:cubicBezTo>
                    <a:cubicBezTo>
                      <a:pt x="2517" y="1349"/>
                      <a:pt x="2539" y="1284"/>
                      <a:pt x="2553" y="1219"/>
                    </a:cubicBezTo>
                    <a:cubicBezTo>
                      <a:pt x="2557" y="1209"/>
                      <a:pt x="2577" y="1207"/>
                      <a:pt x="2598" y="1207"/>
                    </a:cubicBezTo>
                    <a:cubicBezTo>
                      <a:pt x="2608" y="1207"/>
                      <a:pt x="2618" y="1207"/>
                      <a:pt x="2627" y="1207"/>
                    </a:cubicBezTo>
                    <a:cubicBezTo>
                      <a:pt x="2636" y="1207"/>
                      <a:pt x="2644" y="1207"/>
                      <a:pt x="2647" y="1205"/>
                    </a:cubicBezTo>
                    <a:cubicBezTo>
                      <a:pt x="2669" y="1183"/>
                      <a:pt x="2698" y="1169"/>
                      <a:pt x="2719" y="1147"/>
                    </a:cubicBezTo>
                    <a:cubicBezTo>
                      <a:pt x="2734" y="1133"/>
                      <a:pt x="2835" y="1097"/>
                      <a:pt x="2863" y="1075"/>
                    </a:cubicBezTo>
                    <a:cubicBezTo>
                      <a:pt x="2892" y="1054"/>
                      <a:pt x="2936" y="967"/>
                      <a:pt x="2950" y="953"/>
                    </a:cubicBezTo>
                    <a:cubicBezTo>
                      <a:pt x="2972" y="931"/>
                      <a:pt x="2943" y="938"/>
                      <a:pt x="2914" y="924"/>
                    </a:cubicBezTo>
                    <a:cubicBezTo>
                      <a:pt x="2892" y="916"/>
                      <a:pt x="2892" y="888"/>
                      <a:pt x="2907" y="873"/>
                    </a:cubicBezTo>
                    <a:cubicBezTo>
                      <a:pt x="2943" y="873"/>
                      <a:pt x="2986" y="880"/>
                      <a:pt x="3022" y="895"/>
                    </a:cubicBezTo>
                    <a:cubicBezTo>
                      <a:pt x="3027" y="897"/>
                      <a:pt x="3032" y="898"/>
                      <a:pt x="3037" y="898"/>
                    </a:cubicBezTo>
                    <a:cubicBezTo>
                      <a:pt x="3066" y="898"/>
                      <a:pt x="3099" y="871"/>
                      <a:pt x="3087" y="859"/>
                    </a:cubicBezTo>
                    <a:cubicBezTo>
                      <a:pt x="3074" y="846"/>
                      <a:pt x="3071" y="843"/>
                      <a:pt x="3075" y="843"/>
                    </a:cubicBezTo>
                    <a:cubicBezTo>
                      <a:pt x="3077" y="843"/>
                      <a:pt x="3081" y="844"/>
                      <a:pt x="3087" y="844"/>
                    </a:cubicBezTo>
                    <a:cubicBezTo>
                      <a:pt x="3088" y="845"/>
                      <a:pt x="3088" y="845"/>
                      <a:pt x="3088" y="845"/>
                    </a:cubicBezTo>
                    <a:cubicBezTo>
                      <a:pt x="3095" y="845"/>
                      <a:pt x="3101" y="800"/>
                      <a:pt x="3094" y="787"/>
                    </a:cubicBezTo>
                    <a:cubicBezTo>
                      <a:pt x="3080" y="779"/>
                      <a:pt x="3174" y="707"/>
                      <a:pt x="3159" y="650"/>
                    </a:cubicBezTo>
                    <a:cubicBezTo>
                      <a:pt x="3145" y="585"/>
                      <a:pt x="3181" y="520"/>
                      <a:pt x="3210" y="520"/>
                    </a:cubicBezTo>
                    <a:cubicBezTo>
                      <a:pt x="3231" y="513"/>
                      <a:pt x="3224" y="448"/>
                      <a:pt x="3195" y="440"/>
                    </a:cubicBezTo>
                    <a:cubicBezTo>
                      <a:pt x="3166" y="433"/>
                      <a:pt x="3195" y="426"/>
                      <a:pt x="3202" y="412"/>
                    </a:cubicBezTo>
                    <a:cubicBezTo>
                      <a:pt x="3224" y="390"/>
                      <a:pt x="3224" y="354"/>
                      <a:pt x="3224" y="325"/>
                    </a:cubicBezTo>
                    <a:cubicBezTo>
                      <a:pt x="3217" y="311"/>
                      <a:pt x="3267" y="296"/>
                      <a:pt x="3282" y="282"/>
                    </a:cubicBezTo>
                    <a:cubicBezTo>
                      <a:pt x="3303" y="260"/>
                      <a:pt x="3332" y="246"/>
                      <a:pt x="3368" y="239"/>
                    </a:cubicBezTo>
                    <a:cubicBezTo>
                      <a:pt x="3387" y="239"/>
                      <a:pt x="3395" y="194"/>
                      <a:pt x="3382" y="188"/>
                    </a:cubicBezTo>
                    <a:lnTo>
                      <a:pt x="3383" y="188"/>
                    </a:lnTo>
                    <a:cubicBezTo>
                      <a:pt x="3383" y="188"/>
                      <a:pt x="3382" y="188"/>
                      <a:pt x="3382" y="188"/>
                    </a:cubicBezTo>
                    <a:lnTo>
                      <a:pt x="3382" y="188"/>
                    </a:lnTo>
                    <a:cubicBezTo>
                      <a:pt x="3381" y="188"/>
                      <a:pt x="3380" y="187"/>
                      <a:pt x="3379" y="187"/>
                    </a:cubicBezTo>
                    <a:cubicBezTo>
                      <a:pt x="3378" y="187"/>
                      <a:pt x="3377" y="188"/>
                      <a:pt x="3376" y="188"/>
                    </a:cubicBezTo>
                    <a:lnTo>
                      <a:pt x="3376" y="188"/>
                    </a:lnTo>
                    <a:cubicBezTo>
                      <a:pt x="3343" y="187"/>
                      <a:pt x="3316" y="180"/>
                      <a:pt x="3289" y="166"/>
                    </a:cubicBezTo>
                    <a:cubicBezTo>
                      <a:pt x="3263" y="156"/>
                      <a:pt x="3232" y="149"/>
                      <a:pt x="3201" y="149"/>
                    </a:cubicBezTo>
                    <a:cubicBezTo>
                      <a:pt x="3190" y="149"/>
                      <a:pt x="3178" y="150"/>
                      <a:pt x="3166" y="152"/>
                    </a:cubicBezTo>
                    <a:cubicBezTo>
                      <a:pt x="3164" y="153"/>
                      <a:pt x="3162" y="154"/>
                      <a:pt x="3160" y="154"/>
                    </a:cubicBezTo>
                    <a:cubicBezTo>
                      <a:pt x="3142" y="154"/>
                      <a:pt x="3162" y="94"/>
                      <a:pt x="3195" y="87"/>
                    </a:cubicBezTo>
                    <a:cubicBezTo>
                      <a:pt x="3231" y="80"/>
                      <a:pt x="3202" y="29"/>
                      <a:pt x="3159" y="29"/>
                    </a:cubicBezTo>
                    <a:cubicBezTo>
                      <a:pt x="3128" y="29"/>
                      <a:pt x="3055" y="13"/>
                      <a:pt x="3021" y="13"/>
                    </a:cubicBezTo>
                    <a:cubicBezTo>
                      <a:pt x="3015" y="13"/>
                      <a:pt x="3011" y="14"/>
                      <a:pt x="3008" y="15"/>
                    </a:cubicBezTo>
                    <a:cubicBezTo>
                      <a:pt x="3005" y="16"/>
                      <a:pt x="3001" y="16"/>
                      <a:pt x="2997" y="16"/>
                    </a:cubicBezTo>
                    <a:cubicBezTo>
                      <a:pt x="2974" y="16"/>
                      <a:pt x="2941" y="0"/>
                      <a:pt x="2928" y="0"/>
                    </a:cubicBezTo>
                    <a:close/>
                    <a:moveTo>
                      <a:pt x="3202" y="1760"/>
                    </a:moveTo>
                    <a:cubicBezTo>
                      <a:pt x="3196" y="1760"/>
                      <a:pt x="3170" y="1811"/>
                      <a:pt x="3155" y="1811"/>
                    </a:cubicBezTo>
                    <a:cubicBezTo>
                      <a:pt x="3154" y="1811"/>
                      <a:pt x="3153" y="1811"/>
                      <a:pt x="3152" y="1811"/>
                    </a:cubicBezTo>
                    <a:cubicBezTo>
                      <a:pt x="3151" y="1810"/>
                      <a:pt x="3150" y="1810"/>
                      <a:pt x="3150" y="1810"/>
                    </a:cubicBezTo>
                    <a:cubicBezTo>
                      <a:pt x="3137" y="1810"/>
                      <a:pt x="3130" y="1863"/>
                      <a:pt x="3130" y="1883"/>
                    </a:cubicBezTo>
                    <a:cubicBezTo>
                      <a:pt x="3135" y="1897"/>
                      <a:pt x="3157" y="1902"/>
                      <a:pt x="3178" y="1902"/>
                    </a:cubicBezTo>
                    <a:cubicBezTo>
                      <a:pt x="3190" y="1902"/>
                      <a:pt x="3202" y="1900"/>
                      <a:pt x="3210" y="1897"/>
                    </a:cubicBezTo>
                    <a:cubicBezTo>
                      <a:pt x="3231" y="1897"/>
                      <a:pt x="3246" y="1876"/>
                      <a:pt x="3246" y="1861"/>
                    </a:cubicBezTo>
                    <a:cubicBezTo>
                      <a:pt x="3246" y="1840"/>
                      <a:pt x="3217" y="1760"/>
                      <a:pt x="3202" y="1760"/>
                    </a:cubicBezTo>
                    <a:close/>
                    <a:moveTo>
                      <a:pt x="7826" y="2633"/>
                    </a:moveTo>
                    <a:cubicBezTo>
                      <a:pt x="7804" y="2647"/>
                      <a:pt x="7782" y="2662"/>
                      <a:pt x="7775" y="2669"/>
                    </a:cubicBezTo>
                    <a:cubicBezTo>
                      <a:pt x="7761" y="2676"/>
                      <a:pt x="7667" y="2734"/>
                      <a:pt x="7638" y="2756"/>
                    </a:cubicBezTo>
                    <a:lnTo>
                      <a:pt x="7638" y="2763"/>
                    </a:lnTo>
                    <a:cubicBezTo>
                      <a:pt x="7624" y="2777"/>
                      <a:pt x="7609" y="2799"/>
                      <a:pt x="7616" y="2821"/>
                    </a:cubicBezTo>
                    <a:lnTo>
                      <a:pt x="7609" y="2821"/>
                    </a:lnTo>
                    <a:cubicBezTo>
                      <a:pt x="7595" y="2821"/>
                      <a:pt x="7595" y="2885"/>
                      <a:pt x="7609" y="2893"/>
                    </a:cubicBezTo>
                    <a:cubicBezTo>
                      <a:pt x="7611" y="2894"/>
                      <a:pt x="7612" y="2895"/>
                      <a:pt x="7614" y="2895"/>
                    </a:cubicBezTo>
                    <a:cubicBezTo>
                      <a:pt x="7632" y="2895"/>
                      <a:pt x="7668" y="2841"/>
                      <a:pt x="7681" y="2835"/>
                    </a:cubicBezTo>
                    <a:cubicBezTo>
                      <a:pt x="7703" y="2821"/>
                      <a:pt x="7725" y="2813"/>
                      <a:pt x="7753" y="2813"/>
                    </a:cubicBezTo>
                    <a:cubicBezTo>
                      <a:pt x="7775" y="2813"/>
                      <a:pt x="7804" y="2806"/>
                      <a:pt x="7833" y="2792"/>
                    </a:cubicBezTo>
                    <a:cubicBezTo>
                      <a:pt x="7840" y="2784"/>
                      <a:pt x="7847" y="2777"/>
                      <a:pt x="7854" y="2763"/>
                    </a:cubicBezTo>
                    <a:cubicBezTo>
                      <a:pt x="7847" y="2720"/>
                      <a:pt x="7833" y="2676"/>
                      <a:pt x="7826" y="2633"/>
                    </a:cubicBezTo>
                    <a:close/>
                    <a:moveTo>
                      <a:pt x="1255" y="3160"/>
                    </a:moveTo>
                    <a:cubicBezTo>
                      <a:pt x="1248" y="3160"/>
                      <a:pt x="1241" y="3181"/>
                      <a:pt x="1241" y="3203"/>
                    </a:cubicBezTo>
                    <a:cubicBezTo>
                      <a:pt x="1242" y="3208"/>
                      <a:pt x="1246" y="3210"/>
                      <a:pt x="1250" y="3210"/>
                    </a:cubicBezTo>
                    <a:cubicBezTo>
                      <a:pt x="1265" y="3210"/>
                      <a:pt x="1291" y="3187"/>
                      <a:pt x="1291" y="3181"/>
                    </a:cubicBezTo>
                    <a:cubicBezTo>
                      <a:pt x="1291" y="3167"/>
                      <a:pt x="1262" y="3160"/>
                      <a:pt x="1255" y="3160"/>
                    </a:cubicBezTo>
                    <a:close/>
                    <a:moveTo>
                      <a:pt x="1169" y="3167"/>
                    </a:moveTo>
                    <a:cubicBezTo>
                      <a:pt x="1154" y="3167"/>
                      <a:pt x="1147" y="3188"/>
                      <a:pt x="1147" y="3196"/>
                    </a:cubicBezTo>
                    <a:cubicBezTo>
                      <a:pt x="1147" y="3210"/>
                      <a:pt x="1154" y="3217"/>
                      <a:pt x="1161" y="3217"/>
                    </a:cubicBezTo>
                    <a:cubicBezTo>
                      <a:pt x="1162" y="3218"/>
                      <a:pt x="1162" y="3218"/>
                      <a:pt x="1163" y="3218"/>
                    </a:cubicBezTo>
                    <a:cubicBezTo>
                      <a:pt x="1170" y="3218"/>
                      <a:pt x="1182" y="3173"/>
                      <a:pt x="1169" y="3167"/>
                    </a:cubicBezTo>
                    <a:close/>
                    <a:moveTo>
                      <a:pt x="7326" y="3164"/>
                    </a:moveTo>
                    <a:cubicBezTo>
                      <a:pt x="7324" y="3164"/>
                      <a:pt x="7322" y="3165"/>
                      <a:pt x="7321" y="3167"/>
                    </a:cubicBezTo>
                    <a:cubicBezTo>
                      <a:pt x="7306" y="3188"/>
                      <a:pt x="7314" y="3246"/>
                      <a:pt x="7321" y="3261"/>
                    </a:cubicBezTo>
                    <a:cubicBezTo>
                      <a:pt x="7324" y="3267"/>
                      <a:pt x="7329" y="3271"/>
                      <a:pt x="7334" y="3271"/>
                    </a:cubicBezTo>
                    <a:cubicBezTo>
                      <a:pt x="7341" y="3271"/>
                      <a:pt x="7349" y="3265"/>
                      <a:pt x="7357" y="3253"/>
                    </a:cubicBezTo>
                    <a:lnTo>
                      <a:pt x="7357" y="3261"/>
                    </a:lnTo>
                    <a:cubicBezTo>
                      <a:pt x="7370" y="3241"/>
                      <a:pt x="7342" y="3164"/>
                      <a:pt x="7326" y="3164"/>
                    </a:cubicBezTo>
                    <a:close/>
                    <a:moveTo>
                      <a:pt x="1337" y="3231"/>
                    </a:moveTo>
                    <a:cubicBezTo>
                      <a:pt x="1324" y="3231"/>
                      <a:pt x="1313" y="3255"/>
                      <a:pt x="1313" y="3268"/>
                    </a:cubicBezTo>
                    <a:cubicBezTo>
                      <a:pt x="1313" y="3282"/>
                      <a:pt x="1320" y="3289"/>
                      <a:pt x="1334" y="3289"/>
                    </a:cubicBezTo>
                    <a:cubicBezTo>
                      <a:pt x="1340" y="3289"/>
                      <a:pt x="1351" y="3314"/>
                      <a:pt x="1368" y="3314"/>
                    </a:cubicBezTo>
                    <a:cubicBezTo>
                      <a:pt x="1371" y="3314"/>
                      <a:pt x="1374" y="3313"/>
                      <a:pt x="1378" y="3311"/>
                    </a:cubicBezTo>
                    <a:lnTo>
                      <a:pt x="1385" y="3311"/>
                    </a:lnTo>
                    <a:cubicBezTo>
                      <a:pt x="1407" y="3304"/>
                      <a:pt x="1407" y="3275"/>
                      <a:pt x="1392" y="3275"/>
                    </a:cubicBezTo>
                    <a:cubicBezTo>
                      <a:pt x="1385" y="3275"/>
                      <a:pt x="1356" y="3239"/>
                      <a:pt x="1342" y="3232"/>
                    </a:cubicBezTo>
                    <a:cubicBezTo>
                      <a:pt x="1340" y="3231"/>
                      <a:pt x="1339" y="3231"/>
                      <a:pt x="1337" y="3231"/>
                    </a:cubicBezTo>
                    <a:close/>
                    <a:moveTo>
                      <a:pt x="1188" y="3443"/>
                    </a:moveTo>
                    <a:cubicBezTo>
                      <a:pt x="1164" y="3443"/>
                      <a:pt x="1125" y="3459"/>
                      <a:pt x="1125" y="3470"/>
                    </a:cubicBezTo>
                    <a:lnTo>
                      <a:pt x="1133" y="3470"/>
                    </a:lnTo>
                    <a:cubicBezTo>
                      <a:pt x="1133" y="3472"/>
                      <a:pt x="1139" y="3473"/>
                      <a:pt x="1148" y="3473"/>
                    </a:cubicBezTo>
                    <a:cubicBezTo>
                      <a:pt x="1166" y="3473"/>
                      <a:pt x="1195" y="3470"/>
                      <a:pt x="1205" y="3470"/>
                    </a:cubicBezTo>
                    <a:cubicBezTo>
                      <a:pt x="1219" y="3470"/>
                      <a:pt x="1219" y="3455"/>
                      <a:pt x="1205" y="3448"/>
                    </a:cubicBezTo>
                    <a:cubicBezTo>
                      <a:pt x="1201" y="3445"/>
                      <a:pt x="1195" y="3443"/>
                      <a:pt x="1188" y="3443"/>
                    </a:cubicBezTo>
                    <a:close/>
                    <a:moveTo>
                      <a:pt x="1088" y="3251"/>
                    </a:moveTo>
                    <a:cubicBezTo>
                      <a:pt x="1074" y="3251"/>
                      <a:pt x="1060" y="3251"/>
                      <a:pt x="1046" y="3253"/>
                    </a:cubicBezTo>
                    <a:cubicBezTo>
                      <a:pt x="1010" y="3253"/>
                      <a:pt x="981" y="3275"/>
                      <a:pt x="959" y="3304"/>
                    </a:cubicBezTo>
                    <a:cubicBezTo>
                      <a:pt x="955" y="3313"/>
                      <a:pt x="978" y="3319"/>
                      <a:pt x="1001" y="3319"/>
                    </a:cubicBezTo>
                    <a:cubicBezTo>
                      <a:pt x="1016" y="3319"/>
                      <a:pt x="1030" y="3317"/>
                      <a:pt x="1039" y="3311"/>
                    </a:cubicBezTo>
                    <a:cubicBezTo>
                      <a:pt x="1082" y="3311"/>
                      <a:pt x="1125" y="3318"/>
                      <a:pt x="1169" y="3347"/>
                    </a:cubicBezTo>
                    <a:cubicBezTo>
                      <a:pt x="1183" y="3369"/>
                      <a:pt x="1219" y="3376"/>
                      <a:pt x="1248" y="3376"/>
                    </a:cubicBezTo>
                    <a:cubicBezTo>
                      <a:pt x="1250" y="3375"/>
                      <a:pt x="1252" y="3375"/>
                      <a:pt x="1253" y="3375"/>
                    </a:cubicBezTo>
                    <a:cubicBezTo>
                      <a:pt x="1275" y="3375"/>
                      <a:pt x="1263" y="3420"/>
                      <a:pt x="1270" y="3434"/>
                    </a:cubicBezTo>
                    <a:cubicBezTo>
                      <a:pt x="1277" y="3448"/>
                      <a:pt x="1342" y="3462"/>
                      <a:pt x="1356" y="3470"/>
                    </a:cubicBezTo>
                    <a:cubicBezTo>
                      <a:pt x="1359" y="3472"/>
                      <a:pt x="1362" y="3473"/>
                      <a:pt x="1365" y="3473"/>
                    </a:cubicBezTo>
                    <a:cubicBezTo>
                      <a:pt x="1380" y="3473"/>
                      <a:pt x="1404" y="3454"/>
                      <a:pt x="1422" y="3454"/>
                    </a:cubicBezTo>
                    <a:cubicBezTo>
                      <a:pt x="1424" y="3454"/>
                      <a:pt x="1426" y="3455"/>
                      <a:pt x="1428" y="3455"/>
                    </a:cubicBezTo>
                    <a:cubicBezTo>
                      <a:pt x="1457" y="3455"/>
                      <a:pt x="1421" y="3361"/>
                      <a:pt x="1378" y="3361"/>
                    </a:cubicBezTo>
                    <a:cubicBezTo>
                      <a:pt x="1334" y="3361"/>
                      <a:pt x="1298" y="3325"/>
                      <a:pt x="1284" y="3318"/>
                    </a:cubicBezTo>
                    <a:cubicBezTo>
                      <a:pt x="1262" y="3304"/>
                      <a:pt x="1233" y="3289"/>
                      <a:pt x="1212" y="3275"/>
                    </a:cubicBezTo>
                    <a:cubicBezTo>
                      <a:pt x="1169" y="3259"/>
                      <a:pt x="1129" y="3251"/>
                      <a:pt x="1088" y="3251"/>
                    </a:cubicBezTo>
                    <a:close/>
                    <a:moveTo>
                      <a:pt x="1558" y="3426"/>
                    </a:moveTo>
                    <a:cubicBezTo>
                      <a:pt x="1544" y="3426"/>
                      <a:pt x="1500" y="3455"/>
                      <a:pt x="1500" y="3470"/>
                    </a:cubicBezTo>
                    <a:lnTo>
                      <a:pt x="1508" y="3470"/>
                    </a:lnTo>
                    <a:cubicBezTo>
                      <a:pt x="1508" y="3473"/>
                      <a:pt x="1517" y="3474"/>
                      <a:pt x="1530" y="3474"/>
                    </a:cubicBezTo>
                    <a:cubicBezTo>
                      <a:pt x="1547" y="3474"/>
                      <a:pt x="1568" y="3471"/>
                      <a:pt x="1572" y="3462"/>
                    </a:cubicBezTo>
                    <a:cubicBezTo>
                      <a:pt x="1580" y="3441"/>
                      <a:pt x="1580" y="3426"/>
                      <a:pt x="1558" y="3426"/>
                    </a:cubicBezTo>
                    <a:close/>
                    <a:moveTo>
                      <a:pt x="7411" y="3397"/>
                    </a:moveTo>
                    <a:cubicBezTo>
                      <a:pt x="7372" y="3397"/>
                      <a:pt x="7379" y="3506"/>
                      <a:pt x="7400" y="3520"/>
                    </a:cubicBezTo>
                    <a:cubicBezTo>
                      <a:pt x="7402" y="3522"/>
                      <a:pt x="7404" y="3523"/>
                      <a:pt x="7406" y="3523"/>
                    </a:cubicBezTo>
                    <a:cubicBezTo>
                      <a:pt x="7423" y="3523"/>
                      <a:pt x="7452" y="3481"/>
                      <a:pt x="7465" y="3455"/>
                    </a:cubicBezTo>
                    <a:lnTo>
                      <a:pt x="7465" y="3462"/>
                    </a:lnTo>
                    <a:cubicBezTo>
                      <a:pt x="7472" y="3434"/>
                      <a:pt x="7451" y="3412"/>
                      <a:pt x="7415" y="3398"/>
                    </a:cubicBezTo>
                    <a:cubicBezTo>
                      <a:pt x="7413" y="3397"/>
                      <a:pt x="7412" y="3397"/>
                      <a:pt x="7411" y="3397"/>
                    </a:cubicBezTo>
                    <a:close/>
                    <a:moveTo>
                      <a:pt x="7575" y="3591"/>
                    </a:moveTo>
                    <a:cubicBezTo>
                      <a:pt x="7560" y="3591"/>
                      <a:pt x="7537" y="3616"/>
                      <a:pt x="7537" y="3636"/>
                    </a:cubicBezTo>
                    <a:cubicBezTo>
                      <a:pt x="7537" y="3664"/>
                      <a:pt x="7487" y="3672"/>
                      <a:pt x="7472" y="3693"/>
                    </a:cubicBezTo>
                    <a:cubicBezTo>
                      <a:pt x="7465" y="3708"/>
                      <a:pt x="7465" y="3722"/>
                      <a:pt x="7472" y="3722"/>
                    </a:cubicBezTo>
                    <a:cubicBezTo>
                      <a:pt x="7487" y="3722"/>
                      <a:pt x="7537" y="3773"/>
                      <a:pt x="7544" y="3780"/>
                    </a:cubicBezTo>
                    <a:lnTo>
                      <a:pt x="7544" y="3787"/>
                    </a:lnTo>
                    <a:cubicBezTo>
                      <a:pt x="7545" y="3788"/>
                      <a:pt x="7546" y="3788"/>
                      <a:pt x="7547" y="3788"/>
                    </a:cubicBezTo>
                    <a:cubicBezTo>
                      <a:pt x="7559" y="3788"/>
                      <a:pt x="7597" y="3758"/>
                      <a:pt x="7624" y="3751"/>
                    </a:cubicBezTo>
                    <a:cubicBezTo>
                      <a:pt x="7653" y="3751"/>
                      <a:pt x="7674" y="3672"/>
                      <a:pt x="7653" y="3664"/>
                    </a:cubicBezTo>
                    <a:cubicBezTo>
                      <a:pt x="7631" y="3657"/>
                      <a:pt x="7602" y="3599"/>
                      <a:pt x="7580" y="3592"/>
                    </a:cubicBezTo>
                    <a:cubicBezTo>
                      <a:pt x="7579" y="3592"/>
                      <a:pt x="7577" y="3591"/>
                      <a:pt x="7575" y="3591"/>
                    </a:cubicBezTo>
                    <a:close/>
                    <a:moveTo>
                      <a:pt x="6089" y="3796"/>
                    </a:moveTo>
                    <a:cubicBezTo>
                      <a:pt x="6078" y="3796"/>
                      <a:pt x="6064" y="3806"/>
                      <a:pt x="6051" y="3823"/>
                    </a:cubicBezTo>
                    <a:lnTo>
                      <a:pt x="6051" y="3838"/>
                    </a:lnTo>
                    <a:cubicBezTo>
                      <a:pt x="6038" y="3863"/>
                      <a:pt x="6112" y="3912"/>
                      <a:pt x="6133" y="3912"/>
                    </a:cubicBezTo>
                    <a:cubicBezTo>
                      <a:pt x="6135" y="3912"/>
                      <a:pt x="6137" y="3911"/>
                      <a:pt x="6138" y="3910"/>
                    </a:cubicBezTo>
                    <a:cubicBezTo>
                      <a:pt x="6138" y="3874"/>
                      <a:pt x="6131" y="3838"/>
                      <a:pt x="6109" y="3809"/>
                    </a:cubicBezTo>
                    <a:cubicBezTo>
                      <a:pt x="6103" y="3800"/>
                      <a:pt x="6097" y="3796"/>
                      <a:pt x="6089" y="3796"/>
                    </a:cubicBezTo>
                    <a:close/>
                    <a:moveTo>
                      <a:pt x="6580" y="3970"/>
                    </a:moveTo>
                    <a:cubicBezTo>
                      <a:pt x="6579" y="3970"/>
                      <a:pt x="6581" y="3973"/>
                      <a:pt x="6585" y="3982"/>
                    </a:cubicBezTo>
                    <a:lnTo>
                      <a:pt x="6585" y="3975"/>
                    </a:lnTo>
                    <a:cubicBezTo>
                      <a:pt x="6582" y="3972"/>
                      <a:pt x="6580" y="3970"/>
                      <a:pt x="6580" y="3970"/>
                    </a:cubicBezTo>
                    <a:close/>
                    <a:moveTo>
                      <a:pt x="7745" y="4112"/>
                    </a:moveTo>
                    <a:cubicBezTo>
                      <a:pt x="7702" y="4112"/>
                      <a:pt x="7662" y="4132"/>
                      <a:pt x="7667" y="4176"/>
                    </a:cubicBezTo>
                    <a:lnTo>
                      <a:pt x="7667" y="4184"/>
                    </a:lnTo>
                    <a:cubicBezTo>
                      <a:pt x="7681" y="4193"/>
                      <a:pt x="7701" y="4198"/>
                      <a:pt x="7722" y="4198"/>
                    </a:cubicBezTo>
                    <a:cubicBezTo>
                      <a:pt x="7766" y="4198"/>
                      <a:pt x="7814" y="4177"/>
                      <a:pt x="7818" y="4133"/>
                    </a:cubicBezTo>
                    <a:cubicBezTo>
                      <a:pt x="7799" y="4119"/>
                      <a:pt x="7772" y="4112"/>
                      <a:pt x="7745" y="4112"/>
                    </a:cubicBezTo>
                    <a:close/>
                    <a:moveTo>
                      <a:pt x="7883" y="4198"/>
                    </a:moveTo>
                    <a:lnTo>
                      <a:pt x="7847" y="4220"/>
                    </a:lnTo>
                    <a:cubicBezTo>
                      <a:pt x="7839" y="4224"/>
                      <a:pt x="7816" y="4228"/>
                      <a:pt x="7797" y="4228"/>
                    </a:cubicBezTo>
                    <a:cubicBezTo>
                      <a:pt x="7783" y="4228"/>
                      <a:pt x="7771" y="4226"/>
                      <a:pt x="7768" y="4220"/>
                    </a:cubicBezTo>
                    <a:cubicBezTo>
                      <a:pt x="7767" y="4218"/>
                      <a:pt x="7766" y="4217"/>
                      <a:pt x="7764" y="4217"/>
                    </a:cubicBezTo>
                    <a:cubicBezTo>
                      <a:pt x="7757" y="4217"/>
                      <a:pt x="7744" y="4249"/>
                      <a:pt x="7732" y="4249"/>
                    </a:cubicBezTo>
                    <a:cubicBezTo>
                      <a:pt x="7725" y="4255"/>
                      <a:pt x="7730" y="4279"/>
                      <a:pt x="7742" y="4279"/>
                    </a:cubicBezTo>
                    <a:cubicBezTo>
                      <a:pt x="7743" y="4279"/>
                      <a:pt x="7745" y="4278"/>
                      <a:pt x="7746" y="4277"/>
                    </a:cubicBezTo>
                    <a:cubicBezTo>
                      <a:pt x="7749" y="4277"/>
                      <a:pt x="7751" y="4276"/>
                      <a:pt x="7754" y="4276"/>
                    </a:cubicBezTo>
                    <a:cubicBezTo>
                      <a:pt x="7778" y="4276"/>
                      <a:pt x="7823" y="4302"/>
                      <a:pt x="7862" y="4328"/>
                    </a:cubicBezTo>
                    <a:cubicBezTo>
                      <a:pt x="7869" y="4285"/>
                      <a:pt x="7876" y="4241"/>
                      <a:pt x="7883" y="4198"/>
                    </a:cubicBezTo>
                    <a:close/>
                    <a:moveTo>
                      <a:pt x="7454" y="4111"/>
                    </a:moveTo>
                    <a:cubicBezTo>
                      <a:pt x="7417" y="4111"/>
                      <a:pt x="7343" y="4214"/>
                      <a:pt x="7357" y="4270"/>
                    </a:cubicBezTo>
                    <a:cubicBezTo>
                      <a:pt x="7366" y="4311"/>
                      <a:pt x="7378" y="4323"/>
                      <a:pt x="7387" y="4323"/>
                    </a:cubicBezTo>
                    <a:cubicBezTo>
                      <a:pt x="7393" y="4323"/>
                      <a:pt x="7397" y="4319"/>
                      <a:pt x="7400" y="4314"/>
                    </a:cubicBezTo>
                    <a:cubicBezTo>
                      <a:pt x="7401" y="4312"/>
                      <a:pt x="7403" y="4312"/>
                      <a:pt x="7406" y="4312"/>
                    </a:cubicBezTo>
                    <a:cubicBezTo>
                      <a:pt x="7421" y="4312"/>
                      <a:pt x="7460" y="4328"/>
                      <a:pt x="7472" y="4328"/>
                    </a:cubicBezTo>
                    <a:cubicBezTo>
                      <a:pt x="7475" y="4329"/>
                      <a:pt x="7477" y="4330"/>
                      <a:pt x="7479" y="4330"/>
                    </a:cubicBezTo>
                    <a:cubicBezTo>
                      <a:pt x="7486" y="4330"/>
                      <a:pt x="7484" y="4317"/>
                      <a:pt x="7472" y="4299"/>
                    </a:cubicBezTo>
                    <a:cubicBezTo>
                      <a:pt x="7458" y="4263"/>
                      <a:pt x="7465" y="4227"/>
                      <a:pt x="7487" y="4198"/>
                    </a:cubicBezTo>
                    <a:cubicBezTo>
                      <a:pt x="7501" y="4198"/>
                      <a:pt x="7487" y="4119"/>
                      <a:pt x="7458" y="4112"/>
                    </a:cubicBezTo>
                    <a:cubicBezTo>
                      <a:pt x="7457" y="4111"/>
                      <a:pt x="7455" y="4111"/>
                      <a:pt x="7454" y="4111"/>
                    </a:cubicBezTo>
                    <a:close/>
                    <a:moveTo>
                      <a:pt x="7262" y="3924"/>
                    </a:moveTo>
                    <a:cubicBezTo>
                      <a:pt x="7238" y="3924"/>
                      <a:pt x="7161" y="4091"/>
                      <a:pt x="7104" y="4119"/>
                    </a:cubicBezTo>
                    <a:cubicBezTo>
                      <a:pt x="7054" y="4155"/>
                      <a:pt x="7025" y="4220"/>
                      <a:pt x="7039" y="4285"/>
                    </a:cubicBezTo>
                    <a:cubicBezTo>
                      <a:pt x="7054" y="4306"/>
                      <a:pt x="7176" y="4321"/>
                      <a:pt x="7198" y="4335"/>
                    </a:cubicBezTo>
                    <a:cubicBezTo>
                      <a:pt x="7205" y="4342"/>
                      <a:pt x="7212" y="4345"/>
                      <a:pt x="7218" y="4345"/>
                    </a:cubicBezTo>
                    <a:cubicBezTo>
                      <a:pt x="7233" y="4345"/>
                      <a:pt x="7246" y="4333"/>
                      <a:pt x="7256" y="4328"/>
                    </a:cubicBezTo>
                    <a:cubicBezTo>
                      <a:pt x="7263" y="4328"/>
                      <a:pt x="7263" y="4321"/>
                      <a:pt x="7256" y="4314"/>
                    </a:cubicBezTo>
                    <a:cubicBezTo>
                      <a:pt x="7256" y="4314"/>
                      <a:pt x="7299" y="4263"/>
                      <a:pt x="7306" y="4234"/>
                    </a:cubicBezTo>
                    <a:cubicBezTo>
                      <a:pt x="7314" y="4198"/>
                      <a:pt x="7321" y="4155"/>
                      <a:pt x="7321" y="4126"/>
                    </a:cubicBezTo>
                    <a:cubicBezTo>
                      <a:pt x="7321" y="4097"/>
                      <a:pt x="7335" y="4018"/>
                      <a:pt x="7335" y="3996"/>
                    </a:cubicBezTo>
                    <a:cubicBezTo>
                      <a:pt x="7342" y="3982"/>
                      <a:pt x="7292" y="3931"/>
                      <a:pt x="7263" y="3924"/>
                    </a:cubicBezTo>
                    <a:cubicBezTo>
                      <a:pt x="7263" y="3924"/>
                      <a:pt x="7262" y="3924"/>
                      <a:pt x="7262" y="3924"/>
                    </a:cubicBezTo>
                    <a:close/>
                    <a:moveTo>
                      <a:pt x="6627" y="3964"/>
                    </a:moveTo>
                    <a:cubicBezTo>
                      <a:pt x="6623" y="3964"/>
                      <a:pt x="6608" y="3990"/>
                      <a:pt x="6596" y="3990"/>
                    </a:cubicBezTo>
                    <a:cubicBezTo>
                      <a:pt x="6595" y="3990"/>
                      <a:pt x="6593" y="3990"/>
                      <a:pt x="6592" y="3989"/>
                    </a:cubicBezTo>
                    <a:lnTo>
                      <a:pt x="6592" y="3989"/>
                    </a:lnTo>
                    <a:lnTo>
                      <a:pt x="6650" y="4032"/>
                    </a:lnTo>
                    <a:cubicBezTo>
                      <a:pt x="6708" y="4068"/>
                      <a:pt x="6809" y="4328"/>
                      <a:pt x="6830" y="4342"/>
                    </a:cubicBezTo>
                    <a:cubicBezTo>
                      <a:pt x="6833" y="4345"/>
                      <a:pt x="6835" y="4346"/>
                      <a:pt x="6838" y="4346"/>
                    </a:cubicBezTo>
                    <a:cubicBezTo>
                      <a:pt x="6859" y="4346"/>
                      <a:pt x="6886" y="4274"/>
                      <a:pt x="6874" y="4241"/>
                    </a:cubicBezTo>
                    <a:lnTo>
                      <a:pt x="6874" y="4241"/>
                    </a:lnTo>
                    <a:lnTo>
                      <a:pt x="6874" y="4256"/>
                    </a:lnTo>
                    <a:cubicBezTo>
                      <a:pt x="6845" y="4198"/>
                      <a:pt x="6801" y="4148"/>
                      <a:pt x="6751" y="4112"/>
                    </a:cubicBezTo>
                    <a:lnTo>
                      <a:pt x="6737" y="4083"/>
                    </a:lnTo>
                    <a:lnTo>
                      <a:pt x="6715" y="4047"/>
                    </a:lnTo>
                    <a:cubicBezTo>
                      <a:pt x="6693" y="4003"/>
                      <a:pt x="6636" y="3975"/>
                      <a:pt x="6628" y="3967"/>
                    </a:cubicBezTo>
                    <a:cubicBezTo>
                      <a:pt x="6628" y="3965"/>
                      <a:pt x="6628" y="3964"/>
                      <a:pt x="6627" y="3964"/>
                    </a:cubicBezTo>
                    <a:close/>
                    <a:moveTo>
                      <a:pt x="6966" y="4409"/>
                    </a:moveTo>
                    <a:cubicBezTo>
                      <a:pt x="6938" y="4409"/>
                      <a:pt x="6911" y="4422"/>
                      <a:pt x="6895" y="4443"/>
                    </a:cubicBezTo>
                    <a:cubicBezTo>
                      <a:pt x="6895" y="4458"/>
                      <a:pt x="7068" y="4487"/>
                      <a:pt x="7126" y="4508"/>
                    </a:cubicBezTo>
                    <a:cubicBezTo>
                      <a:pt x="7162" y="4517"/>
                      <a:pt x="7189" y="4523"/>
                      <a:pt x="7203" y="4523"/>
                    </a:cubicBezTo>
                    <a:cubicBezTo>
                      <a:pt x="7212" y="4523"/>
                      <a:pt x="7215" y="4521"/>
                      <a:pt x="7213" y="4515"/>
                    </a:cubicBezTo>
                    <a:cubicBezTo>
                      <a:pt x="7198" y="4508"/>
                      <a:pt x="7039" y="4429"/>
                      <a:pt x="6996" y="4414"/>
                    </a:cubicBezTo>
                    <a:cubicBezTo>
                      <a:pt x="6987" y="4411"/>
                      <a:pt x="6976" y="4409"/>
                      <a:pt x="6966" y="4409"/>
                    </a:cubicBezTo>
                    <a:close/>
                    <a:moveTo>
                      <a:pt x="5022" y="4679"/>
                    </a:moveTo>
                    <a:cubicBezTo>
                      <a:pt x="5012" y="4679"/>
                      <a:pt x="4989" y="4710"/>
                      <a:pt x="4984" y="4732"/>
                    </a:cubicBezTo>
                    <a:cubicBezTo>
                      <a:pt x="4977" y="4761"/>
                      <a:pt x="4890" y="4818"/>
                      <a:pt x="4876" y="4840"/>
                    </a:cubicBezTo>
                    <a:cubicBezTo>
                      <a:pt x="4854" y="4883"/>
                      <a:pt x="4847" y="4919"/>
                      <a:pt x="4847" y="4963"/>
                    </a:cubicBezTo>
                    <a:cubicBezTo>
                      <a:pt x="4847" y="4999"/>
                      <a:pt x="4840" y="5028"/>
                      <a:pt x="4832" y="5056"/>
                    </a:cubicBezTo>
                    <a:cubicBezTo>
                      <a:pt x="4832" y="5107"/>
                      <a:pt x="4840" y="5157"/>
                      <a:pt x="4854" y="5208"/>
                    </a:cubicBezTo>
                    <a:cubicBezTo>
                      <a:pt x="4854" y="5237"/>
                      <a:pt x="4919" y="5258"/>
                      <a:pt x="4933" y="5258"/>
                    </a:cubicBezTo>
                    <a:cubicBezTo>
                      <a:pt x="4970" y="5222"/>
                      <a:pt x="4998" y="5179"/>
                      <a:pt x="5013" y="5129"/>
                    </a:cubicBezTo>
                    <a:cubicBezTo>
                      <a:pt x="5020" y="5100"/>
                      <a:pt x="5020" y="5064"/>
                      <a:pt x="5027" y="5035"/>
                    </a:cubicBezTo>
                    <a:cubicBezTo>
                      <a:pt x="5027" y="5013"/>
                      <a:pt x="5027" y="4999"/>
                      <a:pt x="5042" y="4984"/>
                    </a:cubicBezTo>
                    <a:cubicBezTo>
                      <a:pt x="5056" y="4963"/>
                      <a:pt x="5063" y="4941"/>
                      <a:pt x="5063" y="4912"/>
                    </a:cubicBezTo>
                    <a:cubicBezTo>
                      <a:pt x="5056" y="4840"/>
                      <a:pt x="5042" y="4761"/>
                      <a:pt x="5027" y="4689"/>
                    </a:cubicBezTo>
                    <a:cubicBezTo>
                      <a:pt x="5027" y="4682"/>
                      <a:pt x="5025" y="4679"/>
                      <a:pt x="5022" y="4679"/>
                    </a:cubicBezTo>
                    <a:close/>
                    <a:moveTo>
                      <a:pt x="6304" y="475"/>
                    </a:moveTo>
                    <a:cubicBezTo>
                      <a:pt x="6286" y="475"/>
                      <a:pt x="6252" y="494"/>
                      <a:pt x="6246" y="513"/>
                    </a:cubicBezTo>
                    <a:cubicBezTo>
                      <a:pt x="6246" y="541"/>
                      <a:pt x="6167" y="556"/>
                      <a:pt x="6160" y="570"/>
                    </a:cubicBezTo>
                    <a:cubicBezTo>
                      <a:pt x="6152" y="582"/>
                      <a:pt x="6141" y="588"/>
                      <a:pt x="6130" y="588"/>
                    </a:cubicBezTo>
                    <a:cubicBezTo>
                      <a:pt x="6121" y="588"/>
                      <a:pt x="6112" y="584"/>
                      <a:pt x="6102" y="577"/>
                    </a:cubicBezTo>
                    <a:cubicBezTo>
                      <a:pt x="6101" y="577"/>
                      <a:pt x="6100" y="577"/>
                      <a:pt x="6098" y="577"/>
                    </a:cubicBezTo>
                    <a:cubicBezTo>
                      <a:pt x="6082" y="577"/>
                      <a:pt x="6019" y="607"/>
                      <a:pt x="5986" y="614"/>
                    </a:cubicBezTo>
                    <a:cubicBezTo>
                      <a:pt x="5943" y="621"/>
                      <a:pt x="5907" y="635"/>
                      <a:pt x="5871" y="650"/>
                    </a:cubicBezTo>
                    <a:cubicBezTo>
                      <a:pt x="5842" y="671"/>
                      <a:pt x="5821" y="686"/>
                      <a:pt x="5806" y="715"/>
                    </a:cubicBezTo>
                    <a:cubicBezTo>
                      <a:pt x="5792" y="736"/>
                      <a:pt x="5763" y="751"/>
                      <a:pt x="5741" y="758"/>
                    </a:cubicBezTo>
                    <a:cubicBezTo>
                      <a:pt x="5727" y="765"/>
                      <a:pt x="5727" y="830"/>
                      <a:pt x="5748" y="844"/>
                    </a:cubicBezTo>
                    <a:cubicBezTo>
                      <a:pt x="5752" y="846"/>
                      <a:pt x="5754" y="846"/>
                      <a:pt x="5753" y="846"/>
                    </a:cubicBezTo>
                    <a:cubicBezTo>
                      <a:pt x="5750" y="846"/>
                      <a:pt x="5708" y="834"/>
                      <a:pt x="5691" y="823"/>
                    </a:cubicBezTo>
                    <a:cubicBezTo>
                      <a:pt x="5687" y="821"/>
                      <a:pt x="5683" y="820"/>
                      <a:pt x="5679" y="820"/>
                    </a:cubicBezTo>
                    <a:cubicBezTo>
                      <a:pt x="5656" y="820"/>
                      <a:pt x="5639" y="854"/>
                      <a:pt x="5633" y="866"/>
                    </a:cubicBezTo>
                    <a:cubicBezTo>
                      <a:pt x="5631" y="869"/>
                      <a:pt x="5629" y="871"/>
                      <a:pt x="5626" y="871"/>
                    </a:cubicBezTo>
                    <a:cubicBezTo>
                      <a:pt x="5615" y="871"/>
                      <a:pt x="5599" y="854"/>
                      <a:pt x="5604" y="837"/>
                    </a:cubicBezTo>
                    <a:cubicBezTo>
                      <a:pt x="5604" y="822"/>
                      <a:pt x="5570" y="810"/>
                      <a:pt x="5549" y="810"/>
                    </a:cubicBezTo>
                    <a:cubicBezTo>
                      <a:pt x="5541" y="810"/>
                      <a:pt x="5534" y="811"/>
                      <a:pt x="5532" y="815"/>
                    </a:cubicBezTo>
                    <a:cubicBezTo>
                      <a:pt x="5530" y="819"/>
                      <a:pt x="5527" y="820"/>
                      <a:pt x="5522" y="820"/>
                    </a:cubicBezTo>
                    <a:cubicBezTo>
                      <a:pt x="5506" y="820"/>
                      <a:pt x="5478" y="807"/>
                      <a:pt x="5467" y="801"/>
                    </a:cubicBezTo>
                    <a:cubicBezTo>
                      <a:pt x="5467" y="801"/>
                      <a:pt x="5466" y="801"/>
                      <a:pt x="5465" y="801"/>
                    </a:cubicBezTo>
                    <a:cubicBezTo>
                      <a:pt x="5446" y="801"/>
                      <a:pt x="5372" y="874"/>
                      <a:pt x="5345" y="895"/>
                    </a:cubicBezTo>
                    <a:cubicBezTo>
                      <a:pt x="5296" y="925"/>
                      <a:pt x="5243" y="940"/>
                      <a:pt x="5194" y="940"/>
                    </a:cubicBezTo>
                    <a:cubicBezTo>
                      <a:pt x="5184" y="940"/>
                      <a:pt x="5174" y="939"/>
                      <a:pt x="5164" y="938"/>
                    </a:cubicBezTo>
                    <a:cubicBezTo>
                      <a:pt x="5162" y="937"/>
                      <a:pt x="5159" y="936"/>
                      <a:pt x="5157" y="936"/>
                    </a:cubicBezTo>
                    <a:cubicBezTo>
                      <a:pt x="5132" y="936"/>
                      <a:pt x="5116" y="996"/>
                      <a:pt x="5135" y="1003"/>
                    </a:cubicBezTo>
                    <a:lnTo>
                      <a:pt x="5042" y="1003"/>
                    </a:lnTo>
                    <a:cubicBezTo>
                      <a:pt x="4977" y="1017"/>
                      <a:pt x="4912" y="1039"/>
                      <a:pt x="4854" y="1075"/>
                    </a:cubicBezTo>
                    <a:cubicBezTo>
                      <a:pt x="4847" y="1080"/>
                      <a:pt x="4839" y="1082"/>
                      <a:pt x="4831" y="1082"/>
                    </a:cubicBezTo>
                    <a:cubicBezTo>
                      <a:pt x="4816" y="1082"/>
                      <a:pt x="4804" y="1073"/>
                      <a:pt x="4804" y="1054"/>
                    </a:cubicBezTo>
                    <a:cubicBezTo>
                      <a:pt x="4804" y="1039"/>
                      <a:pt x="4753" y="1025"/>
                      <a:pt x="4739" y="1017"/>
                    </a:cubicBezTo>
                    <a:cubicBezTo>
                      <a:pt x="4738" y="1017"/>
                      <a:pt x="4738" y="1017"/>
                      <a:pt x="4738" y="1017"/>
                    </a:cubicBezTo>
                    <a:cubicBezTo>
                      <a:pt x="4729" y="1017"/>
                      <a:pt x="4702" y="1105"/>
                      <a:pt x="4681" y="1126"/>
                    </a:cubicBezTo>
                    <a:cubicBezTo>
                      <a:pt x="4679" y="1127"/>
                      <a:pt x="4677" y="1127"/>
                      <a:pt x="4674" y="1127"/>
                    </a:cubicBezTo>
                    <a:cubicBezTo>
                      <a:pt x="4648" y="1127"/>
                      <a:pt x="4619" y="1052"/>
                      <a:pt x="4573" y="1032"/>
                    </a:cubicBezTo>
                    <a:cubicBezTo>
                      <a:pt x="4515" y="1017"/>
                      <a:pt x="4429" y="967"/>
                      <a:pt x="4400" y="960"/>
                    </a:cubicBezTo>
                    <a:cubicBezTo>
                      <a:pt x="4364" y="938"/>
                      <a:pt x="4335" y="916"/>
                      <a:pt x="4313" y="888"/>
                    </a:cubicBezTo>
                    <a:cubicBezTo>
                      <a:pt x="4277" y="866"/>
                      <a:pt x="4241" y="859"/>
                      <a:pt x="4205" y="859"/>
                    </a:cubicBezTo>
                    <a:cubicBezTo>
                      <a:pt x="4162" y="873"/>
                      <a:pt x="4118" y="888"/>
                      <a:pt x="4082" y="916"/>
                    </a:cubicBezTo>
                    <a:cubicBezTo>
                      <a:pt x="4068" y="931"/>
                      <a:pt x="4032" y="931"/>
                      <a:pt x="4025" y="938"/>
                    </a:cubicBezTo>
                    <a:cubicBezTo>
                      <a:pt x="4017" y="945"/>
                      <a:pt x="3931" y="1025"/>
                      <a:pt x="3902" y="1054"/>
                    </a:cubicBezTo>
                    <a:cubicBezTo>
                      <a:pt x="3859" y="1104"/>
                      <a:pt x="3823" y="1154"/>
                      <a:pt x="3794" y="1212"/>
                    </a:cubicBezTo>
                    <a:cubicBezTo>
                      <a:pt x="3779" y="1234"/>
                      <a:pt x="3758" y="1241"/>
                      <a:pt x="3736" y="1248"/>
                    </a:cubicBezTo>
                    <a:cubicBezTo>
                      <a:pt x="3722" y="1248"/>
                      <a:pt x="3715" y="1277"/>
                      <a:pt x="3715" y="1284"/>
                    </a:cubicBezTo>
                    <a:cubicBezTo>
                      <a:pt x="3715" y="1299"/>
                      <a:pt x="3621" y="1349"/>
                      <a:pt x="3606" y="1392"/>
                    </a:cubicBezTo>
                    <a:cubicBezTo>
                      <a:pt x="3606" y="1450"/>
                      <a:pt x="3606" y="1515"/>
                      <a:pt x="3621" y="1573"/>
                    </a:cubicBezTo>
                    <a:cubicBezTo>
                      <a:pt x="3621" y="1609"/>
                      <a:pt x="3657" y="1681"/>
                      <a:pt x="3678" y="1681"/>
                    </a:cubicBezTo>
                    <a:cubicBezTo>
                      <a:pt x="3707" y="1681"/>
                      <a:pt x="3693" y="1739"/>
                      <a:pt x="3686" y="1753"/>
                    </a:cubicBezTo>
                    <a:cubicBezTo>
                      <a:pt x="3678" y="1775"/>
                      <a:pt x="3707" y="1789"/>
                      <a:pt x="3700" y="1804"/>
                    </a:cubicBezTo>
                    <a:cubicBezTo>
                      <a:pt x="3700" y="1818"/>
                      <a:pt x="3635" y="1840"/>
                      <a:pt x="3614" y="1847"/>
                    </a:cubicBezTo>
                    <a:cubicBezTo>
                      <a:pt x="3585" y="1861"/>
                      <a:pt x="3563" y="1890"/>
                      <a:pt x="3556" y="1919"/>
                    </a:cubicBezTo>
                    <a:cubicBezTo>
                      <a:pt x="3556" y="1933"/>
                      <a:pt x="3484" y="1941"/>
                      <a:pt x="3462" y="1962"/>
                    </a:cubicBezTo>
                    <a:cubicBezTo>
                      <a:pt x="3469" y="1948"/>
                      <a:pt x="3477" y="1926"/>
                      <a:pt x="3484" y="1919"/>
                    </a:cubicBezTo>
                    <a:cubicBezTo>
                      <a:pt x="3491" y="1890"/>
                      <a:pt x="3484" y="1869"/>
                      <a:pt x="3469" y="1847"/>
                    </a:cubicBezTo>
                    <a:cubicBezTo>
                      <a:pt x="3455" y="1840"/>
                      <a:pt x="3455" y="1724"/>
                      <a:pt x="3440" y="1695"/>
                    </a:cubicBezTo>
                    <a:cubicBezTo>
                      <a:pt x="3419" y="1667"/>
                      <a:pt x="3397" y="1645"/>
                      <a:pt x="3368" y="1623"/>
                    </a:cubicBezTo>
                    <a:cubicBezTo>
                      <a:pt x="3361" y="1616"/>
                      <a:pt x="3376" y="1580"/>
                      <a:pt x="3383" y="1573"/>
                    </a:cubicBezTo>
                    <a:cubicBezTo>
                      <a:pt x="3388" y="1562"/>
                      <a:pt x="3355" y="1556"/>
                      <a:pt x="3331" y="1556"/>
                    </a:cubicBezTo>
                    <a:cubicBezTo>
                      <a:pt x="3322" y="1556"/>
                      <a:pt x="3315" y="1556"/>
                      <a:pt x="3311" y="1558"/>
                    </a:cubicBezTo>
                    <a:cubicBezTo>
                      <a:pt x="3296" y="1566"/>
                      <a:pt x="3289" y="1681"/>
                      <a:pt x="3282" y="1717"/>
                    </a:cubicBezTo>
                    <a:cubicBezTo>
                      <a:pt x="3282" y="1746"/>
                      <a:pt x="3296" y="1775"/>
                      <a:pt x="3318" y="1796"/>
                    </a:cubicBezTo>
                    <a:cubicBezTo>
                      <a:pt x="3332" y="1796"/>
                      <a:pt x="3325" y="1854"/>
                      <a:pt x="3303" y="1854"/>
                    </a:cubicBezTo>
                    <a:cubicBezTo>
                      <a:pt x="3282" y="1861"/>
                      <a:pt x="3267" y="1941"/>
                      <a:pt x="3275" y="1962"/>
                    </a:cubicBezTo>
                    <a:cubicBezTo>
                      <a:pt x="3289" y="1977"/>
                      <a:pt x="3260" y="2020"/>
                      <a:pt x="3246" y="2027"/>
                    </a:cubicBezTo>
                    <a:cubicBezTo>
                      <a:pt x="3243" y="2030"/>
                      <a:pt x="3252" y="2030"/>
                      <a:pt x="3266" y="2030"/>
                    </a:cubicBezTo>
                    <a:cubicBezTo>
                      <a:pt x="3295" y="2030"/>
                      <a:pt x="3344" y="2027"/>
                      <a:pt x="3368" y="2027"/>
                    </a:cubicBezTo>
                    <a:cubicBezTo>
                      <a:pt x="3412" y="2027"/>
                      <a:pt x="3448" y="2042"/>
                      <a:pt x="3440" y="2049"/>
                    </a:cubicBezTo>
                    <a:cubicBezTo>
                      <a:pt x="3440" y="2049"/>
                      <a:pt x="3361" y="2063"/>
                      <a:pt x="3347" y="2078"/>
                    </a:cubicBezTo>
                    <a:cubicBezTo>
                      <a:pt x="3332" y="2099"/>
                      <a:pt x="3282" y="2135"/>
                      <a:pt x="3275" y="2150"/>
                    </a:cubicBezTo>
                    <a:cubicBezTo>
                      <a:pt x="3260" y="2164"/>
                      <a:pt x="3289" y="2193"/>
                      <a:pt x="3311" y="2193"/>
                    </a:cubicBezTo>
                    <a:cubicBezTo>
                      <a:pt x="3312" y="2193"/>
                      <a:pt x="3313" y="2193"/>
                      <a:pt x="3314" y="2193"/>
                    </a:cubicBezTo>
                    <a:cubicBezTo>
                      <a:pt x="3335" y="2193"/>
                      <a:pt x="3362" y="2266"/>
                      <a:pt x="3376" y="2280"/>
                    </a:cubicBezTo>
                    <a:cubicBezTo>
                      <a:pt x="3397" y="2294"/>
                      <a:pt x="3383" y="2337"/>
                      <a:pt x="3376" y="2345"/>
                    </a:cubicBezTo>
                    <a:cubicBezTo>
                      <a:pt x="3374" y="2348"/>
                      <a:pt x="3365" y="2350"/>
                      <a:pt x="3353" y="2350"/>
                    </a:cubicBezTo>
                    <a:cubicBezTo>
                      <a:pt x="3326" y="2350"/>
                      <a:pt x="3281" y="2343"/>
                      <a:pt x="3247" y="2343"/>
                    </a:cubicBezTo>
                    <a:cubicBezTo>
                      <a:pt x="3238" y="2343"/>
                      <a:pt x="3231" y="2343"/>
                      <a:pt x="3224" y="2345"/>
                    </a:cubicBezTo>
                    <a:cubicBezTo>
                      <a:pt x="3188" y="2352"/>
                      <a:pt x="3138" y="2438"/>
                      <a:pt x="3138" y="2467"/>
                    </a:cubicBezTo>
                    <a:cubicBezTo>
                      <a:pt x="3138" y="2518"/>
                      <a:pt x="3138" y="2568"/>
                      <a:pt x="3145" y="2619"/>
                    </a:cubicBezTo>
                    <a:cubicBezTo>
                      <a:pt x="3152" y="2640"/>
                      <a:pt x="3239" y="2655"/>
                      <a:pt x="3253" y="2669"/>
                    </a:cubicBezTo>
                    <a:cubicBezTo>
                      <a:pt x="3258" y="2674"/>
                      <a:pt x="3272" y="2676"/>
                      <a:pt x="3289" y="2676"/>
                    </a:cubicBezTo>
                    <a:cubicBezTo>
                      <a:pt x="3307" y="2676"/>
                      <a:pt x="3328" y="2674"/>
                      <a:pt x="3343" y="2674"/>
                    </a:cubicBezTo>
                    <a:cubicBezTo>
                      <a:pt x="3351" y="2674"/>
                      <a:pt x="3358" y="2675"/>
                      <a:pt x="3361" y="2676"/>
                    </a:cubicBezTo>
                    <a:cubicBezTo>
                      <a:pt x="3362" y="2677"/>
                      <a:pt x="3362" y="2677"/>
                      <a:pt x="3363" y="2677"/>
                    </a:cubicBezTo>
                    <a:cubicBezTo>
                      <a:pt x="3380" y="2677"/>
                      <a:pt x="3434" y="2596"/>
                      <a:pt x="3440" y="2561"/>
                    </a:cubicBezTo>
                    <a:cubicBezTo>
                      <a:pt x="3455" y="2518"/>
                      <a:pt x="3534" y="2446"/>
                      <a:pt x="3556" y="2417"/>
                    </a:cubicBezTo>
                    <a:cubicBezTo>
                      <a:pt x="3570" y="2388"/>
                      <a:pt x="3664" y="2388"/>
                      <a:pt x="3686" y="2373"/>
                    </a:cubicBezTo>
                    <a:cubicBezTo>
                      <a:pt x="3687" y="2372"/>
                      <a:pt x="3689" y="2372"/>
                      <a:pt x="3690" y="2372"/>
                    </a:cubicBezTo>
                    <a:cubicBezTo>
                      <a:pt x="3705" y="2372"/>
                      <a:pt x="3694" y="2449"/>
                      <a:pt x="3707" y="2489"/>
                    </a:cubicBezTo>
                    <a:cubicBezTo>
                      <a:pt x="3711" y="2510"/>
                      <a:pt x="3734" y="2521"/>
                      <a:pt x="3755" y="2521"/>
                    </a:cubicBezTo>
                    <a:cubicBezTo>
                      <a:pt x="3776" y="2521"/>
                      <a:pt x="3794" y="2510"/>
                      <a:pt x="3787" y="2489"/>
                    </a:cubicBezTo>
                    <a:cubicBezTo>
                      <a:pt x="3781" y="2456"/>
                      <a:pt x="3792" y="2440"/>
                      <a:pt x="3798" y="2440"/>
                    </a:cubicBezTo>
                    <a:cubicBezTo>
                      <a:pt x="3800" y="2440"/>
                      <a:pt x="3801" y="2442"/>
                      <a:pt x="3801" y="2446"/>
                    </a:cubicBezTo>
                    <a:cubicBezTo>
                      <a:pt x="3808" y="2460"/>
                      <a:pt x="3895" y="2496"/>
                      <a:pt x="3902" y="2518"/>
                    </a:cubicBezTo>
                    <a:cubicBezTo>
                      <a:pt x="3916" y="2539"/>
                      <a:pt x="3916" y="2590"/>
                      <a:pt x="3895" y="2590"/>
                    </a:cubicBezTo>
                    <a:cubicBezTo>
                      <a:pt x="3880" y="2590"/>
                      <a:pt x="3880" y="2647"/>
                      <a:pt x="3895" y="2655"/>
                    </a:cubicBezTo>
                    <a:cubicBezTo>
                      <a:pt x="3896" y="2655"/>
                      <a:pt x="3897" y="2655"/>
                      <a:pt x="3898" y="2655"/>
                    </a:cubicBezTo>
                    <a:cubicBezTo>
                      <a:pt x="3919" y="2655"/>
                      <a:pt x="3946" y="2589"/>
                      <a:pt x="3967" y="2583"/>
                    </a:cubicBezTo>
                    <a:cubicBezTo>
                      <a:pt x="3989" y="2568"/>
                      <a:pt x="4003" y="2525"/>
                      <a:pt x="3996" y="2525"/>
                    </a:cubicBezTo>
                    <a:cubicBezTo>
                      <a:pt x="3984" y="2519"/>
                      <a:pt x="4002" y="2493"/>
                      <a:pt x="4017" y="2493"/>
                    </a:cubicBezTo>
                    <a:cubicBezTo>
                      <a:pt x="4020" y="2493"/>
                      <a:pt x="4022" y="2494"/>
                      <a:pt x="4025" y="2496"/>
                    </a:cubicBezTo>
                    <a:cubicBezTo>
                      <a:pt x="4003" y="2446"/>
                      <a:pt x="3974" y="2409"/>
                      <a:pt x="3945" y="2373"/>
                    </a:cubicBezTo>
                    <a:cubicBezTo>
                      <a:pt x="3932" y="2360"/>
                      <a:pt x="3927" y="2354"/>
                      <a:pt x="3928" y="2354"/>
                    </a:cubicBezTo>
                    <a:lnTo>
                      <a:pt x="3928" y="2354"/>
                    </a:lnTo>
                    <a:cubicBezTo>
                      <a:pt x="3931" y="2354"/>
                      <a:pt x="3955" y="2373"/>
                      <a:pt x="3996" y="2409"/>
                    </a:cubicBezTo>
                    <a:lnTo>
                      <a:pt x="4046" y="2474"/>
                    </a:lnTo>
                    <a:cubicBezTo>
                      <a:pt x="4054" y="2482"/>
                      <a:pt x="4068" y="2518"/>
                      <a:pt x="4075" y="2532"/>
                    </a:cubicBezTo>
                    <a:lnTo>
                      <a:pt x="4082" y="2546"/>
                    </a:lnTo>
                    <a:cubicBezTo>
                      <a:pt x="4097" y="2583"/>
                      <a:pt x="4097" y="2619"/>
                      <a:pt x="4097" y="2647"/>
                    </a:cubicBezTo>
                    <a:cubicBezTo>
                      <a:pt x="4111" y="2676"/>
                      <a:pt x="4133" y="2691"/>
                      <a:pt x="4155" y="2698"/>
                    </a:cubicBezTo>
                    <a:cubicBezTo>
                      <a:pt x="4183" y="2698"/>
                      <a:pt x="4198" y="2705"/>
                      <a:pt x="4191" y="2712"/>
                    </a:cubicBezTo>
                    <a:cubicBezTo>
                      <a:pt x="4191" y="2712"/>
                      <a:pt x="4205" y="2756"/>
                      <a:pt x="4227" y="2756"/>
                    </a:cubicBezTo>
                    <a:cubicBezTo>
                      <a:pt x="4248" y="2756"/>
                      <a:pt x="4255" y="2698"/>
                      <a:pt x="4234" y="2698"/>
                    </a:cubicBezTo>
                    <a:cubicBezTo>
                      <a:pt x="4212" y="2698"/>
                      <a:pt x="4219" y="2611"/>
                      <a:pt x="4212" y="2583"/>
                    </a:cubicBezTo>
                    <a:cubicBezTo>
                      <a:pt x="4212" y="2546"/>
                      <a:pt x="4234" y="2518"/>
                      <a:pt x="4241" y="2518"/>
                    </a:cubicBezTo>
                    <a:cubicBezTo>
                      <a:pt x="4248" y="2518"/>
                      <a:pt x="4241" y="2590"/>
                      <a:pt x="4241" y="2604"/>
                    </a:cubicBezTo>
                    <a:cubicBezTo>
                      <a:pt x="4241" y="2633"/>
                      <a:pt x="4248" y="2655"/>
                      <a:pt x="4255" y="2676"/>
                    </a:cubicBezTo>
                    <a:lnTo>
                      <a:pt x="4284" y="2698"/>
                    </a:lnTo>
                    <a:lnTo>
                      <a:pt x="4328" y="2734"/>
                    </a:lnTo>
                    <a:cubicBezTo>
                      <a:pt x="4353" y="2726"/>
                      <a:pt x="4381" y="2723"/>
                      <a:pt x="4408" y="2723"/>
                    </a:cubicBezTo>
                    <a:cubicBezTo>
                      <a:pt x="4457" y="2723"/>
                      <a:pt x="4498" y="2734"/>
                      <a:pt x="4493" y="2748"/>
                    </a:cubicBezTo>
                    <a:cubicBezTo>
                      <a:pt x="4493" y="2755"/>
                      <a:pt x="4505" y="2758"/>
                      <a:pt x="4518" y="2758"/>
                    </a:cubicBezTo>
                    <a:cubicBezTo>
                      <a:pt x="4534" y="2758"/>
                      <a:pt x="4551" y="2753"/>
                      <a:pt x="4551" y="2741"/>
                    </a:cubicBezTo>
                    <a:cubicBezTo>
                      <a:pt x="4553" y="2732"/>
                      <a:pt x="4555" y="2729"/>
                      <a:pt x="4556" y="2729"/>
                    </a:cubicBezTo>
                    <a:cubicBezTo>
                      <a:pt x="4558" y="2729"/>
                      <a:pt x="4558" y="2746"/>
                      <a:pt x="4558" y="2756"/>
                    </a:cubicBezTo>
                    <a:cubicBezTo>
                      <a:pt x="4558" y="2777"/>
                      <a:pt x="4508" y="2835"/>
                      <a:pt x="4501" y="2864"/>
                    </a:cubicBezTo>
                    <a:cubicBezTo>
                      <a:pt x="4498" y="2878"/>
                      <a:pt x="4469" y="2884"/>
                      <a:pt x="4431" y="2884"/>
                    </a:cubicBezTo>
                    <a:cubicBezTo>
                      <a:pt x="4375" y="2884"/>
                      <a:pt x="4298" y="2872"/>
                      <a:pt x="4255" y="2864"/>
                    </a:cubicBezTo>
                    <a:cubicBezTo>
                      <a:pt x="4248" y="2863"/>
                      <a:pt x="4240" y="2863"/>
                      <a:pt x="4231" y="2863"/>
                    </a:cubicBezTo>
                    <a:cubicBezTo>
                      <a:pt x="4161" y="2863"/>
                      <a:pt x="4075" y="2888"/>
                      <a:pt x="4075" y="2907"/>
                    </a:cubicBezTo>
                    <a:cubicBezTo>
                      <a:pt x="4075" y="2910"/>
                      <a:pt x="4073" y="2911"/>
                      <a:pt x="4070" y="2911"/>
                    </a:cubicBezTo>
                    <a:cubicBezTo>
                      <a:pt x="4047" y="2911"/>
                      <a:pt x="3953" y="2854"/>
                      <a:pt x="3909" y="2835"/>
                    </a:cubicBezTo>
                    <a:cubicBezTo>
                      <a:pt x="3859" y="2813"/>
                      <a:pt x="3816" y="2734"/>
                      <a:pt x="3801" y="2727"/>
                    </a:cubicBezTo>
                    <a:cubicBezTo>
                      <a:pt x="3794" y="2720"/>
                      <a:pt x="3816" y="2691"/>
                      <a:pt x="3801" y="2676"/>
                    </a:cubicBezTo>
                    <a:cubicBezTo>
                      <a:pt x="3797" y="2667"/>
                      <a:pt x="3754" y="2661"/>
                      <a:pt x="3713" y="2661"/>
                    </a:cubicBezTo>
                    <a:cubicBezTo>
                      <a:pt x="3688" y="2661"/>
                      <a:pt x="3663" y="2664"/>
                      <a:pt x="3650" y="2669"/>
                    </a:cubicBezTo>
                    <a:cubicBezTo>
                      <a:pt x="3614" y="2684"/>
                      <a:pt x="3440" y="2698"/>
                      <a:pt x="3397" y="2720"/>
                    </a:cubicBezTo>
                    <a:cubicBezTo>
                      <a:pt x="3379" y="2727"/>
                      <a:pt x="3359" y="2730"/>
                      <a:pt x="3339" y="2730"/>
                    </a:cubicBezTo>
                    <a:cubicBezTo>
                      <a:pt x="3318" y="2730"/>
                      <a:pt x="3296" y="2727"/>
                      <a:pt x="3275" y="2720"/>
                    </a:cubicBezTo>
                    <a:cubicBezTo>
                      <a:pt x="3253" y="2720"/>
                      <a:pt x="3210" y="2770"/>
                      <a:pt x="3181" y="2784"/>
                    </a:cubicBezTo>
                    <a:cubicBezTo>
                      <a:pt x="3145" y="2835"/>
                      <a:pt x="3123" y="2900"/>
                      <a:pt x="3116" y="2965"/>
                    </a:cubicBezTo>
                    <a:lnTo>
                      <a:pt x="3087" y="3022"/>
                    </a:lnTo>
                    <a:lnTo>
                      <a:pt x="3065" y="3066"/>
                    </a:lnTo>
                    <a:cubicBezTo>
                      <a:pt x="3008" y="3131"/>
                      <a:pt x="2957" y="3203"/>
                      <a:pt x="2921" y="3282"/>
                    </a:cubicBezTo>
                    <a:cubicBezTo>
                      <a:pt x="2900" y="3390"/>
                      <a:pt x="2892" y="3491"/>
                      <a:pt x="2892" y="3599"/>
                    </a:cubicBezTo>
                    <a:cubicBezTo>
                      <a:pt x="2907" y="3686"/>
                      <a:pt x="2936" y="3780"/>
                      <a:pt x="2972" y="3859"/>
                    </a:cubicBezTo>
                    <a:cubicBezTo>
                      <a:pt x="3015" y="3924"/>
                      <a:pt x="3073" y="3975"/>
                      <a:pt x="3130" y="4018"/>
                    </a:cubicBezTo>
                    <a:cubicBezTo>
                      <a:pt x="3195" y="4032"/>
                      <a:pt x="3260" y="4039"/>
                      <a:pt x="3325" y="4039"/>
                    </a:cubicBezTo>
                    <a:cubicBezTo>
                      <a:pt x="3368" y="4032"/>
                      <a:pt x="3404" y="4003"/>
                      <a:pt x="3419" y="3960"/>
                    </a:cubicBezTo>
                    <a:lnTo>
                      <a:pt x="3477" y="3967"/>
                    </a:lnTo>
                    <a:lnTo>
                      <a:pt x="3498" y="3967"/>
                    </a:lnTo>
                    <a:cubicBezTo>
                      <a:pt x="3498" y="3996"/>
                      <a:pt x="3585" y="4025"/>
                      <a:pt x="3606" y="4032"/>
                    </a:cubicBezTo>
                    <a:cubicBezTo>
                      <a:pt x="3621" y="4036"/>
                      <a:pt x="3635" y="4038"/>
                      <a:pt x="3650" y="4038"/>
                    </a:cubicBezTo>
                    <a:cubicBezTo>
                      <a:pt x="3664" y="4038"/>
                      <a:pt x="3678" y="4036"/>
                      <a:pt x="3693" y="4032"/>
                    </a:cubicBezTo>
                    <a:cubicBezTo>
                      <a:pt x="3707" y="4032"/>
                      <a:pt x="3729" y="4176"/>
                      <a:pt x="3715" y="4213"/>
                    </a:cubicBezTo>
                    <a:cubicBezTo>
                      <a:pt x="3722" y="4292"/>
                      <a:pt x="3736" y="4371"/>
                      <a:pt x="3758" y="4451"/>
                    </a:cubicBezTo>
                    <a:cubicBezTo>
                      <a:pt x="3772" y="4494"/>
                      <a:pt x="3823" y="4616"/>
                      <a:pt x="3823" y="4660"/>
                    </a:cubicBezTo>
                    <a:cubicBezTo>
                      <a:pt x="3816" y="4739"/>
                      <a:pt x="3808" y="4818"/>
                      <a:pt x="3787" y="4898"/>
                    </a:cubicBezTo>
                    <a:cubicBezTo>
                      <a:pt x="3808" y="4984"/>
                      <a:pt x="3830" y="5064"/>
                      <a:pt x="3873" y="5143"/>
                    </a:cubicBezTo>
                    <a:cubicBezTo>
                      <a:pt x="3888" y="5201"/>
                      <a:pt x="3902" y="5258"/>
                      <a:pt x="3902" y="5323"/>
                    </a:cubicBezTo>
                    <a:cubicBezTo>
                      <a:pt x="3902" y="5345"/>
                      <a:pt x="3981" y="5496"/>
                      <a:pt x="3996" y="5554"/>
                    </a:cubicBezTo>
                    <a:cubicBezTo>
                      <a:pt x="4005" y="5590"/>
                      <a:pt x="4088" y="5607"/>
                      <a:pt x="4163" y="5607"/>
                    </a:cubicBezTo>
                    <a:cubicBezTo>
                      <a:pt x="4207" y="5607"/>
                      <a:pt x="4248" y="5601"/>
                      <a:pt x="4270" y="5590"/>
                    </a:cubicBezTo>
                    <a:cubicBezTo>
                      <a:pt x="4328" y="5532"/>
                      <a:pt x="4378" y="5468"/>
                      <a:pt x="4436" y="5410"/>
                    </a:cubicBezTo>
                    <a:cubicBezTo>
                      <a:pt x="4457" y="5359"/>
                      <a:pt x="4479" y="5309"/>
                      <a:pt x="4486" y="5258"/>
                    </a:cubicBezTo>
                    <a:cubicBezTo>
                      <a:pt x="4501" y="5237"/>
                      <a:pt x="4522" y="5215"/>
                      <a:pt x="4551" y="5201"/>
                    </a:cubicBezTo>
                    <a:cubicBezTo>
                      <a:pt x="4566" y="5193"/>
                      <a:pt x="4623" y="4984"/>
                      <a:pt x="4667" y="4934"/>
                    </a:cubicBezTo>
                    <a:cubicBezTo>
                      <a:pt x="4724" y="4818"/>
                      <a:pt x="4753" y="4696"/>
                      <a:pt x="4753" y="4573"/>
                    </a:cubicBezTo>
                    <a:cubicBezTo>
                      <a:pt x="4760" y="4487"/>
                      <a:pt x="4768" y="4393"/>
                      <a:pt x="4796" y="4306"/>
                    </a:cubicBezTo>
                    <a:cubicBezTo>
                      <a:pt x="4818" y="4263"/>
                      <a:pt x="4847" y="4220"/>
                      <a:pt x="4883" y="4191"/>
                    </a:cubicBezTo>
                    <a:cubicBezTo>
                      <a:pt x="4941" y="4112"/>
                      <a:pt x="4991" y="4032"/>
                      <a:pt x="5042" y="3953"/>
                    </a:cubicBezTo>
                    <a:cubicBezTo>
                      <a:pt x="5078" y="3888"/>
                      <a:pt x="5099" y="3816"/>
                      <a:pt x="5107" y="3737"/>
                    </a:cubicBezTo>
                    <a:cubicBezTo>
                      <a:pt x="5101" y="3714"/>
                      <a:pt x="5051" y="3696"/>
                      <a:pt x="5023" y="3696"/>
                    </a:cubicBezTo>
                    <a:cubicBezTo>
                      <a:pt x="5015" y="3696"/>
                      <a:pt x="5009" y="3697"/>
                      <a:pt x="5006" y="3700"/>
                    </a:cubicBezTo>
                    <a:cubicBezTo>
                      <a:pt x="4977" y="3722"/>
                      <a:pt x="4933" y="3729"/>
                      <a:pt x="4897" y="3729"/>
                    </a:cubicBezTo>
                    <a:cubicBezTo>
                      <a:pt x="4876" y="3729"/>
                      <a:pt x="4825" y="3607"/>
                      <a:pt x="4789" y="3578"/>
                    </a:cubicBezTo>
                    <a:cubicBezTo>
                      <a:pt x="4760" y="3556"/>
                      <a:pt x="4731" y="3419"/>
                      <a:pt x="4710" y="3390"/>
                    </a:cubicBezTo>
                    <a:cubicBezTo>
                      <a:pt x="4681" y="3354"/>
                      <a:pt x="4652" y="3311"/>
                      <a:pt x="4623" y="3282"/>
                    </a:cubicBezTo>
                    <a:cubicBezTo>
                      <a:pt x="4602" y="3261"/>
                      <a:pt x="4602" y="3188"/>
                      <a:pt x="4594" y="3167"/>
                    </a:cubicBezTo>
                    <a:cubicBezTo>
                      <a:pt x="4594" y="3164"/>
                      <a:pt x="4596" y="3163"/>
                      <a:pt x="4598" y="3163"/>
                    </a:cubicBezTo>
                    <a:cubicBezTo>
                      <a:pt x="4607" y="3163"/>
                      <a:pt x="4632" y="3186"/>
                      <a:pt x="4638" y="3210"/>
                    </a:cubicBezTo>
                    <a:cubicBezTo>
                      <a:pt x="4667" y="3282"/>
                      <a:pt x="4710" y="3340"/>
                      <a:pt x="4753" y="3405"/>
                    </a:cubicBezTo>
                    <a:cubicBezTo>
                      <a:pt x="4775" y="3441"/>
                      <a:pt x="4847" y="3571"/>
                      <a:pt x="4861" y="3614"/>
                    </a:cubicBezTo>
                    <a:cubicBezTo>
                      <a:pt x="4870" y="3629"/>
                      <a:pt x="4900" y="3634"/>
                      <a:pt x="4936" y="3634"/>
                    </a:cubicBezTo>
                    <a:cubicBezTo>
                      <a:pt x="4989" y="3634"/>
                      <a:pt x="5055" y="3623"/>
                      <a:pt x="5085" y="3614"/>
                    </a:cubicBezTo>
                    <a:cubicBezTo>
                      <a:pt x="5128" y="3592"/>
                      <a:pt x="5164" y="3571"/>
                      <a:pt x="5200" y="3535"/>
                    </a:cubicBezTo>
                    <a:cubicBezTo>
                      <a:pt x="5200" y="3520"/>
                      <a:pt x="5280" y="3484"/>
                      <a:pt x="5301" y="3470"/>
                    </a:cubicBezTo>
                    <a:cubicBezTo>
                      <a:pt x="5323" y="3448"/>
                      <a:pt x="5345" y="3354"/>
                      <a:pt x="5359" y="3340"/>
                    </a:cubicBezTo>
                    <a:cubicBezTo>
                      <a:pt x="5373" y="3325"/>
                      <a:pt x="5345" y="3239"/>
                      <a:pt x="5330" y="3210"/>
                    </a:cubicBezTo>
                    <a:cubicBezTo>
                      <a:pt x="5301" y="3188"/>
                      <a:pt x="5258" y="3174"/>
                      <a:pt x="5215" y="3174"/>
                    </a:cubicBezTo>
                    <a:cubicBezTo>
                      <a:pt x="5213" y="3175"/>
                      <a:pt x="5212" y="3176"/>
                      <a:pt x="5210" y="3176"/>
                    </a:cubicBezTo>
                    <a:cubicBezTo>
                      <a:pt x="5194" y="3176"/>
                      <a:pt x="5164" y="3114"/>
                      <a:pt x="5157" y="3095"/>
                    </a:cubicBezTo>
                    <a:cubicBezTo>
                      <a:pt x="5143" y="3066"/>
                      <a:pt x="5085" y="3037"/>
                      <a:pt x="5078" y="3015"/>
                    </a:cubicBezTo>
                    <a:cubicBezTo>
                      <a:pt x="5070" y="3001"/>
                      <a:pt x="5092" y="2972"/>
                      <a:pt x="5099" y="2965"/>
                    </a:cubicBezTo>
                    <a:cubicBezTo>
                      <a:pt x="5157" y="2994"/>
                      <a:pt x="5208" y="3030"/>
                      <a:pt x="5251" y="3080"/>
                    </a:cubicBezTo>
                    <a:cubicBezTo>
                      <a:pt x="5287" y="3116"/>
                      <a:pt x="5308" y="3160"/>
                      <a:pt x="5330" y="3203"/>
                    </a:cubicBezTo>
                    <a:cubicBezTo>
                      <a:pt x="5348" y="3210"/>
                      <a:pt x="5368" y="3214"/>
                      <a:pt x="5388" y="3214"/>
                    </a:cubicBezTo>
                    <a:cubicBezTo>
                      <a:pt x="5408" y="3214"/>
                      <a:pt x="5427" y="3210"/>
                      <a:pt x="5446" y="3203"/>
                    </a:cubicBezTo>
                    <a:cubicBezTo>
                      <a:pt x="5452" y="3196"/>
                      <a:pt x="5460" y="3193"/>
                      <a:pt x="5468" y="3193"/>
                    </a:cubicBezTo>
                    <a:cubicBezTo>
                      <a:pt x="5478" y="3193"/>
                      <a:pt x="5488" y="3198"/>
                      <a:pt x="5496" y="3210"/>
                    </a:cubicBezTo>
                    <a:lnTo>
                      <a:pt x="5525" y="3203"/>
                    </a:lnTo>
                    <a:lnTo>
                      <a:pt x="5619" y="3188"/>
                    </a:lnTo>
                    <a:cubicBezTo>
                      <a:pt x="5647" y="3217"/>
                      <a:pt x="5669" y="3253"/>
                      <a:pt x="5676" y="3289"/>
                    </a:cubicBezTo>
                    <a:cubicBezTo>
                      <a:pt x="5684" y="3318"/>
                      <a:pt x="5698" y="3340"/>
                      <a:pt x="5727" y="3347"/>
                    </a:cubicBezTo>
                    <a:cubicBezTo>
                      <a:pt x="5741" y="3347"/>
                      <a:pt x="5756" y="3412"/>
                      <a:pt x="5763" y="3434"/>
                    </a:cubicBezTo>
                    <a:cubicBezTo>
                      <a:pt x="5763" y="3448"/>
                      <a:pt x="5821" y="3542"/>
                      <a:pt x="5835" y="3578"/>
                    </a:cubicBezTo>
                    <a:cubicBezTo>
                      <a:pt x="5849" y="3628"/>
                      <a:pt x="5878" y="3679"/>
                      <a:pt x="5907" y="3722"/>
                    </a:cubicBezTo>
                    <a:cubicBezTo>
                      <a:pt x="5914" y="3751"/>
                      <a:pt x="5922" y="3787"/>
                      <a:pt x="5922" y="3816"/>
                    </a:cubicBezTo>
                    <a:cubicBezTo>
                      <a:pt x="5929" y="3845"/>
                      <a:pt x="5958" y="3859"/>
                      <a:pt x="5979" y="3866"/>
                    </a:cubicBezTo>
                    <a:cubicBezTo>
                      <a:pt x="6001" y="3866"/>
                      <a:pt x="6051" y="3722"/>
                      <a:pt x="6059" y="3672"/>
                    </a:cubicBezTo>
                    <a:cubicBezTo>
                      <a:pt x="6066" y="3636"/>
                      <a:pt x="6087" y="3607"/>
                      <a:pt x="6116" y="3585"/>
                    </a:cubicBezTo>
                    <a:cubicBezTo>
                      <a:pt x="6123" y="3585"/>
                      <a:pt x="6131" y="3556"/>
                      <a:pt x="6131" y="3542"/>
                    </a:cubicBezTo>
                    <a:cubicBezTo>
                      <a:pt x="6131" y="3535"/>
                      <a:pt x="6188" y="3535"/>
                      <a:pt x="6196" y="3520"/>
                    </a:cubicBezTo>
                    <a:cubicBezTo>
                      <a:pt x="6196" y="3506"/>
                      <a:pt x="6217" y="3412"/>
                      <a:pt x="6232" y="3398"/>
                    </a:cubicBezTo>
                    <a:cubicBezTo>
                      <a:pt x="6268" y="3376"/>
                      <a:pt x="6311" y="3347"/>
                      <a:pt x="6347" y="3333"/>
                    </a:cubicBezTo>
                    <a:cubicBezTo>
                      <a:pt x="6350" y="3331"/>
                      <a:pt x="6354" y="3330"/>
                      <a:pt x="6358" y="3330"/>
                    </a:cubicBezTo>
                    <a:cubicBezTo>
                      <a:pt x="6389" y="3330"/>
                      <a:pt x="6442" y="3379"/>
                      <a:pt x="6455" y="3405"/>
                    </a:cubicBezTo>
                    <a:cubicBezTo>
                      <a:pt x="6470" y="3434"/>
                      <a:pt x="6477" y="3470"/>
                      <a:pt x="6477" y="3506"/>
                    </a:cubicBezTo>
                    <a:cubicBezTo>
                      <a:pt x="6470" y="3513"/>
                      <a:pt x="6506" y="3571"/>
                      <a:pt x="6542" y="3571"/>
                    </a:cubicBezTo>
                    <a:cubicBezTo>
                      <a:pt x="6578" y="3571"/>
                      <a:pt x="6585" y="3614"/>
                      <a:pt x="6585" y="3628"/>
                    </a:cubicBezTo>
                    <a:cubicBezTo>
                      <a:pt x="6592" y="3643"/>
                      <a:pt x="6636" y="3686"/>
                      <a:pt x="6643" y="3708"/>
                    </a:cubicBezTo>
                    <a:cubicBezTo>
                      <a:pt x="6650" y="3737"/>
                      <a:pt x="6650" y="3773"/>
                      <a:pt x="6643" y="3801"/>
                    </a:cubicBezTo>
                    <a:cubicBezTo>
                      <a:pt x="6636" y="3838"/>
                      <a:pt x="6636" y="3874"/>
                      <a:pt x="6643" y="3902"/>
                    </a:cubicBezTo>
                    <a:cubicBezTo>
                      <a:pt x="6686" y="3967"/>
                      <a:pt x="6737" y="4018"/>
                      <a:pt x="6794" y="4061"/>
                    </a:cubicBezTo>
                    <a:cubicBezTo>
                      <a:pt x="6800" y="4066"/>
                      <a:pt x="6805" y="4069"/>
                      <a:pt x="6809" y="4069"/>
                    </a:cubicBezTo>
                    <a:cubicBezTo>
                      <a:pt x="6836" y="4069"/>
                      <a:pt x="6849" y="3992"/>
                      <a:pt x="6830" y="3967"/>
                    </a:cubicBezTo>
                    <a:cubicBezTo>
                      <a:pt x="6809" y="3938"/>
                      <a:pt x="6744" y="3866"/>
                      <a:pt x="6729" y="3845"/>
                    </a:cubicBezTo>
                    <a:cubicBezTo>
                      <a:pt x="6708" y="3809"/>
                      <a:pt x="6708" y="3758"/>
                      <a:pt x="6715" y="3715"/>
                    </a:cubicBezTo>
                    <a:cubicBezTo>
                      <a:pt x="6716" y="3710"/>
                      <a:pt x="6720" y="3708"/>
                      <a:pt x="6725" y="3708"/>
                    </a:cubicBezTo>
                    <a:cubicBezTo>
                      <a:pt x="6743" y="3708"/>
                      <a:pt x="6777" y="3733"/>
                      <a:pt x="6794" y="3744"/>
                    </a:cubicBezTo>
                    <a:cubicBezTo>
                      <a:pt x="6816" y="3765"/>
                      <a:pt x="6838" y="3787"/>
                      <a:pt x="6852" y="3816"/>
                    </a:cubicBezTo>
                    <a:cubicBezTo>
                      <a:pt x="6852" y="3817"/>
                      <a:pt x="6853" y="3818"/>
                      <a:pt x="6854" y="3818"/>
                    </a:cubicBezTo>
                    <a:cubicBezTo>
                      <a:pt x="6873" y="3818"/>
                      <a:pt x="6990" y="3744"/>
                      <a:pt x="6996" y="3664"/>
                    </a:cubicBezTo>
                    <a:cubicBezTo>
                      <a:pt x="7003" y="3592"/>
                      <a:pt x="7025" y="3527"/>
                      <a:pt x="7047" y="3462"/>
                    </a:cubicBezTo>
                    <a:cubicBezTo>
                      <a:pt x="7054" y="3441"/>
                      <a:pt x="7039" y="3405"/>
                      <a:pt x="7025" y="3405"/>
                    </a:cubicBezTo>
                    <a:cubicBezTo>
                      <a:pt x="7011" y="3405"/>
                      <a:pt x="7047" y="3340"/>
                      <a:pt x="7083" y="3340"/>
                    </a:cubicBezTo>
                    <a:cubicBezTo>
                      <a:pt x="7084" y="3340"/>
                      <a:pt x="7086" y="3340"/>
                      <a:pt x="7087" y="3340"/>
                    </a:cubicBezTo>
                    <a:cubicBezTo>
                      <a:pt x="7132" y="3340"/>
                      <a:pt x="7220" y="3237"/>
                      <a:pt x="7241" y="3196"/>
                    </a:cubicBezTo>
                    <a:cubicBezTo>
                      <a:pt x="7256" y="3167"/>
                      <a:pt x="7285" y="3138"/>
                      <a:pt x="7314" y="3116"/>
                    </a:cubicBezTo>
                    <a:cubicBezTo>
                      <a:pt x="7335" y="3073"/>
                      <a:pt x="7342" y="3022"/>
                      <a:pt x="7357" y="2972"/>
                    </a:cubicBezTo>
                    <a:cubicBezTo>
                      <a:pt x="7350" y="2929"/>
                      <a:pt x="7342" y="2885"/>
                      <a:pt x="7328" y="2849"/>
                    </a:cubicBezTo>
                    <a:cubicBezTo>
                      <a:pt x="7314" y="2813"/>
                      <a:pt x="7299" y="2784"/>
                      <a:pt x="7285" y="2763"/>
                    </a:cubicBezTo>
                    <a:cubicBezTo>
                      <a:pt x="7270" y="2734"/>
                      <a:pt x="7270" y="2705"/>
                      <a:pt x="7270" y="2676"/>
                    </a:cubicBezTo>
                    <a:cubicBezTo>
                      <a:pt x="7277" y="2669"/>
                      <a:pt x="7314" y="2655"/>
                      <a:pt x="7314" y="2647"/>
                    </a:cubicBezTo>
                    <a:cubicBezTo>
                      <a:pt x="7321" y="2640"/>
                      <a:pt x="7357" y="2597"/>
                      <a:pt x="7357" y="2575"/>
                    </a:cubicBezTo>
                    <a:cubicBezTo>
                      <a:pt x="7357" y="2571"/>
                      <a:pt x="7358" y="2569"/>
                      <a:pt x="7359" y="2569"/>
                    </a:cubicBezTo>
                    <a:cubicBezTo>
                      <a:pt x="7365" y="2569"/>
                      <a:pt x="7383" y="2601"/>
                      <a:pt x="7400" y="2619"/>
                    </a:cubicBezTo>
                    <a:cubicBezTo>
                      <a:pt x="7422" y="2633"/>
                      <a:pt x="7436" y="2734"/>
                      <a:pt x="7465" y="2741"/>
                    </a:cubicBezTo>
                    <a:cubicBezTo>
                      <a:pt x="7466" y="2742"/>
                      <a:pt x="7468" y="2742"/>
                      <a:pt x="7469" y="2742"/>
                    </a:cubicBezTo>
                    <a:cubicBezTo>
                      <a:pt x="7497" y="2742"/>
                      <a:pt x="7580" y="2629"/>
                      <a:pt x="7566" y="2561"/>
                    </a:cubicBezTo>
                    <a:cubicBezTo>
                      <a:pt x="7559" y="2496"/>
                      <a:pt x="7573" y="2431"/>
                      <a:pt x="7616" y="2381"/>
                    </a:cubicBezTo>
                    <a:cubicBezTo>
                      <a:pt x="7653" y="2352"/>
                      <a:pt x="7681" y="2316"/>
                      <a:pt x="7703" y="2272"/>
                    </a:cubicBezTo>
                    <a:cubicBezTo>
                      <a:pt x="7501" y="1688"/>
                      <a:pt x="7169" y="1162"/>
                      <a:pt x="6722" y="729"/>
                    </a:cubicBezTo>
                    <a:lnTo>
                      <a:pt x="6708" y="729"/>
                    </a:lnTo>
                    <a:lnTo>
                      <a:pt x="6679" y="722"/>
                    </a:lnTo>
                    <a:cubicBezTo>
                      <a:pt x="6621" y="707"/>
                      <a:pt x="6585" y="650"/>
                      <a:pt x="6592" y="628"/>
                    </a:cubicBezTo>
                    <a:cubicBezTo>
                      <a:pt x="6600" y="621"/>
                      <a:pt x="6600" y="614"/>
                      <a:pt x="6592" y="606"/>
                    </a:cubicBezTo>
                    <a:cubicBezTo>
                      <a:pt x="6563" y="577"/>
                      <a:pt x="6527" y="549"/>
                      <a:pt x="6499" y="520"/>
                    </a:cubicBezTo>
                    <a:lnTo>
                      <a:pt x="6434" y="520"/>
                    </a:lnTo>
                    <a:cubicBezTo>
                      <a:pt x="6390" y="513"/>
                      <a:pt x="6347" y="498"/>
                      <a:pt x="6311" y="477"/>
                    </a:cubicBezTo>
                    <a:cubicBezTo>
                      <a:pt x="6309" y="476"/>
                      <a:pt x="6307" y="475"/>
                      <a:pt x="6304" y="475"/>
                    </a:cubicBezTo>
                    <a:close/>
                    <a:moveTo>
                      <a:pt x="7761" y="4631"/>
                    </a:moveTo>
                    <a:cubicBezTo>
                      <a:pt x="7703" y="4631"/>
                      <a:pt x="7638" y="4660"/>
                      <a:pt x="7638" y="4681"/>
                    </a:cubicBezTo>
                    <a:cubicBezTo>
                      <a:pt x="7638" y="4696"/>
                      <a:pt x="7566" y="4732"/>
                      <a:pt x="7537" y="4739"/>
                    </a:cubicBezTo>
                    <a:cubicBezTo>
                      <a:pt x="7508" y="4768"/>
                      <a:pt x="7479" y="4804"/>
                      <a:pt x="7458" y="4847"/>
                    </a:cubicBezTo>
                    <a:cubicBezTo>
                      <a:pt x="7451" y="4869"/>
                      <a:pt x="7393" y="4862"/>
                      <a:pt x="7371" y="4876"/>
                    </a:cubicBezTo>
                    <a:cubicBezTo>
                      <a:pt x="7350" y="4883"/>
                      <a:pt x="7306" y="4919"/>
                      <a:pt x="7306" y="4941"/>
                    </a:cubicBezTo>
                    <a:cubicBezTo>
                      <a:pt x="7306" y="4951"/>
                      <a:pt x="7303" y="4956"/>
                      <a:pt x="7298" y="4956"/>
                    </a:cubicBezTo>
                    <a:cubicBezTo>
                      <a:pt x="7293" y="4956"/>
                      <a:pt x="7285" y="4949"/>
                      <a:pt x="7277" y="4934"/>
                    </a:cubicBezTo>
                    <a:lnTo>
                      <a:pt x="7249" y="4963"/>
                    </a:lnTo>
                    <a:lnTo>
                      <a:pt x="7213" y="5006"/>
                    </a:lnTo>
                    <a:cubicBezTo>
                      <a:pt x="7191" y="5056"/>
                      <a:pt x="7155" y="5107"/>
                      <a:pt x="7104" y="5150"/>
                    </a:cubicBezTo>
                    <a:cubicBezTo>
                      <a:pt x="7083" y="5150"/>
                      <a:pt x="7083" y="5258"/>
                      <a:pt x="7083" y="5302"/>
                    </a:cubicBezTo>
                    <a:cubicBezTo>
                      <a:pt x="7083" y="5345"/>
                      <a:pt x="7090" y="5388"/>
                      <a:pt x="7119" y="5424"/>
                    </a:cubicBezTo>
                    <a:lnTo>
                      <a:pt x="7119" y="5460"/>
                    </a:lnTo>
                    <a:lnTo>
                      <a:pt x="7126" y="5525"/>
                    </a:lnTo>
                    <a:cubicBezTo>
                      <a:pt x="7119" y="5568"/>
                      <a:pt x="7133" y="5605"/>
                      <a:pt x="7169" y="5633"/>
                    </a:cubicBezTo>
                    <a:cubicBezTo>
                      <a:pt x="7213" y="5633"/>
                      <a:pt x="7263" y="5626"/>
                      <a:pt x="7314" y="5605"/>
                    </a:cubicBezTo>
                    <a:cubicBezTo>
                      <a:pt x="7328" y="5605"/>
                      <a:pt x="7350" y="5597"/>
                      <a:pt x="7364" y="5583"/>
                    </a:cubicBezTo>
                    <a:cubicBezTo>
                      <a:pt x="7544" y="5287"/>
                      <a:pt x="7689" y="4970"/>
                      <a:pt x="7782" y="4638"/>
                    </a:cubicBezTo>
                    <a:lnTo>
                      <a:pt x="7761" y="4631"/>
                    </a:lnTo>
                    <a:close/>
                    <a:moveTo>
                      <a:pt x="1953" y="6300"/>
                    </a:moveTo>
                    <a:cubicBezTo>
                      <a:pt x="1938" y="6300"/>
                      <a:pt x="1922" y="6314"/>
                      <a:pt x="1926" y="6340"/>
                    </a:cubicBezTo>
                    <a:lnTo>
                      <a:pt x="1976" y="6340"/>
                    </a:lnTo>
                    <a:cubicBezTo>
                      <a:pt x="1980" y="6312"/>
                      <a:pt x="1966" y="6300"/>
                      <a:pt x="1953" y="6300"/>
                    </a:cubicBezTo>
                    <a:close/>
                    <a:moveTo>
                      <a:pt x="1281" y="692"/>
                    </a:moveTo>
                    <a:cubicBezTo>
                      <a:pt x="1257" y="692"/>
                      <a:pt x="1183" y="782"/>
                      <a:pt x="1183" y="837"/>
                    </a:cubicBezTo>
                    <a:cubicBezTo>
                      <a:pt x="1176" y="888"/>
                      <a:pt x="1197" y="938"/>
                      <a:pt x="1226" y="974"/>
                    </a:cubicBezTo>
                    <a:cubicBezTo>
                      <a:pt x="1241" y="974"/>
                      <a:pt x="1226" y="1032"/>
                      <a:pt x="1212" y="1046"/>
                    </a:cubicBezTo>
                    <a:cubicBezTo>
                      <a:pt x="1208" y="1049"/>
                      <a:pt x="1203" y="1050"/>
                      <a:pt x="1199" y="1050"/>
                    </a:cubicBezTo>
                    <a:cubicBezTo>
                      <a:pt x="1181" y="1050"/>
                      <a:pt x="1163" y="1029"/>
                      <a:pt x="1169" y="1017"/>
                    </a:cubicBezTo>
                    <a:cubicBezTo>
                      <a:pt x="1183" y="1003"/>
                      <a:pt x="1133" y="931"/>
                      <a:pt x="1118" y="909"/>
                    </a:cubicBezTo>
                    <a:cubicBezTo>
                      <a:pt x="1089" y="880"/>
                      <a:pt x="1060" y="866"/>
                      <a:pt x="1024" y="859"/>
                    </a:cubicBezTo>
                    <a:cubicBezTo>
                      <a:pt x="1010" y="873"/>
                      <a:pt x="988" y="895"/>
                      <a:pt x="974" y="916"/>
                    </a:cubicBezTo>
                    <a:cubicBezTo>
                      <a:pt x="981" y="938"/>
                      <a:pt x="988" y="967"/>
                      <a:pt x="981" y="996"/>
                    </a:cubicBezTo>
                    <a:cubicBezTo>
                      <a:pt x="972" y="1018"/>
                      <a:pt x="957" y="1030"/>
                      <a:pt x="946" y="1030"/>
                    </a:cubicBezTo>
                    <a:cubicBezTo>
                      <a:pt x="939" y="1030"/>
                      <a:pt x="933" y="1026"/>
                      <a:pt x="931" y="1017"/>
                    </a:cubicBezTo>
                    <a:cubicBezTo>
                      <a:pt x="931" y="1003"/>
                      <a:pt x="916" y="1003"/>
                      <a:pt x="894" y="1003"/>
                    </a:cubicBezTo>
                    <a:cubicBezTo>
                      <a:pt x="404" y="1594"/>
                      <a:pt x="94" y="2316"/>
                      <a:pt x="0" y="3080"/>
                    </a:cubicBezTo>
                    <a:cubicBezTo>
                      <a:pt x="22" y="3095"/>
                      <a:pt x="36" y="3123"/>
                      <a:pt x="51" y="3145"/>
                    </a:cubicBezTo>
                    <a:cubicBezTo>
                      <a:pt x="58" y="3181"/>
                      <a:pt x="123" y="3203"/>
                      <a:pt x="130" y="3210"/>
                    </a:cubicBezTo>
                    <a:cubicBezTo>
                      <a:pt x="131" y="3210"/>
                      <a:pt x="131" y="3211"/>
                      <a:pt x="132" y="3211"/>
                    </a:cubicBezTo>
                    <a:cubicBezTo>
                      <a:pt x="144" y="3211"/>
                      <a:pt x="144" y="3144"/>
                      <a:pt x="137" y="3123"/>
                    </a:cubicBezTo>
                    <a:cubicBezTo>
                      <a:pt x="132" y="3104"/>
                      <a:pt x="140" y="3095"/>
                      <a:pt x="146" y="3095"/>
                    </a:cubicBezTo>
                    <a:cubicBezTo>
                      <a:pt x="149" y="3095"/>
                      <a:pt x="152" y="3097"/>
                      <a:pt x="152" y="3102"/>
                    </a:cubicBezTo>
                    <a:cubicBezTo>
                      <a:pt x="173" y="3138"/>
                      <a:pt x="202" y="3174"/>
                      <a:pt x="231" y="3203"/>
                    </a:cubicBezTo>
                    <a:cubicBezTo>
                      <a:pt x="245" y="3232"/>
                      <a:pt x="267" y="3383"/>
                      <a:pt x="289" y="3412"/>
                    </a:cubicBezTo>
                    <a:cubicBezTo>
                      <a:pt x="361" y="3470"/>
                      <a:pt x="447" y="3506"/>
                      <a:pt x="534" y="3527"/>
                    </a:cubicBezTo>
                    <a:cubicBezTo>
                      <a:pt x="592" y="3542"/>
                      <a:pt x="635" y="3571"/>
                      <a:pt x="671" y="3614"/>
                    </a:cubicBezTo>
                    <a:cubicBezTo>
                      <a:pt x="685" y="3636"/>
                      <a:pt x="757" y="3643"/>
                      <a:pt x="779" y="3650"/>
                    </a:cubicBezTo>
                    <a:cubicBezTo>
                      <a:pt x="794" y="3657"/>
                      <a:pt x="830" y="3708"/>
                      <a:pt x="844" y="3722"/>
                    </a:cubicBezTo>
                    <a:cubicBezTo>
                      <a:pt x="858" y="3729"/>
                      <a:pt x="873" y="3751"/>
                      <a:pt x="873" y="3765"/>
                    </a:cubicBezTo>
                    <a:cubicBezTo>
                      <a:pt x="873" y="3780"/>
                      <a:pt x="974" y="3816"/>
                      <a:pt x="995" y="3838"/>
                    </a:cubicBezTo>
                    <a:cubicBezTo>
                      <a:pt x="1008" y="3850"/>
                      <a:pt x="1023" y="3858"/>
                      <a:pt x="1038" y="3858"/>
                    </a:cubicBezTo>
                    <a:cubicBezTo>
                      <a:pt x="1048" y="3858"/>
                      <a:pt x="1059" y="3854"/>
                      <a:pt x="1068" y="3845"/>
                    </a:cubicBezTo>
                    <a:cubicBezTo>
                      <a:pt x="1068" y="3844"/>
                      <a:pt x="1068" y="3844"/>
                      <a:pt x="1069" y="3844"/>
                    </a:cubicBezTo>
                    <a:cubicBezTo>
                      <a:pt x="1077" y="3844"/>
                      <a:pt x="1097" y="3904"/>
                      <a:pt x="1104" y="3924"/>
                    </a:cubicBezTo>
                    <a:cubicBezTo>
                      <a:pt x="1118" y="3953"/>
                      <a:pt x="1118" y="3982"/>
                      <a:pt x="1111" y="4003"/>
                    </a:cubicBezTo>
                    <a:cubicBezTo>
                      <a:pt x="1096" y="4054"/>
                      <a:pt x="1089" y="4090"/>
                      <a:pt x="1075" y="4133"/>
                    </a:cubicBezTo>
                    <a:cubicBezTo>
                      <a:pt x="1046" y="4198"/>
                      <a:pt x="1032" y="4263"/>
                      <a:pt x="1024" y="4328"/>
                    </a:cubicBezTo>
                    <a:cubicBezTo>
                      <a:pt x="1046" y="4364"/>
                      <a:pt x="1068" y="4400"/>
                      <a:pt x="1104" y="4422"/>
                    </a:cubicBezTo>
                    <a:cubicBezTo>
                      <a:pt x="1118" y="4429"/>
                      <a:pt x="1118" y="4458"/>
                      <a:pt x="1104" y="4465"/>
                    </a:cubicBezTo>
                    <a:cubicBezTo>
                      <a:pt x="1082" y="4465"/>
                      <a:pt x="1089" y="4609"/>
                      <a:pt x="1133" y="4624"/>
                    </a:cubicBezTo>
                    <a:cubicBezTo>
                      <a:pt x="1169" y="4653"/>
                      <a:pt x="1190" y="4689"/>
                      <a:pt x="1190" y="4739"/>
                    </a:cubicBezTo>
                    <a:cubicBezTo>
                      <a:pt x="1183" y="4746"/>
                      <a:pt x="1255" y="4818"/>
                      <a:pt x="1284" y="4847"/>
                    </a:cubicBezTo>
                    <a:cubicBezTo>
                      <a:pt x="1320" y="4898"/>
                      <a:pt x="1356" y="4963"/>
                      <a:pt x="1378" y="5028"/>
                    </a:cubicBezTo>
                    <a:cubicBezTo>
                      <a:pt x="1385" y="5064"/>
                      <a:pt x="1385" y="5107"/>
                      <a:pt x="1378" y="5143"/>
                    </a:cubicBezTo>
                    <a:cubicBezTo>
                      <a:pt x="1378" y="5157"/>
                      <a:pt x="1392" y="5193"/>
                      <a:pt x="1399" y="5208"/>
                    </a:cubicBezTo>
                    <a:cubicBezTo>
                      <a:pt x="1385" y="5266"/>
                      <a:pt x="1378" y="5323"/>
                      <a:pt x="1385" y="5388"/>
                    </a:cubicBezTo>
                    <a:cubicBezTo>
                      <a:pt x="1392" y="5431"/>
                      <a:pt x="1327" y="5583"/>
                      <a:pt x="1327" y="5655"/>
                    </a:cubicBezTo>
                    <a:cubicBezTo>
                      <a:pt x="1327" y="5731"/>
                      <a:pt x="1361" y="5821"/>
                      <a:pt x="1376" y="5821"/>
                    </a:cubicBezTo>
                    <a:cubicBezTo>
                      <a:pt x="1377" y="5821"/>
                      <a:pt x="1377" y="5821"/>
                      <a:pt x="1378" y="5821"/>
                    </a:cubicBezTo>
                    <a:cubicBezTo>
                      <a:pt x="1378" y="5821"/>
                      <a:pt x="1378" y="5820"/>
                      <a:pt x="1379" y="5820"/>
                    </a:cubicBezTo>
                    <a:cubicBezTo>
                      <a:pt x="1386" y="5820"/>
                      <a:pt x="1391" y="5886"/>
                      <a:pt x="1378" y="5893"/>
                    </a:cubicBezTo>
                    <a:cubicBezTo>
                      <a:pt x="1356" y="5900"/>
                      <a:pt x="1327" y="5958"/>
                      <a:pt x="1342" y="5965"/>
                    </a:cubicBezTo>
                    <a:cubicBezTo>
                      <a:pt x="1349" y="5965"/>
                      <a:pt x="1342" y="6023"/>
                      <a:pt x="1342" y="6045"/>
                    </a:cubicBezTo>
                    <a:cubicBezTo>
                      <a:pt x="1342" y="6066"/>
                      <a:pt x="1363" y="6218"/>
                      <a:pt x="1363" y="6261"/>
                    </a:cubicBezTo>
                    <a:cubicBezTo>
                      <a:pt x="1385" y="6311"/>
                      <a:pt x="1407" y="6369"/>
                      <a:pt x="1435" y="6420"/>
                    </a:cubicBezTo>
                    <a:cubicBezTo>
                      <a:pt x="1450" y="6448"/>
                      <a:pt x="1457" y="6506"/>
                      <a:pt x="1464" y="6521"/>
                    </a:cubicBezTo>
                    <a:cubicBezTo>
                      <a:pt x="1464" y="6528"/>
                      <a:pt x="1471" y="6528"/>
                      <a:pt x="1471" y="6535"/>
                    </a:cubicBezTo>
                    <a:cubicBezTo>
                      <a:pt x="1493" y="6542"/>
                      <a:pt x="1515" y="6549"/>
                      <a:pt x="1529" y="6564"/>
                    </a:cubicBezTo>
                    <a:cubicBezTo>
                      <a:pt x="1551" y="6567"/>
                      <a:pt x="1572" y="6569"/>
                      <a:pt x="1594" y="6569"/>
                    </a:cubicBezTo>
                    <a:cubicBezTo>
                      <a:pt x="1616" y="6569"/>
                      <a:pt x="1637" y="6567"/>
                      <a:pt x="1659" y="6564"/>
                    </a:cubicBezTo>
                    <a:cubicBezTo>
                      <a:pt x="1681" y="6557"/>
                      <a:pt x="1659" y="6528"/>
                      <a:pt x="1645" y="6521"/>
                    </a:cubicBezTo>
                    <a:cubicBezTo>
                      <a:pt x="1637" y="6506"/>
                      <a:pt x="1623" y="6434"/>
                      <a:pt x="1609" y="6427"/>
                    </a:cubicBezTo>
                    <a:cubicBezTo>
                      <a:pt x="1594" y="6391"/>
                      <a:pt x="1587" y="6355"/>
                      <a:pt x="1601" y="6319"/>
                    </a:cubicBezTo>
                    <a:cubicBezTo>
                      <a:pt x="1616" y="6297"/>
                      <a:pt x="1666" y="6268"/>
                      <a:pt x="1666" y="6254"/>
                    </a:cubicBezTo>
                    <a:cubicBezTo>
                      <a:pt x="1673" y="6232"/>
                      <a:pt x="1673" y="6160"/>
                      <a:pt x="1659" y="6153"/>
                    </a:cubicBezTo>
                    <a:cubicBezTo>
                      <a:pt x="1652" y="6138"/>
                      <a:pt x="1659" y="6052"/>
                      <a:pt x="1659" y="6001"/>
                    </a:cubicBezTo>
                    <a:cubicBezTo>
                      <a:pt x="1652" y="5958"/>
                      <a:pt x="1731" y="5915"/>
                      <a:pt x="1738" y="5886"/>
                    </a:cubicBezTo>
                    <a:cubicBezTo>
                      <a:pt x="1746" y="5850"/>
                      <a:pt x="1839" y="5807"/>
                      <a:pt x="1861" y="5792"/>
                    </a:cubicBezTo>
                    <a:cubicBezTo>
                      <a:pt x="1890" y="5749"/>
                      <a:pt x="1897" y="5698"/>
                      <a:pt x="1890" y="5648"/>
                    </a:cubicBezTo>
                    <a:cubicBezTo>
                      <a:pt x="1883" y="5626"/>
                      <a:pt x="1926" y="5612"/>
                      <a:pt x="1948" y="5612"/>
                    </a:cubicBezTo>
                    <a:cubicBezTo>
                      <a:pt x="1962" y="5605"/>
                      <a:pt x="1984" y="5605"/>
                      <a:pt x="1998" y="5597"/>
                    </a:cubicBezTo>
                    <a:cubicBezTo>
                      <a:pt x="2005" y="5597"/>
                      <a:pt x="2034" y="5554"/>
                      <a:pt x="2041" y="5540"/>
                    </a:cubicBezTo>
                    <a:cubicBezTo>
                      <a:pt x="2056" y="5532"/>
                      <a:pt x="2085" y="5424"/>
                      <a:pt x="2106" y="5403"/>
                    </a:cubicBezTo>
                    <a:cubicBezTo>
                      <a:pt x="2128" y="5374"/>
                      <a:pt x="2149" y="5338"/>
                      <a:pt x="2149" y="5302"/>
                    </a:cubicBezTo>
                    <a:cubicBezTo>
                      <a:pt x="2164" y="5273"/>
                      <a:pt x="2178" y="5237"/>
                      <a:pt x="2200" y="5215"/>
                    </a:cubicBezTo>
                    <a:cubicBezTo>
                      <a:pt x="2236" y="5186"/>
                      <a:pt x="2272" y="5165"/>
                      <a:pt x="2315" y="5150"/>
                    </a:cubicBezTo>
                    <a:cubicBezTo>
                      <a:pt x="2344" y="5085"/>
                      <a:pt x="2359" y="5013"/>
                      <a:pt x="2366" y="4948"/>
                    </a:cubicBezTo>
                    <a:cubicBezTo>
                      <a:pt x="2366" y="4898"/>
                      <a:pt x="2395" y="4826"/>
                      <a:pt x="2395" y="4811"/>
                    </a:cubicBezTo>
                    <a:cubicBezTo>
                      <a:pt x="2402" y="4797"/>
                      <a:pt x="2431" y="4775"/>
                      <a:pt x="2431" y="4775"/>
                    </a:cubicBezTo>
                    <a:cubicBezTo>
                      <a:pt x="2438" y="4768"/>
                      <a:pt x="2460" y="4703"/>
                      <a:pt x="2474" y="4681"/>
                    </a:cubicBezTo>
                    <a:cubicBezTo>
                      <a:pt x="2496" y="4653"/>
                      <a:pt x="2517" y="4624"/>
                      <a:pt x="2539" y="4595"/>
                    </a:cubicBezTo>
                    <a:cubicBezTo>
                      <a:pt x="2539" y="4566"/>
                      <a:pt x="2546" y="4537"/>
                      <a:pt x="2553" y="4515"/>
                    </a:cubicBezTo>
                    <a:lnTo>
                      <a:pt x="2553" y="4422"/>
                    </a:lnTo>
                    <a:cubicBezTo>
                      <a:pt x="2540" y="4381"/>
                      <a:pt x="2495" y="4334"/>
                      <a:pt x="2483" y="4334"/>
                    </a:cubicBezTo>
                    <a:cubicBezTo>
                      <a:pt x="2482" y="4334"/>
                      <a:pt x="2482" y="4335"/>
                      <a:pt x="2481" y="4335"/>
                    </a:cubicBezTo>
                    <a:cubicBezTo>
                      <a:pt x="2480" y="4336"/>
                      <a:pt x="2479" y="4336"/>
                      <a:pt x="2478" y="4336"/>
                    </a:cubicBezTo>
                    <a:cubicBezTo>
                      <a:pt x="2459" y="4336"/>
                      <a:pt x="2407" y="4291"/>
                      <a:pt x="2380" y="4285"/>
                    </a:cubicBezTo>
                    <a:cubicBezTo>
                      <a:pt x="2344" y="4270"/>
                      <a:pt x="2308" y="4270"/>
                      <a:pt x="2265" y="4263"/>
                    </a:cubicBezTo>
                    <a:cubicBezTo>
                      <a:pt x="2250" y="4263"/>
                      <a:pt x="2186" y="4213"/>
                      <a:pt x="2157" y="4205"/>
                    </a:cubicBezTo>
                    <a:cubicBezTo>
                      <a:pt x="2135" y="4198"/>
                      <a:pt x="2063" y="4184"/>
                      <a:pt x="2048" y="4176"/>
                    </a:cubicBezTo>
                    <a:cubicBezTo>
                      <a:pt x="2034" y="4169"/>
                      <a:pt x="2020" y="4061"/>
                      <a:pt x="1962" y="4025"/>
                    </a:cubicBezTo>
                    <a:cubicBezTo>
                      <a:pt x="1897" y="3989"/>
                      <a:pt x="1839" y="3946"/>
                      <a:pt x="1796" y="3888"/>
                    </a:cubicBezTo>
                    <a:cubicBezTo>
                      <a:pt x="1782" y="3859"/>
                      <a:pt x="1673" y="3794"/>
                      <a:pt x="1637" y="3780"/>
                    </a:cubicBezTo>
                    <a:cubicBezTo>
                      <a:pt x="1609" y="3758"/>
                      <a:pt x="1580" y="3758"/>
                      <a:pt x="1551" y="3758"/>
                    </a:cubicBezTo>
                    <a:cubicBezTo>
                      <a:pt x="1550" y="3759"/>
                      <a:pt x="1550" y="3759"/>
                      <a:pt x="1549" y="3759"/>
                    </a:cubicBezTo>
                    <a:cubicBezTo>
                      <a:pt x="1539" y="3759"/>
                      <a:pt x="1499" y="3700"/>
                      <a:pt x="1479" y="3686"/>
                    </a:cubicBezTo>
                    <a:cubicBezTo>
                      <a:pt x="1465" y="3672"/>
                      <a:pt x="1432" y="3661"/>
                      <a:pt x="1411" y="3661"/>
                    </a:cubicBezTo>
                    <a:cubicBezTo>
                      <a:pt x="1400" y="3661"/>
                      <a:pt x="1392" y="3664"/>
                      <a:pt x="1392" y="3672"/>
                    </a:cubicBezTo>
                    <a:cubicBezTo>
                      <a:pt x="1392" y="3677"/>
                      <a:pt x="1385" y="3679"/>
                      <a:pt x="1375" y="3679"/>
                    </a:cubicBezTo>
                    <a:cubicBezTo>
                      <a:pt x="1360" y="3679"/>
                      <a:pt x="1339" y="3673"/>
                      <a:pt x="1334" y="3664"/>
                    </a:cubicBezTo>
                    <a:cubicBezTo>
                      <a:pt x="1330" y="3660"/>
                      <a:pt x="1324" y="3658"/>
                      <a:pt x="1318" y="3658"/>
                    </a:cubicBezTo>
                    <a:cubicBezTo>
                      <a:pt x="1304" y="3658"/>
                      <a:pt x="1287" y="3667"/>
                      <a:pt x="1277" y="3672"/>
                    </a:cubicBezTo>
                    <a:cubicBezTo>
                      <a:pt x="1255" y="3679"/>
                      <a:pt x="1205" y="3765"/>
                      <a:pt x="1183" y="3780"/>
                    </a:cubicBezTo>
                    <a:cubicBezTo>
                      <a:pt x="1178" y="3785"/>
                      <a:pt x="1172" y="3787"/>
                      <a:pt x="1167" y="3787"/>
                    </a:cubicBezTo>
                    <a:cubicBezTo>
                      <a:pt x="1146" y="3787"/>
                      <a:pt x="1122" y="3764"/>
                      <a:pt x="1111" y="3758"/>
                    </a:cubicBezTo>
                    <a:cubicBezTo>
                      <a:pt x="1104" y="3757"/>
                      <a:pt x="1098" y="3756"/>
                      <a:pt x="1092" y="3756"/>
                    </a:cubicBezTo>
                    <a:cubicBezTo>
                      <a:pt x="1064" y="3756"/>
                      <a:pt x="1041" y="3768"/>
                      <a:pt x="1017" y="3780"/>
                    </a:cubicBezTo>
                    <a:cubicBezTo>
                      <a:pt x="1016" y="3781"/>
                      <a:pt x="1015" y="3781"/>
                      <a:pt x="1014" y="3781"/>
                    </a:cubicBezTo>
                    <a:cubicBezTo>
                      <a:pt x="998" y="3781"/>
                      <a:pt x="960" y="3683"/>
                      <a:pt x="967" y="3643"/>
                    </a:cubicBezTo>
                    <a:cubicBezTo>
                      <a:pt x="981" y="3599"/>
                      <a:pt x="931" y="3506"/>
                      <a:pt x="887" y="3506"/>
                    </a:cubicBezTo>
                    <a:cubicBezTo>
                      <a:pt x="851" y="3506"/>
                      <a:pt x="837" y="3412"/>
                      <a:pt x="844" y="3376"/>
                    </a:cubicBezTo>
                    <a:cubicBezTo>
                      <a:pt x="851" y="3340"/>
                      <a:pt x="779" y="3318"/>
                      <a:pt x="757" y="3311"/>
                    </a:cubicBezTo>
                    <a:cubicBezTo>
                      <a:pt x="736" y="3311"/>
                      <a:pt x="685" y="3361"/>
                      <a:pt x="678" y="3383"/>
                    </a:cubicBezTo>
                    <a:cubicBezTo>
                      <a:pt x="677" y="3388"/>
                      <a:pt x="671" y="3391"/>
                      <a:pt x="661" y="3391"/>
                    </a:cubicBezTo>
                    <a:cubicBezTo>
                      <a:pt x="617" y="3391"/>
                      <a:pt x="502" y="3336"/>
                      <a:pt x="519" y="3246"/>
                    </a:cubicBezTo>
                    <a:cubicBezTo>
                      <a:pt x="534" y="3160"/>
                      <a:pt x="577" y="3080"/>
                      <a:pt x="642" y="3022"/>
                    </a:cubicBezTo>
                    <a:cubicBezTo>
                      <a:pt x="673" y="3014"/>
                      <a:pt x="707" y="3007"/>
                      <a:pt x="741" y="3007"/>
                    </a:cubicBezTo>
                    <a:cubicBezTo>
                      <a:pt x="761" y="3007"/>
                      <a:pt x="781" y="3010"/>
                      <a:pt x="801" y="3015"/>
                    </a:cubicBezTo>
                    <a:cubicBezTo>
                      <a:pt x="807" y="3018"/>
                      <a:pt x="814" y="3020"/>
                      <a:pt x="821" y="3020"/>
                    </a:cubicBezTo>
                    <a:cubicBezTo>
                      <a:pt x="832" y="3020"/>
                      <a:pt x="843" y="3017"/>
                      <a:pt x="851" y="3008"/>
                    </a:cubicBezTo>
                    <a:cubicBezTo>
                      <a:pt x="863" y="3006"/>
                      <a:pt x="874" y="3005"/>
                      <a:pt x="886" y="3005"/>
                    </a:cubicBezTo>
                    <a:cubicBezTo>
                      <a:pt x="917" y="3005"/>
                      <a:pt x="947" y="3012"/>
                      <a:pt x="974" y="3022"/>
                    </a:cubicBezTo>
                    <a:cubicBezTo>
                      <a:pt x="1003" y="3030"/>
                      <a:pt x="1046" y="3138"/>
                      <a:pt x="1075" y="3152"/>
                    </a:cubicBezTo>
                    <a:cubicBezTo>
                      <a:pt x="1077" y="3153"/>
                      <a:pt x="1079" y="3154"/>
                      <a:pt x="1081" y="3154"/>
                    </a:cubicBezTo>
                    <a:cubicBezTo>
                      <a:pt x="1105" y="3154"/>
                      <a:pt x="1111" y="3079"/>
                      <a:pt x="1118" y="3059"/>
                    </a:cubicBezTo>
                    <a:cubicBezTo>
                      <a:pt x="1111" y="3030"/>
                      <a:pt x="1104" y="3001"/>
                      <a:pt x="1096" y="2979"/>
                    </a:cubicBezTo>
                    <a:cubicBezTo>
                      <a:pt x="1104" y="2914"/>
                      <a:pt x="1140" y="2857"/>
                      <a:pt x="1183" y="2813"/>
                    </a:cubicBezTo>
                    <a:cubicBezTo>
                      <a:pt x="1226" y="2784"/>
                      <a:pt x="1255" y="2748"/>
                      <a:pt x="1270" y="2705"/>
                    </a:cubicBezTo>
                    <a:cubicBezTo>
                      <a:pt x="1270" y="2691"/>
                      <a:pt x="1306" y="2684"/>
                      <a:pt x="1313" y="2676"/>
                    </a:cubicBezTo>
                    <a:cubicBezTo>
                      <a:pt x="1327" y="2669"/>
                      <a:pt x="1313" y="2568"/>
                      <a:pt x="1327" y="2546"/>
                    </a:cubicBezTo>
                    <a:cubicBezTo>
                      <a:pt x="1363" y="2510"/>
                      <a:pt x="1407" y="2482"/>
                      <a:pt x="1450" y="2460"/>
                    </a:cubicBezTo>
                    <a:cubicBezTo>
                      <a:pt x="1479" y="2438"/>
                      <a:pt x="1493" y="2409"/>
                      <a:pt x="1486" y="2373"/>
                    </a:cubicBezTo>
                    <a:cubicBezTo>
                      <a:pt x="1479" y="2359"/>
                      <a:pt x="1551" y="2294"/>
                      <a:pt x="1594" y="2280"/>
                    </a:cubicBezTo>
                    <a:cubicBezTo>
                      <a:pt x="1599" y="2278"/>
                      <a:pt x="1604" y="2277"/>
                      <a:pt x="1609" y="2277"/>
                    </a:cubicBezTo>
                    <a:cubicBezTo>
                      <a:pt x="1640" y="2277"/>
                      <a:pt x="1665" y="2308"/>
                      <a:pt x="1659" y="2308"/>
                    </a:cubicBezTo>
                    <a:cubicBezTo>
                      <a:pt x="1666" y="2308"/>
                      <a:pt x="1717" y="2280"/>
                      <a:pt x="1738" y="2265"/>
                    </a:cubicBezTo>
                    <a:cubicBezTo>
                      <a:pt x="1767" y="2251"/>
                      <a:pt x="1738" y="2200"/>
                      <a:pt x="1724" y="2179"/>
                    </a:cubicBezTo>
                    <a:cubicBezTo>
                      <a:pt x="1709" y="2164"/>
                      <a:pt x="1717" y="2114"/>
                      <a:pt x="1738" y="2107"/>
                    </a:cubicBezTo>
                    <a:cubicBezTo>
                      <a:pt x="1760" y="2099"/>
                      <a:pt x="1774" y="2049"/>
                      <a:pt x="1774" y="2042"/>
                    </a:cubicBezTo>
                    <a:cubicBezTo>
                      <a:pt x="1772" y="2037"/>
                      <a:pt x="1781" y="2036"/>
                      <a:pt x="1795" y="2036"/>
                    </a:cubicBezTo>
                    <a:cubicBezTo>
                      <a:pt x="1802" y="2036"/>
                      <a:pt x="1810" y="2036"/>
                      <a:pt x="1819" y="2036"/>
                    </a:cubicBezTo>
                    <a:cubicBezTo>
                      <a:pt x="1847" y="2036"/>
                      <a:pt x="1879" y="2034"/>
                      <a:pt x="1897" y="2020"/>
                    </a:cubicBezTo>
                    <a:cubicBezTo>
                      <a:pt x="1900" y="2018"/>
                      <a:pt x="1903" y="2017"/>
                      <a:pt x="1905" y="2017"/>
                    </a:cubicBezTo>
                    <a:cubicBezTo>
                      <a:pt x="1921" y="2017"/>
                      <a:pt x="1901" y="2089"/>
                      <a:pt x="1875" y="2121"/>
                    </a:cubicBezTo>
                    <a:cubicBezTo>
                      <a:pt x="1861" y="2150"/>
                      <a:pt x="1883" y="2186"/>
                      <a:pt x="1911" y="2186"/>
                    </a:cubicBezTo>
                    <a:cubicBezTo>
                      <a:pt x="1914" y="2185"/>
                      <a:pt x="1917" y="2184"/>
                      <a:pt x="1920" y="2184"/>
                    </a:cubicBezTo>
                    <a:cubicBezTo>
                      <a:pt x="1937" y="2184"/>
                      <a:pt x="1948" y="2202"/>
                      <a:pt x="1948" y="2215"/>
                    </a:cubicBezTo>
                    <a:cubicBezTo>
                      <a:pt x="1949" y="2216"/>
                      <a:pt x="1950" y="2216"/>
                      <a:pt x="1953" y="2216"/>
                    </a:cubicBezTo>
                    <a:cubicBezTo>
                      <a:pt x="1961" y="2216"/>
                      <a:pt x="1978" y="2210"/>
                      <a:pt x="1993" y="2210"/>
                    </a:cubicBezTo>
                    <a:cubicBezTo>
                      <a:pt x="2000" y="2210"/>
                      <a:pt x="2007" y="2211"/>
                      <a:pt x="2012" y="2215"/>
                    </a:cubicBezTo>
                    <a:cubicBezTo>
                      <a:pt x="2014" y="2215"/>
                      <a:pt x="2016" y="2216"/>
                      <a:pt x="2017" y="2216"/>
                    </a:cubicBezTo>
                    <a:cubicBezTo>
                      <a:pt x="2036" y="2216"/>
                      <a:pt x="2048" y="2178"/>
                      <a:pt x="2048" y="2164"/>
                    </a:cubicBezTo>
                    <a:cubicBezTo>
                      <a:pt x="2056" y="2143"/>
                      <a:pt x="1998" y="2099"/>
                      <a:pt x="1984" y="2078"/>
                    </a:cubicBezTo>
                    <a:cubicBezTo>
                      <a:pt x="1976" y="2020"/>
                      <a:pt x="1976" y="1955"/>
                      <a:pt x="1976" y="1890"/>
                    </a:cubicBezTo>
                    <a:cubicBezTo>
                      <a:pt x="1976" y="1871"/>
                      <a:pt x="1943" y="1830"/>
                      <a:pt x="1930" y="1830"/>
                    </a:cubicBezTo>
                    <a:cubicBezTo>
                      <a:pt x="1928" y="1830"/>
                      <a:pt x="1927" y="1831"/>
                      <a:pt x="1926" y="1832"/>
                    </a:cubicBezTo>
                    <a:cubicBezTo>
                      <a:pt x="1925" y="1833"/>
                      <a:pt x="1925" y="1833"/>
                      <a:pt x="1924" y="1833"/>
                    </a:cubicBezTo>
                    <a:cubicBezTo>
                      <a:pt x="1910" y="1833"/>
                      <a:pt x="1889" y="1759"/>
                      <a:pt x="1868" y="1739"/>
                    </a:cubicBezTo>
                    <a:cubicBezTo>
                      <a:pt x="1854" y="1724"/>
                      <a:pt x="1847" y="1695"/>
                      <a:pt x="1847" y="1674"/>
                    </a:cubicBezTo>
                    <a:cubicBezTo>
                      <a:pt x="1847" y="1659"/>
                      <a:pt x="1782" y="1587"/>
                      <a:pt x="1760" y="1558"/>
                    </a:cubicBezTo>
                    <a:cubicBezTo>
                      <a:pt x="1752" y="1541"/>
                      <a:pt x="1741" y="1534"/>
                      <a:pt x="1733" y="1534"/>
                    </a:cubicBezTo>
                    <a:cubicBezTo>
                      <a:pt x="1728" y="1534"/>
                      <a:pt x="1724" y="1538"/>
                      <a:pt x="1724" y="1544"/>
                    </a:cubicBezTo>
                    <a:cubicBezTo>
                      <a:pt x="1724" y="1555"/>
                      <a:pt x="1697" y="1561"/>
                      <a:pt x="1677" y="1561"/>
                    </a:cubicBezTo>
                    <a:cubicBezTo>
                      <a:pt x="1669" y="1561"/>
                      <a:pt x="1663" y="1560"/>
                      <a:pt x="1659" y="1558"/>
                    </a:cubicBezTo>
                    <a:cubicBezTo>
                      <a:pt x="1637" y="1558"/>
                      <a:pt x="1623" y="1486"/>
                      <a:pt x="1623" y="1457"/>
                    </a:cubicBezTo>
                    <a:cubicBezTo>
                      <a:pt x="1623" y="1436"/>
                      <a:pt x="1536" y="1429"/>
                      <a:pt x="1522" y="1407"/>
                    </a:cubicBezTo>
                    <a:cubicBezTo>
                      <a:pt x="1508" y="1385"/>
                      <a:pt x="1457" y="1392"/>
                      <a:pt x="1443" y="1378"/>
                    </a:cubicBezTo>
                    <a:cubicBezTo>
                      <a:pt x="1431" y="1366"/>
                      <a:pt x="1414" y="1355"/>
                      <a:pt x="1393" y="1355"/>
                    </a:cubicBezTo>
                    <a:cubicBezTo>
                      <a:pt x="1388" y="1355"/>
                      <a:pt x="1383" y="1355"/>
                      <a:pt x="1378" y="1356"/>
                    </a:cubicBezTo>
                    <a:cubicBezTo>
                      <a:pt x="1371" y="1356"/>
                      <a:pt x="1371" y="1558"/>
                      <a:pt x="1363" y="1609"/>
                    </a:cubicBezTo>
                    <a:cubicBezTo>
                      <a:pt x="1356" y="1667"/>
                      <a:pt x="1306" y="1710"/>
                      <a:pt x="1291" y="1710"/>
                    </a:cubicBezTo>
                    <a:cubicBezTo>
                      <a:pt x="1277" y="1710"/>
                      <a:pt x="1284" y="1746"/>
                      <a:pt x="1298" y="1746"/>
                    </a:cubicBezTo>
                    <a:cubicBezTo>
                      <a:pt x="1299" y="1746"/>
                      <a:pt x="1299" y="1745"/>
                      <a:pt x="1299" y="1745"/>
                    </a:cubicBezTo>
                    <a:lnTo>
                      <a:pt x="1299" y="1745"/>
                    </a:lnTo>
                    <a:cubicBezTo>
                      <a:pt x="1301" y="1745"/>
                      <a:pt x="1262" y="1805"/>
                      <a:pt x="1262" y="1840"/>
                    </a:cubicBezTo>
                    <a:cubicBezTo>
                      <a:pt x="1260" y="1853"/>
                      <a:pt x="1255" y="1858"/>
                      <a:pt x="1248" y="1858"/>
                    </a:cubicBezTo>
                    <a:cubicBezTo>
                      <a:pt x="1233" y="1858"/>
                      <a:pt x="1210" y="1829"/>
                      <a:pt x="1205" y="1804"/>
                    </a:cubicBezTo>
                    <a:cubicBezTo>
                      <a:pt x="1198" y="1772"/>
                      <a:pt x="1170" y="1729"/>
                      <a:pt x="1158" y="1729"/>
                    </a:cubicBezTo>
                    <a:cubicBezTo>
                      <a:pt x="1156" y="1729"/>
                      <a:pt x="1155" y="1730"/>
                      <a:pt x="1154" y="1731"/>
                    </a:cubicBezTo>
                    <a:cubicBezTo>
                      <a:pt x="1153" y="1734"/>
                      <a:pt x="1150" y="1736"/>
                      <a:pt x="1147" y="1736"/>
                    </a:cubicBezTo>
                    <a:cubicBezTo>
                      <a:pt x="1137" y="1736"/>
                      <a:pt x="1121" y="1723"/>
                      <a:pt x="1109" y="1723"/>
                    </a:cubicBezTo>
                    <a:cubicBezTo>
                      <a:pt x="1107" y="1723"/>
                      <a:pt x="1105" y="1723"/>
                      <a:pt x="1104" y="1724"/>
                    </a:cubicBezTo>
                    <a:cubicBezTo>
                      <a:pt x="1103" y="1725"/>
                      <a:pt x="1101" y="1725"/>
                      <a:pt x="1100" y="1725"/>
                    </a:cubicBezTo>
                    <a:cubicBezTo>
                      <a:pt x="1079" y="1725"/>
                      <a:pt x="1008" y="1680"/>
                      <a:pt x="988" y="1659"/>
                    </a:cubicBezTo>
                    <a:cubicBezTo>
                      <a:pt x="959" y="1645"/>
                      <a:pt x="938" y="1551"/>
                      <a:pt x="916" y="1544"/>
                    </a:cubicBezTo>
                    <a:cubicBezTo>
                      <a:pt x="902" y="1537"/>
                      <a:pt x="916" y="1522"/>
                      <a:pt x="916" y="1508"/>
                    </a:cubicBezTo>
                    <a:cubicBezTo>
                      <a:pt x="916" y="1493"/>
                      <a:pt x="981" y="1443"/>
                      <a:pt x="995" y="1421"/>
                    </a:cubicBezTo>
                    <a:cubicBezTo>
                      <a:pt x="1032" y="1378"/>
                      <a:pt x="1068" y="1335"/>
                      <a:pt x="1104" y="1292"/>
                    </a:cubicBezTo>
                    <a:cubicBezTo>
                      <a:pt x="1133" y="1277"/>
                      <a:pt x="1147" y="1248"/>
                      <a:pt x="1147" y="1219"/>
                    </a:cubicBezTo>
                    <a:cubicBezTo>
                      <a:pt x="1197" y="1198"/>
                      <a:pt x="1241" y="1176"/>
                      <a:pt x="1291" y="1162"/>
                    </a:cubicBezTo>
                    <a:cubicBezTo>
                      <a:pt x="1320" y="1154"/>
                      <a:pt x="1349" y="1061"/>
                      <a:pt x="1356" y="1039"/>
                    </a:cubicBezTo>
                    <a:cubicBezTo>
                      <a:pt x="1356" y="1010"/>
                      <a:pt x="1342" y="981"/>
                      <a:pt x="1320" y="960"/>
                    </a:cubicBezTo>
                    <a:cubicBezTo>
                      <a:pt x="1313" y="956"/>
                      <a:pt x="1324" y="954"/>
                      <a:pt x="1339" y="954"/>
                    </a:cubicBezTo>
                    <a:cubicBezTo>
                      <a:pt x="1354" y="954"/>
                      <a:pt x="1374" y="956"/>
                      <a:pt x="1385" y="960"/>
                    </a:cubicBezTo>
                    <a:cubicBezTo>
                      <a:pt x="1387" y="961"/>
                      <a:pt x="1389" y="961"/>
                      <a:pt x="1392" y="961"/>
                    </a:cubicBezTo>
                    <a:cubicBezTo>
                      <a:pt x="1409" y="961"/>
                      <a:pt x="1444" y="948"/>
                      <a:pt x="1468" y="948"/>
                    </a:cubicBezTo>
                    <a:cubicBezTo>
                      <a:pt x="1475" y="948"/>
                      <a:pt x="1481" y="950"/>
                      <a:pt x="1486" y="953"/>
                    </a:cubicBezTo>
                    <a:cubicBezTo>
                      <a:pt x="1515" y="967"/>
                      <a:pt x="1558" y="996"/>
                      <a:pt x="1594" y="1017"/>
                    </a:cubicBezTo>
                    <a:lnTo>
                      <a:pt x="1587" y="1082"/>
                    </a:lnTo>
                    <a:lnTo>
                      <a:pt x="1572" y="1191"/>
                    </a:lnTo>
                    <a:cubicBezTo>
                      <a:pt x="1479" y="1227"/>
                      <a:pt x="1457" y="1292"/>
                      <a:pt x="1486" y="1292"/>
                    </a:cubicBezTo>
                    <a:cubicBezTo>
                      <a:pt x="1565" y="1313"/>
                      <a:pt x="1637" y="1342"/>
                      <a:pt x="1702" y="1385"/>
                    </a:cubicBezTo>
                    <a:cubicBezTo>
                      <a:pt x="1709" y="1390"/>
                      <a:pt x="1716" y="1392"/>
                      <a:pt x="1721" y="1392"/>
                    </a:cubicBezTo>
                    <a:cubicBezTo>
                      <a:pt x="1750" y="1392"/>
                      <a:pt x="1762" y="1337"/>
                      <a:pt x="1774" y="1313"/>
                    </a:cubicBezTo>
                    <a:cubicBezTo>
                      <a:pt x="1782" y="1284"/>
                      <a:pt x="1782" y="1241"/>
                      <a:pt x="1774" y="1212"/>
                    </a:cubicBezTo>
                    <a:cubicBezTo>
                      <a:pt x="1767" y="1205"/>
                      <a:pt x="1778" y="1201"/>
                      <a:pt x="1792" y="1201"/>
                    </a:cubicBezTo>
                    <a:cubicBezTo>
                      <a:pt x="1807" y="1201"/>
                      <a:pt x="1825" y="1205"/>
                      <a:pt x="1832" y="1212"/>
                    </a:cubicBezTo>
                    <a:cubicBezTo>
                      <a:pt x="1836" y="1215"/>
                      <a:pt x="1840" y="1216"/>
                      <a:pt x="1844" y="1216"/>
                    </a:cubicBezTo>
                    <a:cubicBezTo>
                      <a:pt x="1859" y="1216"/>
                      <a:pt x="1871" y="1196"/>
                      <a:pt x="1883" y="1191"/>
                    </a:cubicBezTo>
                    <a:cubicBezTo>
                      <a:pt x="1897" y="1191"/>
                      <a:pt x="1904" y="1126"/>
                      <a:pt x="1911" y="1118"/>
                    </a:cubicBezTo>
                    <a:cubicBezTo>
                      <a:pt x="1919" y="1104"/>
                      <a:pt x="1883" y="1090"/>
                      <a:pt x="1883" y="1075"/>
                    </a:cubicBezTo>
                    <a:cubicBezTo>
                      <a:pt x="1875" y="1061"/>
                      <a:pt x="1810" y="1032"/>
                      <a:pt x="1789" y="1025"/>
                    </a:cubicBezTo>
                    <a:cubicBezTo>
                      <a:pt x="1767" y="1010"/>
                      <a:pt x="1760" y="967"/>
                      <a:pt x="1774" y="960"/>
                    </a:cubicBezTo>
                    <a:cubicBezTo>
                      <a:pt x="1782" y="953"/>
                      <a:pt x="1767" y="895"/>
                      <a:pt x="1753" y="873"/>
                    </a:cubicBezTo>
                    <a:cubicBezTo>
                      <a:pt x="1746" y="859"/>
                      <a:pt x="1673" y="837"/>
                      <a:pt x="1652" y="837"/>
                    </a:cubicBezTo>
                    <a:cubicBezTo>
                      <a:pt x="1630" y="837"/>
                      <a:pt x="1609" y="787"/>
                      <a:pt x="1594" y="779"/>
                    </a:cubicBezTo>
                    <a:cubicBezTo>
                      <a:pt x="1569" y="771"/>
                      <a:pt x="1546" y="767"/>
                      <a:pt x="1523" y="767"/>
                    </a:cubicBezTo>
                    <a:cubicBezTo>
                      <a:pt x="1506" y="767"/>
                      <a:pt x="1489" y="769"/>
                      <a:pt x="1471" y="772"/>
                    </a:cubicBezTo>
                    <a:cubicBezTo>
                      <a:pt x="1453" y="772"/>
                      <a:pt x="1419" y="725"/>
                      <a:pt x="1386" y="725"/>
                    </a:cubicBezTo>
                    <a:cubicBezTo>
                      <a:pt x="1381" y="725"/>
                      <a:pt x="1376" y="726"/>
                      <a:pt x="1371" y="729"/>
                    </a:cubicBezTo>
                    <a:cubicBezTo>
                      <a:pt x="1364" y="733"/>
                      <a:pt x="1358" y="734"/>
                      <a:pt x="1352" y="734"/>
                    </a:cubicBezTo>
                    <a:cubicBezTo>
                      <a:pt x="1323" y="734"/>
                      <a:pt x="1296" y="699"/>
                      <a:pt x="1284" y="693"/>
                    </a:cubicBezTo>
                    <a:cubicBezTo>
                      <a:pt x="1283" y="693"/>
                      <a:pt x="1282" y="692"/>
                      <a:pt x="1281" y="692"/>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2857;p57">
              <a:extLst>
                <a:ext uri="{FF2B5EF4-FFF2-40B4-BE49-F238E27FC236}">
                  <a16:creationId xmlns:a16="http://schemas.microsoft.com/office/drawing/2014/main" id="{75DC629C-2432-49B8-8DD9-E0645FEFF16D}"/>
                </a:ext>
              </a:extLst>
            </p:cNvPr>
            <p:cNvSpPr/>
            <p:nvPr/>
          </p:nvSpPr>
          <p:spPr>
            <a:xfrm>
              <a:off x="2140388" y="3043500"/>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58;p57">
              <a:extLst>
                <a:ext uri="{FF2B5EF4-FFF2-40B4-BE49-F238E27FC236}">
                  <a16:creationId xmlns:a16="http://schemas.microsoft.com/office/drawing/2014/main" id="{650EE11B-78AF-4FDA-85C2-F576CE8B615E}"/>
                </a:ext>
              </a:extLst>
            </p:cNvPr>
            <p:cNvSpPr/>
            <p:nvPr/>
          </p:nvSpPr>
          <p:spPr>
            <a:xfrm rot="5400000">
              <a:off x="2166579" y="3051828"/>
              <a:ext cx="388677" cy="377707"/>
            </a:xfrm>
            <a:custGeom>
              <a:avLst/>
              <a:gdLst/>
              <a:ahLst/>
              <a:cxnLst/>
              <a:rect l="l" t="t" r="r" b="b"/>
              <a:pathLst>
                <a:path w="7653" h="7437" extrusionOk="0">
                  <a:moveTo>
                    <a:pt x="6238" y="0"/>
                  </a:moveTo>
                  <a:cubicBezTo>
                    <a:pt x="5910" y="0"/>
                    <a:pt x="5531" y="75"/>
                    <a:pt x="5114" y="224"/>
                  </a:cubicBezTo>
                  <a:lnTo>
                    <a:pt x="5078" y="238"/>
                  </a:lnTo>
                  <a:lnTo>
                    <a:pt x="5135" y="253"/>
                  </a:lnTo>
                  <a:cubicBezTo>
                    <a:pt x="5541" y="105"/>
                    <a:pt x="5909" y="31"/>
                    <a:pt x="6228" y="31"/>
                  </a:cubicBezTo>
                  <a:cubicBezTo>
                    <a:pt x="6625" y="31"/>
                    <a:pt x="6946" y="144"/>
                    <a:pt x="7169" y="368"/>
                  </a:cubicBezTo>
                  <a:cubicBezTo>
                    <a:pt x="7573" y="772"/>
                    <a:pt x="7609" y="1493"/>
                    <a:pt x="7285" y="2409"/>
                  </a:cubicBezTo>
                  <a:cubicBezTo>
                    <a:pt x="6946" y="3340"/>
                    <a:pt x="6261" y="4357"/>
                    <a:pt x="5359" y="5258"/>
                  </a:cubicBezTo>
                  <a:cubicBezTo>
                    <a:pt x="4457" y="6160"/>
                    <a:pt x="3448" y="6845"/>
                    <a:pt x="2510" y="7177"/>
                  </a:cubicBezTo>
                  <a:cubicBezTo>
                    <a:pt x="2097" y="7326"/>
                    <a:pt x="1723" y="7401"/>
                    <a:pt x="1401" y="7401"/>
                  </a:cubicBezTo>
                  <a:cubicBezTo>
                    <a:pt x="1008" y="7401"/>
                    <a:pt x="691" y="7290"/>
                    <a:pt x="469" y="7068"/>
                  </a:cubicBezTo>
                  <a:cubicBezTo>
                    <a:pt x="116" y="6715"/>
                    <a:pt x="43" y="6095"/>
                    <a:pt x="260" y="5330"/>
                  </a:cubicBezTo>
                  <a:cubicBezTo>
                    <a:pt x="253" y="5316"/>
                    <a:pt x="245" y="5287"/>
                    <a:pt x="238" y="5265"/>
                  </a:cubicBezTo>
                  <a:lnTo>
                    <a:pt x="238" y="5265"/>
                  </a:lnTo>
                  <a:cubicBezTo>
                    <a:pt x="0" y="6073"/>
                    <a:pt x="72" y="6722"/>
                    <a:pt x="440" y="7090"/>
                  </a:cubicBezTo>
                  <a:cubicBezTo>
                    <a:pt x="671" y="7321"/>
                    <a:pt x="1003" y="7436"/>
                    <a:pt x="1407" y="7436"/>
                  </a:cubicBezTo>
                  <a:cubicBezTo>
                    <a:pt x="1789" y="7422"/>
                    <a:pt x="2164" y="7350"/>
                    <a:pt x="2524" y="7213"/>
                  </a:cubicBezTo>
                  <a:cubicBezTo>
                    <a:pt x="3462" y="6874"/>
                    <a:pt x="4479" y="6188"/>
                    <a:pt x="5381" y="5280"/>
                  </a:cubicBezTo>
                  <a:cubicBezTo>
                    <a:pt x="6282" y="4378"/>
                    <a:pt x="6975" y="3361"/>
                    <a:pt x="7314" y="2424"/>
                  </a:cubicBezTo>
                  <a:cubicBezTo>
                    <a:pt x="7652" y="1479"/>
                    <a:pt x="7609" y="758"/>
                    <a:pt x="7198" y="339"/>
                  </a:cubicBezTo>
                  <a:cubicBezTo>
                    <a:pt x="6968" y="113"/>
                    <a:pt x="6641" y="0"/>
                    <a:pt x="623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4CE6C478-0692-46B9-83FB-8C662319E9B2}"/>
              </a:ext>
            </a:extLst>
          </p:cNvPr>
          <p:cNvPicPr>
            <a:picLocks noChangeAspect="1"/>
          </p:cNvPicPr>
          <p:nvPr/>
        </p:nvPicPr>
        <p:blipFill>
          <a:blip r:embed="rId2"/>
          <a:stretch>
            <a:fillRect/>
          </a:stretch>
        </p:blipFill>
        <p:spPr>
          <a:xfrm>
            <a:off x="914400" y="1460205"/>
            <a:ext cx="7520047" cy="3487479"/>
          </a:xfrm>
          <a:prstGeom prst="rect">
            <a:avLst/>
          </a:prstGeom>
        </p:spPr>
      </p:pic>
    </p:spTree>
    <p:extLst>
      <p:ext uri="{BB962C8B-B14F-4D97-AF65-F5344CB8AC3E}">
        <p14:creationId xmlns:p14="http://schemas.microsoft.com/office/powerpoint/2010/main" val="39460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Préparation du Data.</a:t>
            </a:r>
            <a:endParaRPr dirty="0"/>
          </a:p>
        </p:txBody>
      </p:sp>
      <p:sp>
        <p:nvSpPr>
          <p:cNvPr id="176" name="Google Shape;176;p31"/>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177" name="Google Shape;177;p31"/>
          <p:cNvCxnSpPr/>
          <p:nvPr/>
        </p:nvCxnSpPr>
        <p:spPr>
          <a:xfrm>
            <a:off x="0" y="4028275"/>
            <a:ext cx="1561500" cy="0"/>
          </a:xfrm>
          <a:prstGeom prst="straightConnector1">
            <a:avLst/>
          </a:prstGeom>
          <a:noFill/>
          <a:ln w="9525" cap="flat" cmpd="sng">
            <a:solidFill>
              <a:schemeClr val="dk1"/>
            </a:solidFill>
            <a:prstDash val="solid"/>
            <a:round/>
            <a:headEnd type="none" w="med" len="med"/>
            <a:tailEnd type="none" w="med" len="med"/>
          </a:ln>
        </p:spPr>
      </p:cxnSp>
      <p:grpSp>
        <p:nvGrpSpPr>
          <p:cNvPr id="8" name="Google Shape;339;p40">
            <a:extLst>
              <a:ext uri="{FF2B5EF4-FFF2-40B4-BE49-F238E27FC236}">
                <a16:creationId xmlns:a16="http://schemas.microsoft.com/office/drawing/2014/main" id="{C224D945-F2F2-4D7F-85B9-574A632493A0}"/>
              </a:ext>
            </a:extLst>
          </p:cNvPr>
          <p:cNvGrpSpPr/>
          <p:nvPr/>
        </p:nvGrpSpPr>
        <p:grpSpPr>
          <a:xfrm>
            <a:off x="129100" y="4136033"/>
            <a:ext cx="639540" cy="921441"/>
            <a:chOff x="-49764975" y="3183375"/>
            <a:chExt cx="299300" cy="299125"/>
          </a:xfrm>
        </p:grpSpPr>
        <p:sp>
          <p:nvSpPr>
            <p:cNvPr id="9" name="Google Shape;340;p40">
              <a:extLst>
                <a:ext uri="{FF2B5EF4-FFF2-40B4-BE49-F238E27FC236}">
                  <a16:creationId xmlns:a16="http://schemas.microsoft.com/office/drawing/2014/main" id="{8096D8C8-4B10-4A67-A3CF-52D909BFE622}"/>
                </a:ext>
              </a:extLst>
            </p:cNvPr>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1;p40">
              <a:extLst>
                <a:ext uri="{FF2B5EF4-FFF2-40B4-BE49-F238E27FC236}">
                  <a16:creationId xmlns:a16="http://schemas.microsoft.com/office/drawing/2014/main" id="{CAE2233B-B1D7-4697-9F88-014861ACBF26}"/>
                </a:ext>
              </a:extLst>
            </p:cNvPr>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2;p40">
              <a:extLst>
                <a:ext uri="{FF2B5EF4-FFF2-40B4-BE49-F238E27FC236}">
                  <a16:creationId xmlns:a16="http://schemas.microsoft.com/office/drawing/2014/main" id="{2CAE8AD4-651C-4AF0-A60F-B2C25C11B51C}"/>
                </a:ext>
              </a:extLst>
            </p:cNvPr>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3;p40">
              <a:extLst>
                <a:ext uri="{FF2B5EF4-FFF2-40B4-BE49-F238E27FC236}">
                  <a16:creationId xmlns:a16="http://schemas.microsoft.com/office/drawing/2014/main" id="{A6646B56-22BE-4122-84C6-A3A8AA02DC64}"/>
                </a:ext>
              </a:extLst>
            </p:cNvPr>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4;p40">
              <a:extLst>
                <a:ext uri="{FF2B5EF4-FFF2-40B4-BE49-F238E27FC236}">
                  <a16:creationId xmlns:a16="http://schemas.microsoft.com/office/drawing/2014/main" id="{F1BA0700-2023-43D3-B31D-52CCFE8C49A3}"/>
                </a:ext>
              </a:extLst>
            </p:cNvPr>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5;p40">
              <a:extLst>
                <a:ext uri="{FF2B5EF4-FFF2-40B4-BE49-F238E27FC236}">
                  <a16:creationId xmlns:a16="http://schemas.microsoft.com/office/drawing/2014/main" id="{8E049004-2647-49D0-AB9D-5990E296EC7E}"/>
                </a:ext>
              </a:extLst>
            </p:cNvPr>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6;p40">
              <a:extLst>
                <a:ext uri="{FF2B5EF4-FFF2-40B4-BE49-F238E27FC236}">
                  <a16:creationId xmlns:a16="http://schemas.microsoft.com/office/drawing/2014/main" id="{10B0B72A-399C-47FF-949F-9AC00BB202E8}"/>
                </a:ext>
              </a:extLst>
            </p:cNvPr>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7;p40">
              <a:extLst>
                <a:ext uri="{FF2B5EF4-FFF2-40B4-BE49-F238E27FC236}">
                  <a16:creationId xmlns:a16="http://schemas.microsoft.com/office/drawing/2014/main" id="{2783BB22-601B-484A-B9A1-01D7FB9841B1}"/>
                </a:ext>
              </a:extLst>
            </p:cNvPr>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8;p40">
              <a:extLst>
                <a:ext uri="{FF2B5EF4-FFF2-40B4-BE49-F238E27FC236}">
                  <a16:creationId xmlns:a16="http://schemas.microsoft.com/office/drawing/2014/main" id="{519F2FE1-71B7-4052-9B03-A3E00E3B3993}"/>
                </a:ext>
              </a:extLst>
            </p:cNvPr>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6" name="Google Shape;566;p50"/>
          <p:cNvGrpSpPr/>
          <p:nvPr/>
        </p:nvGrpSpPr>
        <p:grpSpPr>
          <a:xfrm>
            <a:off x="2314225" y="1219229"/>
            <a:ext cx="4158943" cy="3262460"/>
            <a:chOff x="238125" y="1676700"/>
            <a:chExt cx="2045650" cy="1779275"/>
          </a:xfrm>
        </p:grpSpPr>
        <p:sp>
          <p:nvSpPr>
            <p:cNvPr id="567" name="Google Shape;567;p50"/>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0"/>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329900" y="1801224"/>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3200" b="1" i="1" dirty="0" err="1">
                  <a:solidFill>
                    <a:schemeClr val="tx2"/>
                  </a:solidFill>
                  <a:latin typeface="Arial Black" panose="020B0A04020102020204" pitchFamily="34" charset="0"/>
                </a:rPr>
                <a:t>Thank</a:t>
              </a:r>
              <a:r>
                <a:rPr lang="fr-FR" sz="3200" b="1" i="1" dirty="0">
                  <a:solidFill>
                    <a:schemeClr val="tx2"/>
                  </a:solidFill>
                  <a:latin typeface="Arial Black" panose="020B0A04020102020204" pitchFamily="34" charset="0"/>
                </a:rPr>
                <a:t> You </a:t>
              </a:r>
              <a:r>
                <a:rPr lang="fr-FR" sz="2800" dirty="0">
                  <a:solidFill>
                    <a:schemeClr val="tx2"/>
                  </a:solidFill>
                  <a:latin typeface="Arial Black" panose="020B0A04020102020204" pitchFamily="34" charset="0"/>
                </a:rPr>
                <a:t>!</a:t>
              </a:r>
              <a:endParaRPr sz="2800" dirty="0">
                <a:solidFill>
                  <a:schemeClr val="tx2"/>
                </a:solidFill>
                <a:latin typeface="Arial Black" panose="020B0A04020102020204" pitchFamily="34" charset="0"/>
              </a:endParaRPr>
            </a:p>
          </p:txBody>
        </p:sp>
        <p:sp>
          <p:nvSpPr>
            <p:cNvPr id="573" name="Google Shape;573;p50"/>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rgbClr val="363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50"/>
          <p:cNvCxnSpPr>
            <a:cxnSpLocks/>
          </p:cNvCxnSpPr>
          <p:nvPr/>
        </p:nvCxnSpPr>
        <p:spPr>
          <a:xfrm flipV="1">
            <a:off x="1224258" y="1659467"/>
            <a:ext cx="0" cy="3484033"/>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592;p50">
            <a:extLst>
              <a:ext uri="{FF2B5EF4-FFF2-40B4-BE49-F238E27FC236}">
                <a16:creationId xmlns:a16="http://schemas.microsoft.com/office/drawing/2014/main" id="{59832BDB-652E-4341-B3E4-8FADC3F40A64}"/>
              </a:ext>
            </a:extLst>
          </p:cNvPr>
          <p:cNvCxnSpPr>
            <a:cxnSpLocks/>
          </p:cNvCxnSpPr>
          <p:nvPr/>
        </p:nvCxnSpPr>
        <p:spPr>
          <a:xfrm flipV="1">
            <a:off x="7732303" y="1585789"/>
            <a:ext cx="0" cy="3557711"/>
          </a:xfrm>
          <a:prstGeom prst="straightConnector1">
            <a:avLst/>
          </a:prstGeom>
          <a:noFill/>
          <a:ln w="9525" cap="flat" cmpd="sng">
            <a:solidFill>
              <a:schemeClr val="dk1"/>
            </a:solidFill>
            <a:prstDash val="solid"/>
            <a:round/>
            <a:headEnd type="none" w="med" len="med"/>
            <a:tailEnd type="none" w="med" len="med"/>
          </a:ln>
        </p:spPr>
      </p:cxnSp>
      <p:grpSp>
        <p:nvGrpSpPr>
          <p:cNvPr id="41" name="Google Shape;4193;p58">
            <a:extLst>
              <a:ext uri="{FF2B5EF4-FFF2-40B4-BE49-F238E27FC236}">
                <a16:creationId xmlns:a16="http://schemas.microsoft.com/office/drawing/2014/main" id="{11937D5F-C6C9-4CA4-A6F8-799A033CAF1E}"/>
              </a:ext>
            </a:extLst>
          </p:cNvPr>
          <p:cNvGrpSpPr/>
          <p:nvPr/>
        </p:nvGrpSpPr>
        <p:grpSpPr>
          <a:xfrm>
            <a:off x="89262" y="2628210"/>
            <a:ext cx="977161" cy="909729"/>
            <a:chOff x="3299850" y="238575"/>
            <a:chExt cx="427725" cy="482225"/>
          </a:xfrm>
        </p:grpSpPr>
        <p:sp>
          <p:nvSpPr>
            <p:cNvPr id="42" name="Google Shape;4194;p58">
              <a:extLst>
                <a:ext uri="{FF2B5EF4-FFF2-40B4-BE49-F238E27FC236}">
                  <a16:creationId xmlns:a16="http://schemas.microsoft.com/office/drawing/2014/main" id="{9B2A395D-7148-4294-AC3F-7EF88E3B294D}"/>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195;p58">
              <a:extLst>
                <a:ext uri="{FF2B5EF4-FFF2-40B4-BE49-F238E27FC236}">
                  <a16:creationId xmlns:a16="http://schemas.microsoft.com/office/drawing/2014/main" id="{C489D096-9107-4C32-86A5-2F576B715FDC}"/>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196;p58">
              <a:extLst>
                <a:ext uri="{FF2B5EF4-FFF2-40B4-BE49-F238E27FC236}">
                  <a16:creationId xmlns:a16="http://schemas.microsoft.com/office/drawing/2014/main" id="{D65CAA3E-541C-44EE-9F26-F2FFF45CD77C}"/>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197;p58">
              <a:extLst>
                <a:ext uri="{FF2B5EF4-FFF2-40B4-BE49-F238E27FC236}">
                  <a16:creationId xmlns:a16="http://schemas.microsoft.com/office/drawing/2014/main" id="{7089D0A4-839D-4B55-9650-B6282887975B}"/>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198;p58">
              <a:extLst>
                <a:ext uri="{FF2B5EF4-FFF2-40B4-BE49-F238E27FC236}">
                  <a16:creationId xmlns:a16="http://schemas.microsoft.com/office/drawing/2014/main" id="{CE242945-9B3F-4A70-BC8D-A6A7D8B1B893}"/>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7" name="Google Shape;6035;p62">
            <a:extLst>
              <a:ext uri="{FF2B5EF4-FFF2-40B4-BE49-F238E27FC236}">
                <a16:creationId xmlns:a16="http://schemas.microsoft.com/office/drawing/2014/main" id="{C139ADA5-D68A-42FE-90B0-5EAB93941F80}"/>
              </a:ext>
            </a:extLst>
          </p:cNvPr>
          <p:cNvSpPr/>
          <p:nvPr/>
        </p:nvSpPr>
        <p:spPr>
          <a:xfrm>
            <a:off x="8275818" y="2517012"/>
            <a:ext cx="778920" cy="1251640"/>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738490" y="801514"/>
            <a:ext cx="6220177" cy="314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400" i="1" dirty="0">
                <a:solidFill>
                  <a:schemeClr val="tx1">
                    <a:lumMod val="50000"/>
                  </a:schemeClr>
                </a:solidFill>
                <a:latin typeface="Dubai Medium" panose="020B0603030403030204" pitchFamily="34" charset="-78"/>
                <a:cs typeface="Dubai Medium" panose="020B0603030403030204" pitchFamily="34" charset="-78"/>
              </a:rPr>
              <a:t>-Pour la préparation du Data au but d’avoir des tableaux bien définis sur Power BI ,on a utilisé des fichiers d’extensions csv le premier c’est le fichier </a:t>
            </a:r>
            <a:r>
              <a:rPr lang="fr-FR" sz="2400" i="1" dirty="0" err="1">
                <a:solidFill>
                  <a:schemeClr val="tx1">
                    <a:lumMod val="50000"/>
                  </a:schemeClr>
                </a:solidFill>
                <a:latin typeface="Dubai Medium" panose="020B0603030403030204" pitchFamily="34" charset="-78"/>
                <a:cs typeface="Dubai Medium" panose="020B0603030403030204" pitchFamily="34" charset="-78"/>
              </a:rPr>
              <a:t>pubmed</a:t>
            </a:r>
            <a:r>
              <a:rPr lang="fr-FR" sz="2400" i="1" dirty="0">
                <a:solidFill>
                  <a:schemeClr val="tx1">
                    <a:lumMod val="50000"/>
                  </a:schemeClr>
                </a:solidFill>
                <a:latin typeface="Dubai Medium" panose="020B0603030403030204" pitchFamily="34" charset="-78"/>
                <a:cs typeface="Dubai Medium" panose="020B0603030403030204" pitchFamily="34" charset="-78"/>
              </a:rPr>
              <a:t> et les autres c’est des fichiers résultant grâce a des codes python pour obtenir des fichiers csv de deux colonnes </a:t>
            </a:r>
            <a:r>
              <a:rPr lang="en-US" sz="2400" i="1" dirty="0">
                <a:solidFill>
                  <a:schemeClr val="tx1">
                    <a:lumMod val="50000"/>
                  </a:schemeClr>
                </a:solidFill>
                <a:latin typeface="Dubai Medium" panose="020B0603030403030204" pitchFamily="34" charset="-78"/>
                <a:cs typeface="Dubai Medium" panose="020B0603030403030204" pitchFamily="34" charset="-78"/>
              </a:rPr>
              <a:t>(</a:t>
            </a:r>
            <a:r>
              <a:rPr lang="fr-FR" sz="2400" i="1" dirty="0">
                <a:solidFill>
                  <a:schemeClr val="tx1">
                    <a:lumMod val="50000"/>
                  </a:schemeClr>
                </a:solidFill>
                <a:latin typeface="Dubai Medium" panose="020B0603030403030204" pitchFamily="34" charset="-78"/>
                <a:cs typeface="Dubai Medium" panose="020B0603030403030204" pitchFamily="34" charset="-78"/>
              </a:rPr>
              <a:t>PMID et Pays) Ainsi que  (PMID et Organisme) et  (PMID et FAU).</a:t>
            </a:r>
            <a:endParaRPr sz="2400" i="1" dirty="0">
              <a:solidFill>
                <a:schemeClr val="tx1">
                  <a:lumMod val="50000"/>
                </a:schemeClr>
              </a:solidFill>
              <a:latin typeface="Dubai Medium" panose="020B0603030403030204" pitchFamily="34" charset="-78"/>
              <a:cs typeface="Dubai Medium" panose="020B0603030403030204" pitchFamily="34" charset="-78"/>
            </a:endParaRPr>
          </a:p>
        </p:txBody>
      </p:sp>
      <p:cxnSp>
        <p:nvCxnSpPr>
          <p:cNvPr id="185" name="Google Shape;185;p32"/>
          <p:cNvCxnSpPr/>
          <p:nvPr/>
        </p:nvCxnSpPr>
        <p:spPr>
          <a:xfrm>
            <a:off x="4569600" y="801514"/>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4800" y="4392263"/>
            <a:ext cx="4574400" cy="0"/>
          </a:xfrm>
          <a:prstGeom prst="straightConnector1">
            <a:avLst/>
          </a:prstGeom>
          <a:noFill/>
          <a:ln w="9525" cap="flat" cmpd="sng">
            <a:solidFill>
              <a:schemeClr val="dk1"/>
            </a:solidFill>
            <a:prstDash val="solid"/>
            <a:round/>
            <a:headEnd type="none" w="med" len="med"/>
            <a:tailEnd type="none" w="med" len="med"/>
          </a:ln>
        </p:spPr>
      </p:cxnSp>
      <p:grpSp>
        <p:nvGrpSpPr>
          <p:cNvPr id="6" name="Google Shape;335;p40">
            <a:extLst>
              <a:ext uri="{FF2B5EF4-FFF2-40B4-BE49-F238E27FC236}">
                <a16:creationId xmlns:a16="http://schemas.microsoft.com/office/drawing/2014/main" id="{5F0475DC-0824-484A-ABB3-3C7C38939EDE}"/>
              </a:ext>
            </a:extLst>
          </p:cNvPr>
          <p:cNvGrpSpPr/>
          <p:nvPr/>
        </p:nvGrpSpPr>
        <p:grpSpPr>
          <a:xfrm>
            <a:off x="8662109" y="128453"/>
            <a:ext cx="278692" cy="464962"/>
            <a:chOff x="-48233050" y="3569725"/>
            <a:chExt cx="252050" cy="299475"/>
          </a:xfrm>
        </p:grpSpPr>
        <p:sp>
          <p:nvSpPr>
            <p:cNvPr id="7" name="Google Shape;336;p40">
              <a:extLst>
                <a:ext uri="{FF2B5EF4-FFF2-40B4-BE49-F238E27FC236}">
                  <a16:creationId xmlns:a16="http://schemas.microsoft.com/office/drawing/2014/main" id="{6677A12A-93CA-4C95-B103-CECE1B250026}"/>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p40">
              <a:extLst>
                <a:ext uri="{FF2B5EF4-FFF2-40B4-BE49-F238E27FC236}">
                  <a16:creationId xmlns:a16="http://schemas.microsoft.com/office/drawing/2014/main" id="{925460AD-459C-41EA-A590-974096476331}"/>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8;p40">
              <a:extLst>
                <a:ext uri="{FF2B5EF4-FFF2-40B4-BE49-F238E27FC236}">
                  <a16:creationId xmlns:a16="http://schemas.microsoft.com/office/drawing/2014/main" id="{0BCDF260-B2C7-46A6-AF30-A76AFA63AA82}"/>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080;p56">
            <a:extLst>
              <a:ext uri="{FF2B5EF4-FFF2-40B4-BE49-F238E27FC236}">
                <a16:creationId xmlns:a16="http://schemas.microsoft.com/office/drawing/2014/main" id="{2CA94B9A-638B-4186-9A8A-2A8B44579059}"/>
              </a:ext>
            </a:extLst>
          </p:cNvPr>
          <p:cNvSpPr/>
          <p:nvPr/>
        </p:nvSpPr>
        <p:spPr>
          <a:xfrm rot="5400000">
            <a:off x="484875" y="1899231"/>
            <a:ext cx="663896" cy="1633648"/>
          </a:xfrm>
          <a:custGeom>
            <a:avLst/>
            <a:gdLst/>
            <a:ahLst/>
            <a:cxnLst/>
            <a:rect l="l" t="t" r="r" b="b"/>
            <a:pathLst>
              <a:path w="16218" h="11698" extrusionOk="0">
                <a:moveTo>
                  <a:pt x="2458" y="1"/>
                </a:moveTo>
                <a:cubicBezTo>
                  <a:pt x="2457" y="1"/>
                  <a:pt x="2457" y="1"/>
                  <a:pt x="2457" y="2"/>
                </a:cubicBezTo>
                <a:cubicBezTo>
                  <a:pt x="2422" y="117"/>
                  <a:pt x="0" y="4111"/>
                  <a:pt x="0" y="4111"/>
                </a:cubicBezTo>
                <a:lnTo>
                  <a:pt x="1125" y="3687"/>
                </a:lnTo>
                <a:lnTo>
                  <a:pt x="1125" y="3687"/>
                </a:lnTo>
                <a:cubicBezTo>
                  <a:pt x="1114" y="3790"/>
                  <a:pt x="1114" y="3905"/>
                  <a:pt x="1114" y="4019"/>
                </a:cubicBezTo>
                <a:cubicBezTo>
                  <a:pt x="1102" y="4513"/>
                  <a:pt x="1160" y="5006"/>
                  <a:pt x="1252" y="5488"/>
                </a:cubicBezTo>
                <a:cubicBezTo>
                  <a:pt x="1355" y="6005"/>
                  <a:pt x="1527" y="6498"/>
                  <a:pt x="1791" y="6958"/>
                </a:cubicBezTo>
                <a:cubicBezTo>
                  <a:pt x="2055" y="7428"/>
                  <a:pt x="2411" y="7841"/>
                  <a:pt x="2835" y="8163"/>
                </a:cubicBezTo>
                <a:cubicBezTo>
                  <a:pt x="3272" y="8518"/>
                  <a:pt x="3799" y="8737"/>
                  <a:pt x="4350" y="8828"/>
                </a:cubicBezTo>
                <a:cubicBezTo>
                  <a:pt x="4419" y="8840"/>
                  <a:pt x="4488" y="8851"/>
                  <a:pt x="4557" y="8851"/>
                </a:cubicBezTo>
                <a:cubicBezTo>
                  <a:pt x="4637" y="8851"/>
                  <a:pt x="4706" y="8863"/>
                  <a:pt x="4775" y="8863"/>
                </a:cubicBezTo>
                <a:lnTo>
                  <a:pt x="4993" y="8851"/>
                </a:lnTo>
                <a:lnTo>
                  <a:pt x="5200" y="8817"/>
                </a:lnTo>
                <a:lnTo>
                  <a:pt x="5303" y="8805"/>
                </a:lnTo>
                <a:cubicBezTo>
                  <a:pt x="5337" y="8805"/>
                  <a:pt x="5372" y="8782"/>
                  <a:pt x="5406" y="8782"/>
                </a:cubicBezTo>
                <a:lnTo>
                  <a:pt x="5601" y="8725"/>
                </a:lnTo>
                <a:cubicBezTo>
                  <a:pt x="5659" y="8714"/>
                  <a:pt x="5728" y="8691"/>
                  <a:pt x="5785" y="8668"/>
                </a:cubicBezTo>
                <a:cubicBezTo>
                  <a:pt x="5842" y="8645"/>
                  <a:pt x="5911" y="8622"/>
                  <a:pt x="5957" y="8599"/>
                </a:cubicBezTo>
                <a:cubicBezTo>
                  <a:pt x="6382" y="8415"/>
                  <a:pt x="6784" y="8197"/>
                  <a:pt x="7174" y="7945"/>
                </a:cubicBezTo>
                <a:cubicBezTo>
                  <a:pt x="7254" y="7899"/>
                  <a:pt x="7346" y="7841"/>
                  <a:pt x="7438" y="7795"/>
                </a:cubicBezTo>
                <a:lnTo>
                  <a:pt x="7564" y="7727"/>
                </a:lnTo>
                <a:lnTo>
                  <a:pt x="7690" y="7658"/>
                </a:lnTo>
                <a:cubicBezTo>
                  <a:pt x="7782" y="7612"/>
                  <a:pt x="7862" y="7577"/>
                  <a:pt x="7943" y="7543"/>
                </a:cubicBezTo>
                <a:cubicBezTo>
                  <a:pt x="7989" y="7520"/>
                  <a:pt x="8035" y="7508"/>
                  <a:pt x="8069" y="7497"/>
                </a:cubicBezTo>
                <a:cubicBezTo>
                  <a:pt x="8115" y="7486"/>
                  <a:pt x="8149" y="7463"/>
                  <a:pt x="8195" y="7463"/>
                </a:cubicBezTo>
                <a:cubicBezTo>
                  <a:pt x="8335" y="7416"/>
                  <a:pt x="8481" y="7393"/>
                  <a:pt x="8627" y="7393"/>
                </a:cubicBezTo>
                <a:cubicBezTo>
                  <a:pt x="8806" y="7393"/>
                  <a:pt x="8984" y="7428"/>
                  <a:pt x="9148" y="7497"/>
                </a:cubicBezTo>
                <a:cubicBezTo>
                  <a:pt x="9492" y="7635"/>
                  <a:pt x="9791" y="7853"/>
                  <a:pt x="10032" y="8140"/>
                </a:cubicBezTo>
                <a:cubicBezTo>
                  <a:pt x="10571" y="8702"/>
                  <a:pt x="10927" y="9505"/>
                  <a:pt x="11466" y="10217"/>
                </a:cubicBezTo>
                <a:cubicBezTo>
                  <a:pt x="11604" y="10401"/>
                  <a:pt x="11753" y="10573"/>
                  <a:pt x="11914" y="10734"/>
                </a:cubicBezTo>
                <a:cubicBezTo>
                  <a:pt x="11994" y="10814"/>
                  <a:pt x="12086" y="10883"/>
                  <a:pt x="12178" y="10952"/>
                </a:cubicBezTo>
                <a:cubicBezTo>
                  <a:pt x="12258" y="11032"/>
                  <a:pt x="12362" y="11089"/>
                  <a:pt x="12453" y="11158"/>
                </a:cubicBezTo>
                <a:cubicBezTo>
                  <a:pt x="12832" y="11388"/>
                  <a:pt x="13257" y="11548"/>
                  <a:pt x="13704" y="11640"/>
                </a:cubicBezTo>
                <a:cubicBezTo>
                  <a:pt x="13819" y="11663"/>
                  <a:pt x="13922" y="11663"/>
                  <a:pt x="14037" y="11675"/>
                </a:cubicBezTo>
                <a:cubicBezTo>
                  <a:pt x="14140" y="11698"/>
                  <a:pt x="14255" y="11686"/>
                  <a:pt x="14370" y="11698"/>
                </a:cubicBezTo>
                <a:cubicBezTo>
                  <a:pt x="14473" y="11698"/>
                  <a:pt x="14588" y="11698"/>
                  <a:pt x="14691" y="11675"/>
                </a:cubicBezTo>
                <a:cubicBezTo>
                  <a:pt x="14806" y="11663"/>
                  <a:pt x="14909" y="11652"/>
                  <a:pt x="15024" y="11629"/>
                </a:cubicBezTo>
                <a:cubicBezTo>
                  <a:pt x="15449" y="11548"/>
                  <a:pt x="15851" y="11388"/>
                  <a:pt x="16218" y="11147"/>
                </a:cubicBezTo>
                <a:lnTo>
                  <a:pt x="16218" y="11147"/>
                </a:lnTo>
                <a:cubicBezTo>
                  <a:pt x="15839" y="11342"/>
                  <a:pt x="15426" y="11468"/>
                  <a:pt x="15001" y="11503"/>
                </a:cubicBezTo>
                <a:cubicBezTo>
                  <a:pt x="14898" y="11514"/>
                  <a:pt x="14795" y="11514"/>
                  <a:pt x="14691" y="11514"/>
                </a:cubicBezTo>
                <a:cubicBezTo>
                  <a:pt x="14588" y="11514"/>
                  <a:pt x="14473" y="11503"/>
                  <a:pt x="14370" y="11503"/>
                </a:cubicBezTo>
                <a:cubicBezTo>
                  <a:pt x="14267" y="11491"/>
                  <a:pt x="14163" y="11480"/>
                  <a:pt x="14072" y="11457"/>
                </a:cubicBezTo>
                <a:cubicBezTo>
                  <a:pt x="13968" y="11434"/>
                  <a:pt x="13865" y="11411"/>
                  <a:pt x="13762" y="11376"/>
                </a:cubicBezTo>
                <a:cubicBezTo>
                  <a:pt x="13372" y="11273"/>
                  <a:pt x="13004" y="11078"/>
                  <a:pt x="12671" y="10837"/>
                </a:cubicBezTo>
                <a:cubicBezTo>
                  <a:pt x="12603" y="10768"/>
                  <a:pt x="12522" y="10711"/>
                  <a:pt x="12453" y="10642"/>
                </a:cubicBezTo>
                <a:cubicBezTo>
                  <a:pt x="12384" y="10561"/>
                  <a:pt x="12304" y="10493"/>
                  <a:pt x="12247" y="10412"/>
                </a:cubicBezTo>
                <a:cubicBezTo>
                  <a:pt x="12120" y="10263"/>
                  <a:pt x="11994" y="10091"/>
                  <a:pt x="11891" y="9919"/>
                </a:cubicBezTo>
                <a:cubicBezTo>
                  <a:pt x="11684" y="9574"/>
                  <a:pt x="11501" y="9196"/>
                  <a:pt x="11317" y="8805"/>
                </a:cubicBezTo>
                <a:cubicBezTo>
                  <a:pt x="11225" y="8610"/>
                  <a:pt x="11122" y="8415"/>
                  <a:pt x="11019" y="8209"/>
                </a:cubicBezTo>
                <a:cubicBezTo>
                  <a:pt x="10904" y="8013"/>
                  <a:pt x="10778" y="7818"/>
                  <a:pt x="10640" y="7635"/>
                </a:cubicBezTo>
                <a:cubicBezTo>
                  <a:pt x="10342" y="7233"/>
                  <a:pt x="9974" y="6912"/>
                  <a:pt x="9538" y="6671"/>
                </a:cubicBezTo>
                <a:cubicBezTo>
                  <a:pt x="9297" y="6544"/>
                  <a:pt x="9045" y="6464"/>
                  <a:pt x="8781" y="6430"/>
                </a:cubicBezTo>
                <a:cubicBezTo>
                  <a:pt x="8643" y="6407"/>
                  <a:pt x="8505" y="6407"/>
                  <a:pt x="8379" y="6407"/>
                </a:cubicBezTo>
                <a:cubicBezTo>
                  <a:pt x="8310" y="6407"/>
                  <a:pt x="8241" y="6407"/>
                  <a:pt x="8172" y="6418"/>
                </a:cubicBezTo>
                <a:lnTo>
                  <a:pt x="7977" y="6441"/>
                </a:lnTo>
                <a:cubicBezTo>
                  <a:pt x="7920" y="6453"/>
                  <a:pt x="7851" y="6464"/>
                  <a:pt x="7794" y="6487"/>
                </a:cubicBezTo>
                <a:cubicBezTo>
                  <a:pt x="7736" y="6498"/>
                  <a:pt x="7667" y="6510"/>
                  <a:pt x="7610" y="6533"/>
                </a:cubicBezTo>
                <a:cubicBezTo>
                  <a:pt x="7495" y="6567"/>
                  <a:pt x="7369" y="6602"/>
                  <a:pt x="7266" y="6648"/>
                </a:cubicBezTo>
                <a:lnTo>
                  <a:pt x="7093" y="6705"/>
                </a:lnTo>
                <a:lnTo>
                  <a:pt x="6933" y="6774"/>
                </a:lnTo>
                <a:cubicBezTo>
                  <a:pt x="6829" y="6820"/>
                  <a:pt x="6726" y="6866"/>
                  <a:pt x="6634" y="6923"/>
                </a:cubicBezTo>
                <a:cubicBezTo>
                  <a:pt x="6267" y="7095"/>
                  <a:pt x="5900" y="7256"/>
                  <a:pt x="5521" y="7382"/>
                </a:cubicBezTo>
                <a:cubicBezTo>
                  <a:pt x="5475" y="7394"/>
                  <a:pt x="5441" y="7405"/>
                  <a:pt x="5395" y="7417"/>
                </a:cubicBezTo>
                <a:cubicBezTo>
                  <a:pt x="5349" y="7428"/>
                  <a:pt x="5314" y="7440"/>
                  <a:pt x="5269" y="7451"/>
                </a:cubicBezTo>
                <a:lnTo>
                  <a:pt x="5154" y="7463"/>
                </a:lnTo>
                <a:lnTo>
                  <a:pt x="5096" y="7474"/>
                </a:lnTo>
                <a:lnTo>
                  <a:pt x="4924" y="7474"/>
                </a:lnTo>
                <a:lnTo>
                  <a:pt x="4821" y="7463"/>
                </a:lnTo>
                <a:cubicBezTo>
                  <a:pt x="4787" y="7463"/>
                  <a:pt x="4752" y="7451"/>
                  <a:pt x="4718" y="7451"/>
                </a:cubicBezTo>
                <a:cubicBezTo>
                  <a:pt x="4683" y="7440"/>
                  <a:pt x="4649" y="7440"/>
                  <a:pt x="4614" y="7428"/>
                </a:cubicBezTo>
                <a:cubicBezTo>
                  <a:pt x="4316" y="7336"/>
                  <a:pt x="4052" y="7187"/>
                  <a:pt x="3834" y="6969"/>
                </a:cubicBezTo>
                <a:cubicBezTo>
                  <a:pt x="3604" y="6751"/>
                  <a:pt x="3421" y="6476"/>
                  <a:pt x="3294" y="6189"/>
                </a:cubicBezTo>
                <a:cubicBezTo>
                  <a:pt x="3168" y="5867"/>
                  <a:pt x="3088" y="5546"/>
                  <a:pt x="3053" y="5213"/>
                </a:cubicBezTo>
                <a:cubicBezTo>
                  <a:pt x="3019" y="4697"/>
                  <a:pt x="3042" y="4180"/>
                  <a:pt x="3122" y="3664"/>
                </a:cubicBezTo>
                <a:lnTo>
                  <a:pt x="4304" y="4237"/>
                </a:lnTo>
                <a:cubicBezTo>
                  <a:pt x="4304" y="4237"/>
                  <a:pt x="2522" y="1"/>
                  <a:pt x="245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940;p58">
            <a:extLst>
              <a:ext uri="{FF2B5EF4-FFF2-40B4-BE49-F238E27FC236}">
                <a16:creationId xmlns:a16="http://schemas.microsoft.com/office/drawing/2014/main" id="{238BA9BB-0D28-4E76-AC78-57DC7872FFDA}"/>
              </a:ext>
            </a:extLst>
          </p:cNvPr>
          <p:cNvGrpSpPr/>
          <p:nvPr/>
        </p:nvGrpSpPr>
        <p:grpSpPr>
          <a:xfrm>
            <a:off x="93686" y="4479205"/>
            <a:ext cx="414314" cy="562638"/>
            <a:chOff x="5049725" y="2027900"/>
            <a:chExt cx="481750" cy="481850"/>
          </a:xfrm>
        </p:grpSpPr>
        <p:sp>
          <p:nvSpPr>
            <p:cNvPr id="21" name="Google Shape;3941;p58">
              <a:extLst>
                <a:ext uri="{FF2B5EF4-FFF2-40B4-BE49-F238E27FC236}">
                  <a16:creationId xmlns:a16="http://schemas.microsoft.com/office/drawing/2014/main" id="{B01D4A6C-D25C-452F-98A6-75E322D85EE3}"/>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3942;p58">
              <a:extLst>
                <a:ext uri="{FF2B5EF4-FFF2-40B4-BE49-F238E27FC236}">
                  <a16:creationId xmlns:a16="http://schemas.microsoft.com/office/drawing/2014/main" id="{58836A04-B267-4389-8CCF-231D52360115}"/>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3943;p58">
              <a:extLst>
                <a:ext uri="{FF2B5EF4-FFF2-40B4-BE49-F238E27FC236}">
                  <a16:creationId xmlns:a16="http://schemas.microsoft.com/office/drawing/2014/main" id="{05FAD49C-AC02-4B57-BA8A-FA56C55326C4}"/>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3944;p58">
              <a:extLst>
                <a:ext uri="{FF2B5EF4-FFF2-40B4-BE49-F238E27FC236}">
                  <a16:creationId xmlns:a16="http://schemas.microsoft.com/office/drawing/2014/main" id="{42EE965D-C8C3-4D88-8F14-3EA6D44400A6}"/>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3945;p58">
              <a:extLst>
                <a:ext uri="{FF2B5EF4-FFF2-40B4-BE49-F238E27FC236}">
                  <a16:creationId xmlns:a16="http://schemas.microsoft.com/office/drawing/2014/main" id="{DAFDE380-29B5-427E-B6EF-8FB2837E0C00}"/>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946;p58">
              <a:extLst>
                <a:ext uri="{FF2B5EF4-FFF2-40B4-BE49-F238E27FC236}">
                  <a16:creationId xmlns:a16="http://schemas.microsoft.com/office/drawing/2014/main" id="{9E5A497E-5520-4931-9AAD-901F48819E16}"/>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3947;p58">
              <a:extLst>
                <a:ext uri="{FF2B5EF4-FFF2-40B4-BE49-F238E27FC236}">
                  <a16:creationId xmlns:a16="http://schemas.microsoft.com/office/drawing/2014/main" id="{8DCC472B-D60F-4CF0-91C7-D83BEFADFE26}"/>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3948;p58">
              <a:extLst>
                <a:ext uri="{FF2B5EF4-FFF2-40B4-BE49-F238E27FC236}">
                  <a16:creationId xmlns:a16="http://schemas.microsoft.com/office/drawing/2014/main" id="{978BE537-3C49-4570-B63C-7233C16989C3}"/>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5325" y="57764"/>
            <a:ext cx="5213350" cy="946150"/>
          </a:xfrm>
        </p:spPr>
        <p:txBody>
          <a:bodyPr spcFirstLastPara="1" wrap="square" lIns="91425" tIns="91425" rIns="91425" bIns="91425" anchor="t" anchorCtr="0">
            <a:noAutofit/>
          </a:bodyPr>
          <a:lstStyle/>
          <a:p>
            <a:pPr lvl="0"/>
            <a:r>
              <a:rPr lang="fr-FR" i="1" u="sng" dirty="0">
                <a:solidFill>
                  <a:schemeClr val="tx1">
                    <a:lumMod val="50000"/>
                  </a:schemeClr>
                </a:solidFill>
                <a:latin typeface="Cooper Black" panose="0208090404030B020404" pitchFamily="18" charset="0"/>
              </a:rPr>
              <a:t>Extraction du pays de fichier pub_med.txt</a:t>
            </a:r>
            <a:r>
              <a:rPr lang="fr-FR" i="1" dirty="0">
                <a:solidFill>
                  <a:schemeClr val="tx1">
                    <a:lumMod val="50000"/>
                  </a:schemeClr>
                </a:solidFill>
                <a:latin typeface="Cooper Black" panose="0208090404030B020404" pitchFamily="18" charset="0"/>
              </a:rPr>
              <a:t>:</a:t>
            </a:r>
          </a:p>
        </p:txBody>
      </p:sp>
      <p:sp>
        <p:nvSpPr>
          <p:cNvPr id="271" name="Google Shape;271;p38"/>
          <p:cNvSpPr txBox="1">
            <a:spLocks noGrp="1"/>
          </p:cNvSpPr>
          <p:nvPr>
            <p:ph type="ctrTitle" idx="3"/>
          </p:nvPr>
        </p:nvSpPr>
        <p:spPr>
          <a:xfrm>
            <a:off x="3235200" y="2804713"/>
            <a:ext cx="2673600" cy="427500"/>
          </a:xfrm>
        </p:spPr>
        <p:txBody>
          <a:bodyPr spcFirstLastPara="1" wrap="square" lIns="91425" tIns="91425" rIns="91425" bIns="91425" anchor="b" anchorCtr="0">
            <a:noAutofit/>
          </a:bodyPr>
          <a:lstStyle/>
          <a:p>
            <a:pPr lvl="0"/>
            <a:r>
              <a:rPr lang="fr-FR"/>
              <a:t>MARS</a:t>
            </a:r>
          </a:p>
        </p:txBody>
      </p:sp>
      <p:sp>
        <p:nvSpPr>
          <p:cNvPr id="272" name="Google Shape;272;p38"/>
          <p:cNvSpPr txBox="1">
            <a:spLocks noGrp="1"/>
          </p:cNvSpPr>
          <p:nvPr>
            <p:ph type="subTitle" idx="4"/>
          </p:nvPr>
        </p:nvSpPr>
        <p:spPr>
          <a:xfrm>
            <a:off x="3462900" y="2036750"/>
            <a:ext cx="2218200" cy="1003200"/>
          </a:xfrm>
        </p:spPr>
        <p:txBody>
          <a:bodyPr spcFirstLastPara="1" wrap="square" lIns="91425" tIns="91425" rIns="91425" bIns="91425" anchor="t" anchorCtr="0">
            <a:noAutofit/>
          </a:bodyPr>
          <a:lstStyle/>
          <a:p>
            <a:pPr lvl="0"/>
            <a:r>
              <a:rPr lang="en-US"/>
              <a:t>Despite being red, Mars is a cold place, not hot. It’s full of iron oxide dust, which gives the planet its reddish cast</a:t>
            </a:r>
          </a:p>
        </p:txBody>
      </p:sp>
      <p:sp>
        <p:nvSpPr>
          <p:cNvPr id="273" name="Google Shape;273;p38"/>
          <p:cNvSpPr txBox="1">
            <a:spLocks noGrp="1"/>
          </p:cNvSpPr>
          <p:nvPr>
            <p:ph type="ctrTitle" idx="5"/>
          </p:nvPr>
        </p:nvSpPr>
        <p:spPr>
          <a:xfrm>
            <a:off x="5908800" y="2804713"/>
            <a:ext cx="2673600" cy="427500"/>
          </a:xfrm>
        </p:spPr>
        <p:txBody>
          <a:bodyPr spcFirstLastPara="1" wrap="square" lIns="91425" tIns="91425" rIns="91425" bIns="91425" anchor="b" anchorCtr="0">
            <a:noAutofit/>
          </a:bodyPr>
          <a:lstStyle/>
          <a:p>
            <a:pPr lvl="0"/>
            <a:r>
              <a:rPr lang="fr-FR"/>
              <a:t>SATURN</a:t>
            </a:r>
          </a:p>
        </p:txBody>
      </p:sp>
      <p:sp>
        <p:nvSpPr>
          <p:cNvPr id="274" name="Google Shape;274;p38"/>
          <p:cNvSpPr txBox="1">
            <a:spLocks noGrp="1"/>
          </p:cNvSpPr>
          <p:nvPr>
            <p:ph type="subTitle" idx="6"/>
          </p:nvPr>
        </p:nvSpPr>
        <p:spPr>
          <a:xfrm>
            <a:off x="6136500" y="3090475"/>
            <a:ext cx="2218200" cy="1003200"/>
          </a:xfrm>
        </p:spPr>
        <p:txBody>
          <a:bodyPr spcFirstLastPara="1" wrap="square" lIns="91425" tIns="91425" rIns="91425" bIns="91425" anchor="t" anchorCtr="0">
            <a:noAutofit/>
          </a:bodyPr>
          <a:lstStyle/>
          <a:p>
            <a:pPr lvl="0"/>
            <a:r>
              <a:rPr lang="en-US"/>
              <a:t>Yes, this is the ringed one. It’s a gas giant, composed mostly of hydrogen and helium. It’s named after the Roman god of wealth and agriculture</a:t>
            </a:r>
          </a:p>
          <a:p>
            <a:pPr lvl="0"/>
            <a:endParaRPr lang="en-US"/>
          </a:p>
        </p:txBody>
      </p:sp>
      <p:cxnSp>
        <p:nvCxnSpPr>
          <p:cNvPr id="275" name="Google Shape;275;p38"/>
          <p:cNvCxnSpPr/>
          <p:nvPr/>
        </p:nvCxnSpPr>
        <p:spPr>
          <a:xfrm>
            <a:off x="2704622" y="24460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408878" y="1176378"/>
            <a:ext cx="1677323"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Fichier pub </a:t>
            </a:r>
            <a:r>
              <a:rPr lang="fr-FR" b="1" i="1" dirty="0" err="1">
                <a:solidFill>
                  <a:schemeClr val="bg1">
                    <a:lumMod val="75000"/>
                  </a:schemeClr>
                </a:solidFill>
                <a:latin typeface="Bahnschrift" panose="020B0502040204020203" pitchFamily="34" charset="0"/>
              </a:rPr>
              <a:t>med</a:t>
            </a:r>
            <a:endParaRPr b="1" i="1" dirty="0">
              <a:solidFill>
                <a:schemeClr val="bg1">
                  <a:lumMod val="75000"/>
                </a:schemeClr>
              </a:solidFill>
              <a:latin typeface="Bahnschrift" panose="020B0502040204020203" pitchFamily="34" charset="0"/>
            </a:endParaRPr>
          </a:p>
        </p:txBody>
      </p:sp>
      <p:sp>
        <p:nvSpPr>
          <p:cNvPr id="278" name="Google Shape;278;p38"/>
          <p:cNvSpPr/>
          <p:nvPr/>
        </p:nvSpPr>
        <p:spPr>
          <a:xfrm>
            <a:off x="3479723" y="1133313"/>
            <a:ext cx="1668138"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Code Python</a:t>
            </a:r>
            <a:endParaRPr b="1" i="1" dirty="0">
              <a:solidFill>
                <a:schemeClr val="bg1">
                  <a:lumMod val="75000"/>
                </a:schemeClr>
              </a:solidFill>
              <a:latin typeface="Bahnschrift" panose="020B0502040204020203" pitchFamily="34" charset="0"/>
            </a:endParaRPr>
          </a:p>
        </p:txBody>
      </p:sp>
      <p:sp>
        <p:nvSpPr>
          <p:cNvPr id="279" name="Google Shape;279;p38"/>
          <p:cNvSpPr/>
          <p:nvPr/>
        </p:nvSpPr>
        <p:spPr>
          <a:xfrm>
            <a:off x="6504324" y="1112838"/>
            <a:ext cx="189084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erlin Sans FB Demi" panose="020E0802020502020306" pitchFamily="34" charset="0"/>
              </a:rPr>
              <a:t>Fichier résultant </a:t>
            </a:r>
            <a:endParaRPr b="1" i="1" dirty="0">
              <a:solidFill>
                <a:schemeClr val="bg1">
                  <a:lumMod val="75000"/>
                </a:schemeClr>
              </a:solidFill>
              <a:latin typeface="Berlin Sans FB Demi" panose="020E0802020502020306" pitchFamily="34" charset="0"/>
            </a:endParaRPr>
          </a:p>
        </p:txBody>
      </p:sp>
      <p:pic>
        <p:nvPicPr>
          <p:cNvPr id="3" name="Image 2">
            <a:extLst>
              <a:ext uri="{FF2B5EF4-FFF2-40B4-BE49-F238E27FC236}">
                <a16:creationId xmlns:a16="http://schemas.microsoft.com/office/drawing/2014/main" id="{AB6DB2B0-8EFF-423F-8709-CA5C89C32065}"/>
              </a:ext>
            </a:extLst>
          </p:cNvPr>
          <p:cNvPicPr>
            <a:picLocks noChangeAspect="1"/>
          </p:cNvPicPr>
          <p:nvPr/>
        </p:nvPicPr>
        <p:blipFill>
          <a:blip r:embed="rId3"/>
          <a:stretch>
            <a:fillRect/>
          </a:stretch>
        </p:blipFill>
        <p:spPr>
          <a:xfrm>
            <a:off x="2805149" y="1915124"/>
            <a:ext cx="3017287" cy="3093890"/>
          </a:xfrm>
          <a:prstGeom prst="rect">
            <a:avLst/>
          </a:prstGeom>
        </p:spPr>
      </p:pic>
      <p:pic>
        <p:nvPicPr>
          <p:cNvPr id="13" name="Image 12">
            <a:extLst>
              <a:ext uri="{FF2B5EF4-FFF2-40B4-BE49-F238E27FC236}">
                <a16:creationId xmlns:a16="http://schemas.microsoft.com/office/drawing/2014/main" id="{F574FB21-9B33-414C-94A2-311615146442}"/>
              </a:ext>
            </a:extLst>
          </p:cNvPr>
          <p:cNvPicPr>
            <a:picLocks noChangeAspect="1"/>
          </p:cNvPicPr>
          <p:nvPr/>
        </p:nvPicPr>
        <p:blipFill>
          <a:blip r:embed="rId4"/>
          <a:stretch>
            <a:fillRect/>
          </a:stretch>
        </p:blipFill>
        <p:spPr>
          <a:xfrm>
            <a:off x="6220911" y="1826195"/>
            <a:ext cx="2589188" cy="3212027"/>
          </a:xfrm>
          <a:prstGeom prst="rect">
            <a:avLst/>
          </a:prstGeom>
        </p:spPr>
      </p:pic>
      <p:grpSp>
        <p:nvGrpSpPr>
          <p:cNvPr id="56" name="Google Shape;866;p56">
            <a:extLst>
              <a:ext uri="{FF2B5EF4-FFF2-40B4-BE49-F238E27FC236}">
                <a16:creationId xmlns:a16="http://schemas.microsoft.com/office/drawing/2014/main" id="{B2A16AC9-4671-4B93-B176-E503E8C10985}"/>
              </a:ext>
            </a:extLst>
          </p:cNvPr>
          <p:cNvGrpSpPr/>
          <p:nvPr/>
        </p:nvGrpSpPr>
        <p:grpSpPr>
          <a:xfrm>
            <a:off x="2461102" y="1285400"/>
            <a:ext cx="578026" cy="390525"/>
            <a:chOff x="4660325" y="1866850"/>
            <a:chExt cx="66813" cy="60954"/>
          </a:xfrm>
        </p:grpSpPr>
        <p:sp>
          <p:nvSpPr>
            <p:cNvPr id="57" name="Google Shape;867;p56">
              <a:extLst>
                <a:ext uri="{FF2B5EF4-FFF2-40B4-BE49-F238E27FC236}">
                  <a16:creationId xmlns:a16="http://schemas.microsoft.com/office/drawing/2014/main" id="{00B5513B-8FF9-4316-9F5E-4FD5C7E84CB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8;p56">
              <a:extLst>
                <a:ext uri="{FF2B5EF4-FFF2-40B4-BE49-F238E27FC236}">
                  <a16:creationId xmlns:a16="http://schemas.microsoft.com/office/drawing/2014/main" id="{75AB8A8C-E19F-4186-ACA0-42C14B2CFBF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866;p56">
            <a:extLst>
              <a:ext uri="{FF2B5EF4-FFF2-40B4-BE49-F238E27FC236}">
                <a16:creationId xmlns:a16="http://schemas.microsoft.com/office/drawing/2014/main" id="{434EB262-371C-4806-98CD-D3F6246A831D}"/>
              </a:ext>
            </a:extLst>
          </p:cNvPr>
          <p:cNvGrpSpPr/>
          <p:nvPr/>
        </p:nvGrpSpPr>
        <p:grpSpPr>
          <a:xfrm>
            <a:off x="5515103" y="1282845"/>
            <a:ext cx="651881" cy="390525"/>
            <a:chOff x="4660325" y="1866850"/>
            <a:chExt cx="66813" cy="60954"/>
          </a:xfrm>
        </p:grpSpPr>
        <p:sp>
          <p:nvSpPr>
            <p:cNvPr id="60" name="Google Shape;867;p56">
              <a:extLst>
                <a:ext uri="{FF2B5EF4-FFF2-40B4-BE49-F238E27FC236}">
                  <a16:creationId xmlns:a16="http://schemas.microsoft.com/office/drawing/2014/main" id="{8D44E1B1-7555-4524-AF33-A6322245979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8;p56">
              <a:extLst>
                <a:ext uri="{FF2B5EF4-FFF2-40B4-BE49-F238E27FC236}">
                  <a16:creationId xmlns:a16="http://schemas.microsoft.com/office/drawing/2014/main" id="{FA2424E9-180E-460A-AFE8-271F779D333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a:extLst>
              <a:ext uri="{FF2B5EF4-FFF2-40B4-BE49-F238E27FC236}">
                <a16:creationId xmlns:a16="http://schemas.microsoft.com/office/drawing/2014/main" id="{30268B63-A5D9-49CD-9394-B0C922E22E69}"/>
              </a:ext>
            </a:extLst>
          </p:cNvPr>
          <p:cNvPicPr>
            <a:picLocks noChangeAspect="1"/>
          </p:cNvPicPr>
          <p:nvPr/>
        </p:nvPicPr>
        <p:blipFill>
          <a:blip r:embed="rId5"/>
          <a:stretch>
            <a:fillRect/>
          </a:stretch>
        </p:blipFill>
        <p:spPr>
          <a:xfrm>
            <a:off x="84446" y="1993542"/>
            <a:ext cx="2563283" cy="3093890"/>
          </a:xfrm>
          <a:prstGeom prst="rect">
            <a:avLst/>
          </a:prstGeom>
        </p:spPr>
      </p:pic>
    </p:spTree>
    <p:extLst>
      <p:ext uri="{BB962C8B-B14F-4D97-AF65-F5344CB8AC3E}">
        <p14:creationId xmlns:p14="http://schemas.microsoft.com/office/powerpoint/2010/main" val="361916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5325" y="57764"/>
            <a:ext cx="5213350" cy="946150"/>
          </a:xfrm>
        </p:spPr>
        <p:txBody>
          <a:bodyPr spcFirstLastPara="1" wrap="square" lIns="91425" tIns="91425" rIns="91425" bIns="91425" anchor="t" anchorCtr="0">
            <a:noAutofit/>
          </a:bodyPr>
          <a:lstStyle/>
          <a:p>
            <a:pPr lvl="0"/>
            <a:r>
              <a:rPr lang="fr-FR" i="1" u="sng" dirty="0">
                <a:solidFill>
                  <a:schemeClr val="tx1">
                    <a:lumMod val="50000"/>
                  </a:schemeClr>
                </a:solidFill>
                <a:latin typeface="Cooper Black" panose="0208090404030B020404" pitchFamily="18" charset="0"/>
              </a:rPr>
              <a:t>Extraction des organismes de fichier pub_med.txt</a:t>
            </a:r>
            <a:r>
              <a:rPr lang="fr-FR" i="1" dirty="0">
                <a:solidFill>
                  <a:schemeClr val="tx1">
                    <a:lumMod val="50000"/>
                  </a:schemeClr>
                </a:solidFill>
                <a:latin typeface="Cooper Black" panose="0208090404030B020404" pitchFamily="18" charset="0"/>
              </a:rPr>
              <a:t>:</a:t>
            </a:r>
          </a:p>
        </p:txBody>
      </p:sp>
      <p:sp>
        <p:nvSpPr>
          <p:cNvPr id="271" name="Google Shape;271;p38"/>
          <p:cNvSpPr txBox="1">
            <a:spLocks noGrp="1"/>
          </p:cNvSpPr>
          <p:nvPr>
            <p:ph type="ctrTitle" idx="3"/>
          </p:nvPr>
        </p:nvSpPr>
        <p:spPr>
          <a:xfrm>
            <a:off x="3235200" y="2804712"/>
            <a:ext cx="2545490" cy="432473"/>
          </a:xfrm>
        </p:spPr>
        <p:txBody>
          <a:bodyPr spcFirstLastPara="1" wrap="square" lIns="91425" tIns="91425" rIns="91425" bIns="91425" anchor="b" anchorCtr="0">
            <a:noAutofit/>
          </a:bodyPr>
          <a:lstStyle/>
          <a:p>
            <a:pPr lvl="0"/>
            <a:r>
              <a:rPr lang="fr-FR" dirty="0"/>
              <a:t>MARS</a:t>
            </a:r>
          </a:p>
        </p:txBody>
      </p:sp>
      <p:sp>
        <p:nvSpPr>
          <p:cNvPr id="272" name="Google Shape;272;p38"/>
          <p:cNvSpPr txBox="1">
            <a:spLocks noGrp="1"/>
          </p:cNvSpPr>
          <p:nvPr>
            <p:ph type="subTitle" idx="4"/>
          </p:nvPr>
        </p:nvSpPr>
        <p:spPr>
          <a:xfrm>
            <a:off x="3462900" y="2036750"/>
            <a:ext cx="2218200" cy="1003200"/>
          </a:xfrm>
        </p:spPr>
        <p:txBody>
          <a:bodyPr spcFirstLastPara="1" wrap="square" lIns="91425" tIns="91425" rIns="91425" bIns="91425" anchor="t" anchorCtr="0">
            <a:noAutofit/>
          </a:bodyPr>
          <a:lstStyle/>
          <a:p>
            <a:pPr lvl="0"/>
            <a:r>
              <a:rPr lang="en-US"/>
              <a:t>Despite being red, Mars is a cold place, not hot. It’s full of iron oxide dust, which gives the planet its reddish cast</a:t>
            </a:r>
          </a:p>
        </p:txBody>
      </p:sp>
      <p:sp>
        <p:nvSpPr>
          <p:cNvPr id="273" name="Google Shape;273;p38"/>
          <p:cNvSpPr txBox="1">
            <a:spLocks noGrp="1"/>
          </p:cNvSpPr>
          <p:nvPr>
            <p:ph type="ctrTitle" idx="5"/>
          </p:nvPr>
        </p:nvSpPr>
        <p:spPr>
          <a:xfrm>
            <a:off x="5908800" y="2804713"/>
            <a:ext cx="2673600" cy="427500"/>
          </a:xfrm>
        </p:spPr>
        <p:txBody>
          <a:bodyPr spcFirstLastPara="1" wrap="square" lIns="91425" tIns="91425" rIns="91425" bIns="91425" anchor="b" anchorCtr="0">
            <a:noAutofit/>
          </a:bodyPr>
          <a:lstStyle/>
          <a:p>
            <a:pPr lvl="0"/>
            <a:r>
              <a:rPr lang="fr-FR"/>
              <a:t>SATURN</a:t>
            </a:r>
          </a:p>
        </p:txBody>
      </p:sp>
      <p:sp>
        <p:nvSpPr>
          <p:cNvPr id="274" name="Google Shape;274;p38"/>
          <p:cNvSpPr txBox="1">
            <a:spLocks noGrp="1"/>
          </p:cNvSpPr>
          <p:nvPr>
            <p:ph type="subTitle" idx="6"/>
          </p:nvPr>
        </p:nvSpPr>
        <p:spPr>
          <a:xfrm>
            <a:off x="6136500" y="3090475"/>
            <a:ext cx="2218200" cy="1003200"/>
          </a:xfrm>
        </p:spPr>
        <p:txBody>
          <a:bodyPr spcFirstLastPara="1" wrap="square" lIns="91425" tIns="91425" rIns="91425" bIns="91425" anchor="t" anchorCtr="0">
            <a:noAutofit/>
          </a:bodyPr>
          <a:lstStyle/>
          <a:p>
            <a:pPr lvl="0"/>
            <a:r>
              <a:rPr lang="en-US"/>
              <a:t>Yes, this is the ringed one. It’s a gas giant, composed mostly of hydrogen and helium. It’s named after the Roman god of wealth and agriculture</a:t>
            </a:r>
          </a:p>
          <a:p>
            <a:pPr lvl="0"/>
            <a:endParaRPr lang="en-US"/>
          </a:p>
        </p:txBody>
      </p:sp>
      <p:cxnSp>
        <p:nvCxnSpPr>
          <p:cNvPr id="275" name="Google Shape;275;p38"/>
          <p:cNvCxnSpPr/>
          <p:nvPr/>
        </p:nvCxnSpPr>
        <p:spPr>
          <a:xfrm>
            <a:off x="2704622" y="24460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408878" y="1176378"/>
            <a:ext cx="1677323"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Fichier pub </a:t>
            </a:r>
            <a:r>
              <a:rPr lang="fr-FR" b="1" i="1" dirty="0" err="1">
                <a:solidFill>
                  <a:schemeClr val="bg1">
                    <a:lumMod val="75000"/>
                  </a:schemeClr>
                </a:solidFill>
                <a:latin typeface="Bahnschrift" panose="020B0502040204020203" pitchFamily="34" charset="0"/>
              </a:rPr>
              <a:t>med</a:t>
            </a:r>
            <a:endParaRPr b="1" i="1" dirty="0">
              <a:solidFill>
                <a:schemeClr val="bg1">
                  <a:lumMod val="75000"/>
                </a:schemeClr>
              </a:solidFill>
              <a:latin typeface="Bahnschrift" panose="020B0502040204020203" pitchFamily="34" charset="0"/>
            </a:endParaRPr>
          </a:p>
        </p:txBody>
      </p:sp>
      <p:sp>
        <p:nvSpPr>
          <p:cNvPr id="278" name="Google Shape;278;p38"/>
          <p:cNvSpPr/>
          <p:nvPr/>
        </p:nvSpPr>
        <p:spPr>
          <a:xfrm>
            <a:off x="3479723" y="1133313"/>
            <a:ext cx="1668138"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Code Python</a:t>
            </a:r>
            <a:endParaRPr b="1" i="1" dirty="0">
              <a:solidFill>
                <a:schemeClr val="bg1">
                  <a:lumMod val="75000"/>
                </a:schemeClr>
              </a:solidFill>
              <a:latin typeface="Bahnschrift" panose="020B0502040204020203" pitchFamily="34" charset="0"/>
            </a:endParaRPr>
          </a:p>
        </p:txBody>
      </p:sp>
      <p:sp>
        <p:nvSpPr>
          <p:cNvPr id="279" name="Google Shape;279;p38"/>
          <p:cNvSpPr/>
          <p:nvPr/>
        </p:nvSpPr>
        <p:spPr>
          <a:xfrm>
            <a:off x="6504324" y="1112838"/>
            <a:ext cx="189084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erlin Sans FB Demi" panose="020E0802020502020306" pitchFamily="34" charset="0"/>
              </a:rPr>
              <a:t>Fichier résultant </a:t>
            </a:r>
            <a:endParaRPr b="1" i="1" dirty="0">
              <a:solidFill>
                <a:schemeClr val="bg1">
                  <a:lumMod val="75000"/>
                </a:schemeClr>
              </a:solidFill>
              <a:latin typeface="Berlin Sans FB Demi" panose="020E0802020502020306" pitchFamily="34" charset="0"/>
            </a:endParaRPr>
          </a:p>
        </p:txBody>
      </p:sp>
      <p:grpSp>
        <p:nvGrpSpPr>
          <p:cNvPr id="2" name="Google Shape;866;p56">
            <a:extLst>
              <a:ext uri="{FF2B5EF4-FFF2-40B4-BE49-F238E27FC236}">
                <a16:creationId xmlns:a16="http://schemas.microsoft.com/office/drawing/2014/main" id="{B2A16AC9-4671-4B93-B176-E503E8C10985}"/>
              </a:ext>
            </a:extLst>
          </p:cNvPr>
          <p:cNvGrpSpPr/>
          <p:nvPr/>
        </p:nvGrpSpPr>
        <p:grpSpPr>
          <a:xfrm>
            <a:off x="2461102" y="1285400"/>
            <a:ext cx="578026" cy="390525"/>
            <a:chOff x="4660325" y="1866850"/>
            <a:chExt cx="66813" cy="60954"/>
          </a:xfrm>
        </p:grpSpPr>
        <p:sp>
          <p:nvSpPr>
            <p:cNvPr id="57" name="Google Shape;867;p56">
              <a:extLst>
                <a:ext uri="{FF2B5EF4-FFF2-40B4-BE49-F238E27FC236}">
                  <a16:creationId xmlns:a16="http://schemas.microsoft.com/office/drawing/2014/main" id="{00B5513B-8FF9-4316-9F5E-4FD5C7E84CB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8;p56">
              <a:extLst>
                <a:ext uri="{FF2B5EF4-FFF2-40B4-BE49-F238E27FC236}">
                  <a16:creationId xmlns:a16="http://schemas.microsoft.com/office/drawing/2014/main" id="{75AB8A8C-E19F-4186-ACA0-42C14B2CFBF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66;p56">
            <a:extLst>
              <a:ext uri="{FF2B5EF4-FFF2-40B4-BE49-F238E27FC236}">
                <a16:creationId xmlns:a16="http://schemas.microsoft.com/office/drawing/2014/main" id="{434EB262-371C-4806-98CD-D3F6246A831D}"/>
              </a:ext>
            </a:extLst>
          </p:cNvPr>
          <p:cNvGrpSpPr/>
          <p:nvPr/>
        </p:nvGrpSpPr>
        <p:grpSpPr>
          <a:xfrm>
            <a:off x="5515103" y="1282845"/>
            <a:ext cx="651881" cy="390525"/>
            <a:chOff x="4660325" y="1866850"/>
            <a:chExt cx="66813" cy="60954"/>
          </a:xfrm>
        </p:grpSpPr>
        <p:sp>
          <p:nvSpPr>
            <p:cNvPr id="60" name="Google Shape;867;p56">
              <a:extLst>
                <a:ext uri="{FF2B5EF4-FFF2-40B4-BE49-F238E27FC236}">
                  <a16:creationId xmlns:a16="http://schemas.microsoft.com/office/drawing/2014/main" id="{8D44E1B1-7555-4524-AF33-A6322245979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8;p56">
              <a:extLst>
                <a:ext uri="{FF2B5EF4-FFF2-40B4-BE49-F238E27FC236}">
                  <a16:creationId xmlns:a16="http://schemas.microsoft.com/office/drawing/2014/main" id="{FA2424E9-180E-460A-AFE8-271F779D333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a:extLst>
              <a:ext uri="{FF2B5EF4-FFF2-40B4-BE49-F238E27FC236}">
                <a16:creationId xmlns:a16="http://schemas.microsoft.com/office/drawing/2014/main" id="{30268B63-A5D9-49CD-9394-B0C922E22E69}"/>
              </a:ext>
            </a:extLst>
          </p:cNvPr>
          <p:cNvPicPr>
            <a:picLocks noChangeAspect="1"/>
          </p:cNvPicPr>
          <p:nvPr/>
        </p:nvPicPr>
        <p:blipFill>
          <a:blip r:embed="rId3"/>
          <a:stretch>
            <a:fillRect/>
          </a:stretch>
        </p:blipFill>
        <p:spPr>
          <a:xfrm>
            <a:off x="84446" y="1993542"/>
            <a:ext cx="2563283" cy="3093890"/>
          </a:xfrm>
          <a:prstGeom prst="rect">
            <a:avLst/>
          </a:prstGeom>
        </p:spPr>
      </p:pic>
      <p:pic>
        <p:nvPicPr>
          <p:cNvPr id="21" name="Image 20" descr="orgpy.png"/>
          <p:cNvPicPr>
            <a:picLocks noChangeAspect="1"/>
          </p:cNvPicPr>
          <p:nvPr/>
        </p:nvPicPr>
        <p:blipFill>
          <a:blip r:embed="rId4"/>
          <a:stretch>
            <a:fillRect/>
          </a:stretch>
        </p:blipFill>
        <p:spPr>
          <a:xfrm>
            <a:off x="2881763" y="2036608"/>
            <a:ext cx="2888417" cy="2966315"/>
          </a:xfrm>
          <a:prstGeom prst="rect">
            <a:avLst/>
          </a:prstGeom>
        </p:spPr>
      </p:pic>
      <p:pic>
        <p:nvPicPr>
          <p:cNvPr id="22" name="Image 21" descr="132486504_411863763391247_8413405265019803117_n.png"/>
          <p:cNvPicPr>
            <a:picLocks noChangeAspect="1"/>
          </p:cNvPicPr>
          <p:nvPr/>
        </p:nvPicPr>
        <p:blipFill>
          <a:blip r:embed="rId5"/>
          <a:stretch>
            <a:fillRect/>
          </a:stretch>
        </p:blipFill>
        <p:spPr>
          <a:xfrm>
            <a:off x="6022429" y="1965433"/>
            <a:ext cx="2963916" cy="3030921"/>
          </a:xfrm>
          <a:prstGeom prst="rect">
            <a:avLst/>
          </a:prstGeom>
        </p:spPr>
      </p:pic>
    </p:spTree>
    <p:extLst>
      <p:ext uri="{BB962C8B-B14F-4D97-AF65-F5344CB8AC3E}">
        <p14:creationId xmlns:p14="http://schemas.microsoft.com/office/powerpoint/2010/main" val="361916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ctrTitle"/>
          </p:nvPr>
        </p:nvSpPr>
        <p:spPr>
          <a:xfrm>
            <a:off x="1965325" y="57764"/>
            <a:ext cx="5213350" cy="946150"/>
          </a:xfrm>
        </p:spPr>
        <p:txBody>
          <a:bodyPr spcFirstLastPara="1" wrap="square" lIns="91425" tIns="91425" rIns="91425" bIns="91425" anchor="t" anchorCtr="0">
            <a:noAutofit/>
          </a:bodyPr>
          <a:lstStyle/>
          <a:p>
            <a:pPr lvl="0"/>
            <a:r>
              <a:rPr lang="fr-FR" i="1" u="sng" dirty="0">
                <a:solidFill>
                  <a:schemeClr val="tx1">
                    <a:lumMod val="50000"/>
                  </a:schemeClr>
                </a:solidFill>
                <a:latin typeface="Cooper Black" panose="0208090404030B020404" pitchFamily="18" charset="0"/>
              </a:rPr>
              <a:t>Extraction de </a:t>
            </a:r>
            <a:r>
              <a:rPr lang="fr-FR" i="1" u="sng" dirty="0" err="1">
                <a:solidFill>
                  <a:schemeClr val="tx1">
                    <a:lumMod val="50000"/>
                  </a:schemeClr>
                </a:solidFill>
                <a:latin typeface="Cooper Black" panose="0208090404030B020404" pitchFamily="18" charset="0"/>
              </a:rPr>
              <a:t>author</a:t>
            </a:r>
            <a:r>
              <a:rPr lang="fr-FR" i="1" u="sng" dirty="0">
                <a:solidFill>
                  <a:schemeClr val="tx1">
                    <a:lumMod val="50000"/>
                  </a:schemeClr>
                </a:solidFill>
                <a:latin typeface="Cooper Black" panose="0208090404030B020404" pitchFamily="18" charset="0"/>
              </a:rPr>
              <a:t> full </a:t>
            </a:r>
            <a:r>
              <a:rPr lang="fr-FR" i="1" u="sng" dirty="0" err="1">
                <a:solidFill>
                  <a:schemeClr val="tx1">
                    <a:lumMod val="50000"/>
                  </a:schemeClr>
                </a:solidFill>
                <a:latin typeface="Cooper Black" panose="0208090404030B020404" pitchFamily="18" charset="0"/>
              </a:rPr>
              <a:t>name</a:t>
            </a:r>
            <a:r>
              <a:rPr lang="fr-FR" i="1" u="sng" dirty="0">
                <a:solidFill>
                  <a:schemeClr val="tx1">
                    <a:lumMod val="50000"/>
                  </a:schemeClr>
                </a:solidFill>
                <a:latin typeface="Cooper Black" panose="0208090404030B020404" pitchFamily="18" charset="0"/>
              </a:rPr>
              <a:t> de fichier pub_med.txt</a:t>
            </a:r>
            <a:r>
              <a:rPr lang="fr-FR" i="1" dirty="0">
                <a:solidFill>
                  <a:schemeClr val="tx1">
                    <a:lumMod val="50000"/>
                  </a:schemeClr>
                </a:solidFill>
                <a:latin typeface="Cooper Black" panose="0208090404030B020404" pitchFamily="18" charset="0"/>
              </a:rPr>
              <a:t>:</a:t>
            </a:r>
          </a:p>
        </p:txBody>
      </p:sp>
      <p:sp>
        <p:nvSpPr>
          <p:cNvPr id="271" name="Google Shape;271;p38"/>
          <p:cNvSpPr txBox="1">
            <a:spLocks noGrp="1"/>
          </p:cNvSpPr>
          <p:nvPr>
            <p:ph type="ctrTitle" idx="3"/>
          </p:nvPr>
        </p:nvSpPr>
        <p:spPr>
          <a:xfrm>
            <a:off x="3235200" y="2804713"/>
            <a:ext cx="2673600" cy="427500"/>
          </a:xfrm>
        </p:spPr>
        <p:txBody>
          <a:bodyPr spcFirstLastPara="1" wrap="square" lIns="91425" tIns="91425" rIns="91425" bIns="91425" anchor="b" anchorCtr="0">
            <a:noAutofit/>
          </a:bodyPr>
          <a:lstStyle/>
          <a:p>
            <a:pPr lvl="0"/>
            <a:r>
              <a:rPr lang="fr-FR"/>
              <a:t>MARS</a:t>
            </a:r>
          </a:p>
        </p:txBody>
      </p:sp>
      <p:sp>
        <p:nvSpPr>
          <p:cNvPr id="272" name="Google Shape;272;p38"/>
          <p:cNvSpPr txBox="1">
            <a:spLocks noGrp="1"/>
          </p:cNvSpPr>
          <p:nvPr>
            <p:ph type="subTitle" idx="4"/>
          </p:nvPr>
        </p:nvSpPr>
        <p:spPr>
          <a:xfrm>
            <a:off x="3462900" y="2036750"/>
            <a:ext cx="2218200" cy="1003200"/>
          </a:xfrm>
        </p:spPr>
        <p:txBody>
          <a:bodyPr spcFirstLastPara="1" wrap="square" lIns="91425" tIns="91425" rIns="91425" bIns="91425" anchor="t" anchorCtr="0">
            <a:noAutofit/>
          </a:bodyPr>
          <a:lstStyle/>
          <a:p>
            <a:pPr lvl="0"/>
            <a:r>
              <a:rPr lang="en-US"/>
              <a:t>Despite being red, Mars is a cold place, not hot. It’s full of iron oxide dust, which gives the planet its reddish cast</a:t>
            </a:r>
          </a:p>
        </p:txBody>
      </p:sp>
      <p:sp>
        <p:nvSpPr>
          <p:cNvPr id="273" name="Google Shape;273;p38"/>
          <p:cNvSpPr txBox="1">
            <a:spLocks noGrp="1"/>
          </p:cNvSpPr>
          <p:nvPr>
            <p:ph type="ctrTitle" idx="5"/>
          </p:nvPr>
        </p:nvSpPr>
        <p:spPr>
          <a:xfrm>
            <a:off x="5908800" y="2804713"/>
            <a:ext cx="2673600" cy="427500"/>
          </a:xfrm>
        </p:spPr>
        <p:txBody>
          <a:bodyPr spcFirstLastPara="1" wrap="square" lIns="91425" tIns="91425" rIns="91425" bIns="91425" anchor="b" anchorCtr="0">
            <a:noAutofit/>
          </a:bodyPr>
          <a:lstStyle/>
          <a:p>
            <a:pPr lvl="0"/>
            <a:r>
              <a:rPr lang="fr-FR"/>
              <a:t>SATURN</a:t>
            </a:r>
          </a:p>
        </p:txBody>
      </p:sp>
      <p:sp>
        <p:nvSpPr>
          <p:cNvPr id="274" name="Google Shape;274;p38"/>
          <p:cNvSpPr txBox="1">
            <a:spLocks noGrp="1"/>
          </p:cNvSpPr>
          <p:nvPr>
            <p:ph type="subTitle" idx="6"/>
          </p:nvPr>
        </p:nvSpPr>
        <p:spPr>
          <a:xfrm>
            <a:off x="6136500" y="3090475"/>
            <a:ext cx="2218200" cy="1003200"/>
          </a:xfrm>
        </p:spPr>
        <p:txBody>
          <a:bodyPr spcFirstLastPara="1" wrap="square" lIns="91425" tIns="91425" rIns="91425" bIns="91425" anchor="t" anchorCtr="0">
            <a:noAutofit/>
          </a:bodyPr>
          <a:lstStyle/>
          <a:p>
            <a:pPr lvl="0"/>
            <a:r>
              <a:rPr lang="en-US"/>
              <a:t>Yes, this is the ringed one. It’s a gas giant, composed mostly of hydrogen and helium. It’s named after the Roman god of wealth and agriculture</a:t>
            </a:r>
          </a:p>
          <a:p>
            <a:pPr lvl="0"/>
            <a:endParaRPr lang="en-US"/>
          </a:p>
        </p:txBody>
      </p:sp>
      <p:cxnSp>
        <p:nvCxnSpPr>
          <p:cNvPr id="275" name="Google Shape;275;p38"/>
          <p:cNvCxnSpPr/>
          <p:nvPr/>
        </p:nvCxnSpPr>
        <p:spPr>
          <a:xfrm>
            <a:off x="2704622" y="2446075"/>
            <a:ext cx="0" cy="1647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8"/>
          <p:cNvCxnSpPr/>
          <p:nvPr/>
        </p:nvCxnSpPr>
        <p:spPr>
          <a:xfrm>
            <a:off x="5908800" y="2186175"/>
            <a:ext cx="0" cy="16476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38"/>
          <p:cNvSpPr/>
          <p:nvPr/>
        </p:nvSpPr>
        <p:spPr>
          <a:xfrm>
            <a:off x="408878" y="1176378"/>
            <a:ext cx="1677323"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Fichier pub </a:t>
            </a:r>
            <a:r>
              <a:rPr lang="fr-FR" b="1" i="1" dirty="0" err="1">
                <a:solidFill>
                  <a:schemeClr val="bg1">
                    <a:lumMod val="75000"/>
                  </a:schemeClr>
                </a:solidFill>
                <a:latin typeface="Bahnschrift" panose="020B0502040204020203" pitchFamily="34" charset="0"/>
              </a:rPr>
              <a:t>med</a:t>
            </a:r>
            <a:endParaRPr b="1" i="1" dirty="0">
              <a:solidFill>
                <a:schemeClr val="bg1">
                  <a:lumMod val="75000"/>
                </a:schemeClr>
              </a:solidFill>
              <a:latin typeface="Bahnschrift" panose="020B0502040204020203" pitchFamily="34" charset="0"/>
            </a:endParaRPr>
          </a:p>
        </p:txBody>
      </p:sp>
      <p:sp>
        <p:nvSpPr>
          <p:cNvPr id="278" name="Google Shape;278;p38"/>
          <p:cNvSpPr/>
          <p:nvPr/>
        </p:nvSpPr>
        <p:spPr>
          <a:xfrm>
            <a:off x="3479723" y="1133313"/>
            <a:ext cx="1668138"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ahnschrift" panose="020B0502040204020203" pitchFamily="34" charset="0"/>
              </a:rPr>
              <a:t>Code Python</a:t>
            </a:r>
            <a:endParaRPr b="1" i="1" dirty="0">
              <a:solidFill>
                <a:schemeClr val="bg1">
                  <a:lumMod val="75000"/>
                </a:schemeClr>
              </a:solidFill>
              <a:latin typeface="Bahnschrift" panose="020B0502040204020203" pitchFamily="34" charset="0"/>
            </a:endParaRPr>
          </a:p>
        </p:txBody>
      </p:sp>
      <p:sp>
        <p:nvSpPr>
          <p:cNvPr id="279" name="Google Shape;279;p38"/>
          <p:cNvSpPr/>
          <p:nvPr/>
        </p:nvSpPr>
        <p:spPr>
          <a:xfrm>
            <a:off x="6504324" y="1112838"/>
            <a:ext cx="1890840" cy="644700"/>
          </a:xfrm>
          <a:prstGeom prst="snip2DiagRect">
            <a:avLst>
              <a:gd name="adj1" fmla="val 0"/>
              <a:gd name="adj2"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1" i="1" dirty="0">
                <a:solidFill>
                  <a:schemeClr val="bg1">
                    <a:lumMod val="75000"/>
                  </a:schemeClr>
                </a:solidFill>
                <a:latin typeface="Berlin Sans FB Demi" panose="020E0802020502020306" pitchFamily="34" charset="0"/>
              </a:rPr>
              <a:t>Fichier résultant </a:t>
            </a:r>
            <a:endParaRPr b="1" i="1" dirty="0">
              <a:solidFill>
                <a:schemeClr val="bg1">
                  <a:lumMod val="75000"/>
                </a:schemeClr>
              </a:solidFill>
              <a:latin typeface="Berlin Sans FB Demi" panose="020E0802020502020306" pitchFamily="34" charset="0"/>
            </a:endParaRPr>
          </a:p>
        </p:txBody>
      </p:sp>
      <p:grpSp>
        <p:nvGrpSpPr>
          <p:cNvPr id="2" name="Google Shape;866;p56">
            <a:extLst>
              <a:ext uri="{FF2B5EF4-FFF2-40B4-BE49-F238E27FC236}">
                <a16:creationId xmlns:a16="http://schemas.microsoft.com/office/drawing/2014/main" id="{B2A16AC9-4671-4B93-B176-E503E8C10985}"/>
              </a:ext>
            </a:extLst>
          </p:cNvPr>
          <p:cNvGrpSpPr/>
          <p:nvPr/>
        </p:nvGrpSpPr>
        <p:grpSpPr>
          <a:xfrm>
            <a:off x="2461102" y="1285400"/>
            <a:ext cx="578026" cy="390525"/>
            <a:chOff x="4660325" y="1866850"/>
            <a:chExt cx="66813" cy="60954"/>
          </a:xfrm>
        </p:grpSpPr>
        <p:sp>
          <p:nvSpPr>
            <p:cNvPr id="57" name="Google Shape;867;p56">
              <a:extLst>
                <a:ext uri="{FF2B5EF4-FFF2-40B4-BE49-F238E27FC236}">
                  <a16:creationId xmlns:a16="http://schemas.microsoft.com/office/drawing/2014/main" id="{00B5513B-8FF9-4316-9F5E-4FD5C7E84CB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8;p56">
              <a:extLst>
                <a:ext uri="{FF2B5EF4-FFF2-40B4-BE49-F238E27FC236}">
                  <a16:creationId xmlns:a16="http://schemas.microsoft.com/office/drawing/2014/main" id="{75AB8A8C-E19F-4186-ACA0-42C14B2CFBF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66;p56">
            <a:extLst>
              <a:ext uri="{FF2B5EF4-FFF2-40B4-BE49-F238E27FC236}">
                <a16:creationId xmlns:a16="http://schemas.microsoft.com/office/drawing/2014/main" id="{434EB262-371C-4806-98CD-D3F6246A831D}"/>
              </a:ext>
            </a:extLst>
          </p:cNvPr>
          <p:cNvGrpSpPr/>
          <p:nvPr/>
        </p:nvGrpSpPr>
        <p:grpSpPr>
          <a:xfrm>
            <a:off x="5515103" y="1282845"/>
            <a:ext cx="651881" cy="390525"/>
            <a:chOff x="4660325" y="1866850"/>
            <a:chExt cx="66813" cy="60954"/>
          </a:xfrm>
        </p:grpSpPr>
        <p:sp>
          <p:nvSpPr>
            <p:cNvPr id="60" name="Google Shape;867;p56">
              <a:extLst>
                <a:ext uri="{FF2B5EF4-FFF2-40B4-BE49-F238E27FC236}">
                  <a16:creationId xmlns:a16="http://schemas.microsoft.com/office/drawing/2014/main" id="{8D44E1B1-7555-4524-AF33-A6322245979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8;p56">
              <a:extLst>
                <a:ext uri="{FF2B5EF4-FFF2-40B4-BE49-F238E27FC236}">
                  <a16:creationId xmlns:a16="http://schemas.microsoft.com/office/drawing/2014/main" id="{FA2424E9-180E-460A-AFE8-271F779D3336}"/>
                </a:ext>
              </a:extLst>
            </p:cNvPr>
            <p:cNvSpPr/>
            <p:nvPr/>
          </p:nvSpPr>
          <p:spPr>
            <a:xfrm>
              <a:off x="4689438" y="1869704"/>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Image 16">
            <a:extLst>
              <a:ext uri="{FF2B5EF4-FFF2-40B4-BE49-F238E27FC236}">
                <a16:creationId xmlns:a16="http://schemas.microsoft.com/office/drawing/2014/main" id="{30268B63-A5D9-49CD-9394-B0C922E22E69}"/>
              </a:ext>
            </a:extLst>
          </p:cNvPr>
          <p:cNvPicPr>
            <a:picLocks noChangeAspect="1"/>
          </p:cNvPicPr>
          <p:nvPr/>
        </p:nvPicPr>
        <p:blipFill>
          <a:blip r:embed="rId3"/>
          <a:stretch>
            <a:fillRect/>
          </a:stretch>
        </p:blipFill>
        <p:spPr>
          <a:xfrm>
            <a:off x="84446" y="1993542"/>
            <a:ext cx="2563283" cy="3093890"/>
          </a:xfrm>
          <a:prstGeom prst="rect">
            <a:avLst/>
          </a:prstGeom>
        </p:spPr>
      </p:pic>
      <p:pic>
        <p:nvPicPr>
          <p:cNvPr id="21" name="Image 20" descr="132625457_888974478530135_3819526624216180121_n.png"/>
          <p:cNvPicPr>
            <a:picLocks noChangeAspect="1"/>
          </p:cNvPicPr>
          <p:nvPr/>
        </p:nvPicPr>
        <p:blipFill>
          <a:blip r:embed="rId4"/>
          <a:stretch>
            <a:fillRect/>
          </a:stretch>
        </p:blipFill>
        <p:spPr>
          <a:xfrm>
            <a:off x="6022427" y="2014558"/>
            <a:ext cx="2974428" cy="2914794"/>
          </a:xfrm>
          <a:prstGeom prst="rect">
            <a:avLst/>
          </a:prstGeom>
        </p:spPr>
      </p:pic>
      <p:pic>
        <p:nvPicPr>
          <p:cNvPr id="22" name="Image 21" descr="132700053_188080269689617_280471086328538420_n.png"/>
          <p:cNvPicPr>
            <a:picLocks noChangeAspect="1"/>
          </p:cNvPicPr>
          <p:nvPr/>
        </p:nvPicPr>
        <p:blipFill>
          <a:blip r:embed="rId5"/>
          <a:stretch>
            <a:fillRect/>
          </a:stretch>
        </p:blipFill>
        <p:spPr>
          <a:xfrm>
            <a:off x="2789405" y="1974336"/>
            <a:ext cx="3043836" cy="2986547"/>
          </a:xfrm>
          <a:prstGeom prst="rect">
            <a:avLst/>
          </a:prstGeom>
        </p:spPr>
      </p:pic>
    </p:spTree>
    <p:extLst>
      <p:ext uri="{BB962C8B-B14F-4D97-AF65-F5344CB8AC3E}">
        <p14:creationId xmlns:p14="http://schemas.microsoft.com/office/powerpoint/2010/main" val="361916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ctrTitle"/>
          </p:nvPr>
        </p:nvSpPr>
        <p:spPr>
          <a:xfrm>
            <a:off x="1738490" y="801514"/>
            <a:ext cx="6220177" cy="314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400" i="1" dirty="0">
                <a:solidFill>
                  <a:schemeClr val="tx1">
                    <a:lumMod val="50000"/>
                  </a:schemeClr>
                </a:solidFill>
                <a:latin typeface="Dubai Medium" panose="020B0603030403030204" pitchFamily="34" charset="-78"/>
                <a:cs typeface="Dubai Medium" panose="020B0603030403030204" pitchFamily="34" charset="-78"/>
              </a:rPr>
              <a:t>-Pour l’extraction des mots des champs du Titre et </a:t>
            </a:r>
            <a:r>
              <a:rPr lang="fr-FR" sz="2400" i="1" dirty="0" err="1">
                <a:solidFill>
                  <a:schemeClr val="tx1">
                    <a:lumMod val="50000"/>
                  </a:schemeClr>
                </a:solidFill>
                <a:latin typeface="Dubai Medium" panose="020B0603030403030204" pitchFamily="34" charset="-78"/>
                <a:cs typeface="Dubai Medium" panose="020B0603030403030204" pitchFamily="34" charset="-78"/>
              </a:rPr>
              <a:t>Abstact</a:t>
            </a:r>
            <a:r>
              <a:rPr lang="fr-FR" sz="2400" i="1" dirty="0">
                <a:solidFill>
                  <a:schemeClr val="tx1">
                    <a:lumMod val="50000"/>
                  </a:schemeClr>
                </a:solidFill>
                <a:latin typeface="Dubai Medium" panose="020B0603030403030204" pitchFamily="34" charset="-78"/>
                <a:cs typeface="Dubai Medium" panose="020B0603030403030204" pitchFamily="34" charset="-78"/>
              </a:rPr>
              <a:t> du fichier pubmed.txt on réaliser deux script python pour réaliser deux fichier texte qui contient la totalité des titres et la totalité des abstract de chaque article , </a:t>
            </a:r>
            <a:r>
              <a:rPr lang="fr-FR" sz="2400" i="1" dirty="0" err="1">
                <a:solidFill>
                  <a:schemeClr val="tx1">
                    <a:lumMod val="50000"/>
                  </a:schemeClr>
                </a:solidFill>
                <a:latin typeface="Dubai Medium" panose="020B0603030403030204" pitchFamily="34" charset="-78"/>
                <a:cs typeface="Dubai Medium" panose="020B0603030403030204" pitchFamily="34" charset="-78"/>
              </a:rPr>
              <a:t>apres</a:t>
            </a:r>
            <a:r>
              <a:rPr lang="fr-FR" sz="2400" i="1" dirty="0">
                <a:solidFill>
                  <a:schemeClr val="tx1">
                    <a:lumMod val="50000"/>
                  </a:schemeClr>
                </a:solidFill>
                <a:latin typeface="Dubai Medium" panose="020B0603030403030204" pitchFamily="34" charset="-78"/>
                <a:cs typeface="Dubai Medium" panose="020B0603030403030204" pitchFamily="34" charset="-78"/>
              </a:rPr>
              <a:t> on a </a:t>
            </a:r>
            <a:r>
              <a:rPr lang="fr-FR" sz="2400" i="1" dirty="0" err="1">
                <a:solidFill>
                  <a:schemeClr val="tx1">
                    <a:lumMod val="50000"/>
                  </a:schemeClr>
                </a:solidFill>
                <a:latin typeface="Dubai Medium" panose="020B0603030403030204" pitchFamily="34" charset="-78"/>
                <a:cs typeface="Dubai Medium" panose="020B0603030403030204" pitchFamily="34" charset="-78"/>
              </a:rPr>
              <a:t>realiser</a:t>
            </a:r>
            <a:r>
              <a:rPr lang="fr-FR" sz="2400" i="1" dirty="0">
                <a:solidFill>
                  <a:schemeClr val="tx1">
                    <a:lumMod val="50000"/>
                  </a:schemeClr>
                </a:solidFill>
                <a:latin typeface="Dubai Medium" panose="020B0603030403030204" pitchFamily="34" charset="-78"/>
                <a:cs typeface="Dubai Medium" panose="020B0603030403030204" pitchFamily="34" charset="-78"/>
              </a:rPr>
              <a:t> un script python similaire pour extraire les occurrences de chaque mots dans les fichiers </a:t>
            </a:r>
            <a:r>
              <a:rPr lang="fr-FR" sz="2400" i="1" dirty="0" err="1">
                <a:solidFill>
                  <a:schemeClr val="tx1">
                    <a:lumMod val="50000"/>
                  </a:schemeClr>
                </a:solidFill>
                <a:latin typeface="Dubai Medium" panose="020B0603030403030204" pitchFamily="34" charset="-78"/>
                <a:cs typeface="Dubai Medium" panose="020B0603030403030204" pitchFamily="34" charset="-78"/>
              </a:rPr>
              <a:t>mentione</a:t>
            </a:r>
            <a:r>
              <a:rPr lang="fr-FR" sz="2400" i="1" dirty="0">
                <a:solidFill>
                  <a:schemeClr val="tx1">
                    <a:lumMod val="50000"/>
                  </a:schemeClr>
                </a:solidFill>
                <a:latin typeface="Dubai Medium" panose="020B0603030403030204" pitchFamily="34" charset="-78"/>
                <a:cs typeface="Dubai Medium" panose="020B0603030403030204" pitchFamily="34" charset="-78"/>
              </a:rPr>
              <a:t> .</a:t>
            </a:r>
            <a:endParaRPr sz="2400" i="1" dirty="0">
              <a:solidFill>
                <a:schemeClr val="tx1">
                  <a:lumMod val="50000"/>
                </a:schemeClr>
              </a:solidFill>
              <a:latin typeface="Dubai Medium" panose="020B0603030403030204" pitchFamily="34" charset="-78"/>
              <a:cs typeface="Dubai Medium" panose="020B0603030403030204" pitchFamily="34" charset="-78"/>
            </a:endParaRPr>
          </a:p>
        </p:txBody>
      </p:sp>
      <p:cxnSp>
        <p:nvCxnSpPr>
          <p:cNvPr id="185" name="Google Shape;185;p32"/>
          <p:cNvCxnSpPr/>
          <p:nvPr/>
        </p:nvCxnSpPr>
        <p:spPr>
          <a:xfrm>
            <a:off x="4569600" y="801514"/>
            <a:ext cx="45744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32"/>
          <p:cNvCxnSpPr/>
          <p:nvPr/>
        </p:nvCxnSpPr>
        <p:spPr>
          <a:xfrm>
            <a:off x="-4800" y="4392263"/>
            <a:ext cx="4574400" cy="0"/>
          </a:xfrm>
          <a:prstGeom prst="straightConnector1">
            <a:avLst/>
          </a:prstGeom>
          <a:noFill/>
          <a:ln w="9525" cap="flat" cmpd="sng">
            <a:solidFill>
              <a:schemeClr val="dk1"/>
            </a:solidFill>
            <a:prstDash val="solid"/>
            <a:round/>
            <a:headEnd type="none" w="med" len="med"/>
            <a:tailEnd type="none" w="med" len="med"/>
          </a:ln>
        </p:spPr>
      </p:cxnSp>
      <p:grpSp>
        <p:nvGrpSpPr>
          <p:cNvPr id="6" name="Google Shape;335;p40">
            <a:extLst>
              <a:ext uri="{FF2B5EF4-FFF2-40B4-BE49-F238E27FC236}">
                <a16:creationId xmlns:a16="http://schemas.microsoft.com/office/drawing/2014/main" id="{5F0475DC-0824-484A-ABB3-3C7C38939EDE}"/>
              </a:ext>
            </a:extLst>
          </p:cNvPr>
          <p:cNvGrpSpPr/>
          <p:nvPr/>
        </p:nvGrpSpPr>
        <p:grpSpPr>
          <a:xfrm>
            <a:off x="8662109" y="128453"/>
            <a:ext cx="278692" cy="464962"/>
            <a:chOff x="-48233050" y="3569725"/>
            <a:chExt cx="252050" cy="299475"/>
          </a:xfrm>
        </p:grpSpPr>
        <p:sp>
          <p:nvSpPr>
            <p:cNvPr id="7" name="Google Shape;336;p40">
              <a:extLst>
                <a:ext uri="{FF2B5EF4-FFF2-40B4-BE49-F238E27FC236}">
                  <a16:creationId xmlns:a16="http://schemas.microsoft.com/office/drawing/2014/main" id="{6677A12A-93CA-4C95-B103-CECE1B250026}"/>
                </a:ext>
              </a:extLst>
            </p:cNvPr>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7;p40">
              <a:extLst>
                <a:ext uri="{FF2B5EF4-FFF2-40B4-BE49-F238E27FC236}">
                  <a16:creationId xmlns:a16="http://schemas.microsoft.com/office/drawing/2014/main" id="{925460AD-459C-41EA-A590-974096476331}"/>
                </a:ext>
              </a:extLst>
            </p:cNvPr>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8;p40">
              <a:extLst>
                <a:ext uri="{FF2B5EF4-FFF2-40B4-BE49-F238E27FC236}">
                  <a16:creationId xmlns:a16="http://schemas.microsoft.com/office/drawing/2014/main" id="{0BCDF260-B2C7-46A6-AF30-A76AFA63AA82}"/>
                </a:ext>
              </a:extLst>
            </p:cNvPr>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080;p56">
            <a:extLst>
              <a:ext uri="{FF2B5EF4-FFF2-40B4-BE49-F238E27FC236}">
                <a16:creationId xmlns:a16="http://schemas.microsoft.com/office/drawing/2014/main" id="{2CA94B9A-638B-4186-9A8A-2A8B44579059}"/>
              </a:ext>
            </a:extLst>
          </p:cNvPr>
          <p:cNvSpPr/>
          <p:nvPr/>
        </p:nvSpPr>
        <p:spPr>
          <a:xfrm rot="5400000">
            <a:off x="484875" y="1899231"/>
            <a:ext cx="663896" cy="1633648"/>
          </a:xfrm>
          <a:custGeom>
            <a:avLst/>
            <a:gdLst/>
            <a:ahLst/>
            <a:cxnLst/>
            <a:rect l="l" t="t" r="r" b="b"/>
            <a:pathLst>
              <a:path w="16218" h="11698" extrusionOk="0">
                <a:moveTo>
                  <a:pt x="2458" y="1"/>
                </a:moveTo>
                <a:cubicBezTo>
                  <a:pt x="2457" y="1"/>
                  <a:pt x="2457" y="1"/>
                  <a:pt x="2457" y="2"/>
                </a:cubicBezTo>
                <a:cubicBezTo>
                  <a:pt x="2422" y="117"/>
                  <a:pt x="0" y="4111"/>
                  <a:pt x="0" y="4111"/>
                </a:cubicBezTo>
                <a:lnTo>
                  <a:pt x="1125" y="3687"/>
                </a:lnTo>
                <a:lnTo>
                  <a:pt x="1125" y="3687"/>
                </a:lnTo>
                <a:cubicBezTo>
                  <a:pt x="1114" y="3790"/>
                  <a:pt x="1114" y="3905"/>
                  <a:pt x="1114" y="4019"/>
                </a:cubicBezTo>
                <a:cubicBezTo>
                  <a:pt x="1102" y="4513"/>
                  <a:pt x="1160" y="5006"/>
                  <a:pt x="1252" y="5488"/>
                </a:cubicBezTo>
                <a:cubicBezTo>
                  <a:pt x="1355" y="6005"/>
                  <a:pt x="1527" y="6498"/>
                  <a:pt x="1791" y="6958"/>
                </a:cubicBezTo>
                <a:cubicBezTo>
                  <a:pt x="2055" y="7428"/>
                  <a:pt x="2411" y="7841"/>
                  <a:pt x="2835" y="8163"/>
                </a:cubicBezTo>
                <a:cubicBezTo>
                  <a:pt x="3272" y="8518"/>
                  <a:pt x="3799" y="8737"/>
                  <a:pt x="4350" y="8828"/>
                </a:cubicBezTo>
                <a:cubicBezTo>
                  <a:pt x="4419" y="8840"/>
                  <a:pt x="4488" y="8851"/>
                  <a:pt x="4557" y="8851"/>
                </a:cubicBezTo>
                <a:cubicBezTo>
                  <a:pt x="4637" y="8851"/>
                  <a:pt x="4706" y="8863"/>
                  <a:pt x="4775" y="8863"/>
                </a:cubicBezTo>
                <a:lnTo>
                  <a:pt x="4993" y="8851"/>
                </a:lnTo>
                <a:lnTo>
                  <a:pt x="5200" y="8817"/>
                </a:lnTo>
                <a:lnTo>
                  <a:pt x="5303" y="8805"/>
                </a:lnTo>
                <a:cubicBezTo>
                  <a:pt x="5337" y="8805"/>
                  <a:pt x="5372" y="8782"/>
                  <a:pt x="5406" y="8782"/>
                </a:cubicBezTo>
                <a:lnTo>
                  <a:pt x="5601" y="8725"/>
                </a:lnTo>
                <a:cubicBezTo>
                  <a:pt x="5659" y="8714"/>
                  <a:pt x="5728" y="8691"/>
                  <a:pt x="5785" y="8668"/>
                </a:cubicBezTo>
                <a:cubicBezTo>
                  <a:pt x="5842" y="8645"/>
                  <a:pt x="5911" y="8622"/>
                  <a:pt x="5957" y="8599"/>
                </a:cubicBezTo>
                <a:cubicBezTo>
                  <a:pt x="6382" y="8415"/>
                  <a:pt x="6784" y="8197"/>
                  <a:pt x="7174" y="7945"/>
                </a:cubicBezTo>
                <a:cubicBezTo>
                  <a:pt x="7254" y="7899"/>
                  <a:pt x="7346" y="7841"/>
                  <a:pt x="7438" y="7795"/>
                </a:cubicBezTo>
                <a:lnTo>
                  <a:pt x="7564" y="7727"/>
                </a:lnTo>
                <a:lnTo>
                  <a:pt x="7690" y="7658"/>
                </a:lnTo>
                <a:cubicBezTo>
                  <a:pt x="7782" y="7612"/>
                  <a:pt x="7862" y="7577"/>
                  <a:pt x="7943" y="7543"/>
                </a:cubicBezTo>
                <a:cubicBezTo>
                  <a:pt x="7989" y="7520"/>
                  <a:pt x="8035" y="7508"/>
                  <a:pt x="8069" y="7497"/>
                </a:cubicBezTo>
                <a:cubicBezTo>
                  <a:pt x="8115" y="7486"/>
                  <a:pt x="8149" y="7463"/>
                  <a:pt x="8195" y="7463"/>
                </a:cubicBezTo>
                <a:cubicBezTo>
                  <a:pt x="8335" y="7416"/>
                  <a:pt x="8481" y="7393"/>
                  <a:pt x="8627" y="7393"/>
                </a:cubicBezTo>
                <a:cubicBezTo>
                  <a:pt x="8806" y="7393"/>
                  <a:pt x="8984" y="7428"/>
                  <a:pt x="9148" y="7497"/>
                </a:cubicBezTo>
                <a:cubicBezTo>
                  <a:pt x="9492" y="7635"/>
                  <a:pt x="9791" y="7853"/>
                  <a:pt x="10032" y="8140"/>
                </a:cubicBezTo>
                <a:cubicBezTo>
                  <a:pt x="10571" y="8702"/>
                  <a:pt x="10927" y="9505"/>
                  <a:pt x="11466" y="10217"/>
                </a:cubicBezTo>
                <a:cubicBezTo>
                  <a:pt x="11604" y="10401"/>
                  <a:pt x="11753" y="10573"/>
                  <a:pt x="11914" y="10734"/>
                </a:cubicBezTo>
                <a:cubicBezTo>
                  <a:pt x="11994" y="10814"/>
                  <a:pt x="12086" y="10883"/>
                  <a:pt x="12178" y="10952"/>
                </a:cubicBezTo>
                <a:cubicBezTo>
                  <a:pt x="12258" y="11032"/>
                  <a:pt x="12362" y="11089"/>
                  <a:pt x="12453" y="11158"/>
                </a:cubicBezTo>
                <a:cubicBezTo>
                  <a:pt x="12832" y="11388"/>
                  <a:pt x="13257" y="11548"/>
                  <a:pt x="13704" y="11640"/>
                </a:cubicBezTo>
                <a:cubicBezTo>
                  <a:pt x="13819" y="11663"/>
                  <a:pt x="13922" y="11663"/>
                  <a:pt x="14037" y="11675"/>
                </a:cubicBezTo>
                <a:cubicBezTo>
                  <a:pt x="14140" y="11698"/>
                  <a:pt x="14255" y="11686"/>
                  <a:pt x="14370" y="11698"/>
                </a:cubicBezTo>
                <a:cubicBezTo>
                  <a:pt x="14473" y="11698"/>
                  <a:pt x="14588" y="11698"/>
                  <a:pt x="14691" y="11675"/>
                </a:cubicBezTo>
                <a:cubicBezTo>
                  <a:pt x="14806" y="11663"/>
                  <a:pt x="14909" y="11652"/>
                  <a:pt x="15024" y="11629"/>
                </a:cubicBezTo>
                <a:cubicBezTo>
                  <a:pt x="15449" y="11548"/>
                  <a:pt x="15851" y="11388"/>
                  <a:pt x="16218" y="11147"/>
                </a:cubicBezTo>
                <a:lnTo>
                  <a:pt x="16218" y="11147"/>
                </a:lnTo>
                <a:cubicBezTo>
                  <a:pt x="15839" y="11342"/>
                  <a:pt x="15426" y="11468"/>
                  <a:pt x="15001" y="11503"/>
                </a:cubicBezTo>
                <a:cubicBezTo>
                  <a:pt x="14898" y="11514"/>
                  <a:pt x="14795" y="11514"/>
                  <a:pt x="14691" y="11514"/>
                </a:cubicBezTo>
                <a:cubicBezTo>
                  <a:pt x="14588" y="11514"/>
                  <a:pt x="14473" y="11503"/>
                  <a:pt x="14370" y="11503"/>
                </a:cubicBezTo>
                <a:cubicBezTo>
                  <a:pt x="14267" y="11491"/>
                  <a:pt x="14163" y="11480"/>
                  <a:pt x="14072" y="11457"/>
                </a:cubicBezTo>
                <a:cubicBezTo>
                  <a:pt x="13968" y="11434"/>
                  <a:pt x="13865" y="11411"/>
                  <a:pt x="13762" y="11376"/>
                </a:cubicBezTo>
                <a:cubicBezTo>
                  <a:pt x="13372" y="11273"/>
                  <a:pt x="13004" y="11078"/>
                  <a:pt x="12671" y="10837"/>
                </a:cubicBezTo>
                <a:cubicBezTo>
                  <a:pt x="12603" y="10768"/>
                  <a:pt x="12522" y="10711"/>
                  <a:pt x="12453" y="10642"/>
                </a:cubicBezTo>
                <a:cubicBezTo>
                  <a:pt x="12384" y="10561"/>
                  <a:pt x="12304" y="10493"/>
                  <a:pt x="12247" y="10412"/>
                </a:cubicBezTo>
                <a:cubicBezTo>
                  <a:pt x="12120" y="10263"/>
                  <a:pt x="11994" y="10091"/>
                  <a:pt x="11891" y="9919"/>
                </a:cubicBezTo>
                <a:cubicBezTo>
                  <a:pt x="11684" y="9574"/>
                  <a:pt x="11501" y="9196"/>
                  <a:pt x="11317" y="8805"/>
                </a:cubicBezTo>
                <a:cubicBezTo>
                  <a:pt x="11225" y="8610"/>
                  <a:pt x="11122" y="8415"/>
                  <a:pt x="11019" y="8209"/>
                </a:cubicBezTo>
                <a:cubicBezTo>
                  <a:pt x="10904" y="8013"/>
                  <a:pt x="10778" y="7818"/>
                  <a:pt x="10640" y="7635"/>
                </a:cubicBezTo>
                <a:cubicBezTo>
                  <a:pt x="10342" y="7233"/>
                  <a:pt x="9974" y="6912"/>
                  <a:pt x="9538" y="6671"/>
                </a:cubicBezTo>
                <a:cubicBezTo>
                  <a:pt x="9297" y="6544"/>
                  <a:pt x="9045" y="6464"/>
                  <a:pt x="8781" y="6430"/>
                </a:cubicBezTo>
                <a:cubicBezTo>
                  <a:pt x="8643" y="6407"/>
                  <a:pt x="8505" y="6407"/>
                  <a:pt x="8379" y="6407"/>
                </a:cubicBezTo>
                <a:cubicBezTo>
                  <a:pt x="8310" y="6407"/>
                  <a:pt x="8241" y="6407"/>
                  <a:pt x="8172" y="6418"/>
                </a:cubicBezTo>
                <a:lnTo>
                  <a:pt x="7977" y="6441"/>
                </a:lnTo>
                <a:cubicBezTo>
                  <a:pt x="7920" y="6453"/>
                  <a:pt x="7851" y="6464"/>
                  <a:pt x="7794" y="6487"/>
                </a:cubicBezTo>
                <a:cubicBezTo>
                  <a:pt x="7736" y="6498"/>
                  <a:pt x="7667" y="6510"/>
                  <a:pt x="7610" y="6533"/>
                </a:cubicBezTo>
                <a:cubicBezTo>
                  <a:pt x="7495" y="6567"/>
                  <a:pt x="7369" y="6602"/>
                  <a:pt x="7266" y="6648"/>
                </a:cubicBezTo>
                <a:lnTo>
                  <a:pt x="7093" y="6705"/>
                </a:lnTo>
                <a:lnTo>
                  <a:pt x="6933" y="6774"/>
                </a:lnTo>
                <a:cubicBezTo>
                  <a:pt x="6829" y="6820"/>
                  <a:pt x="6726" y="6866"/>
                  <a:pt x="6634" y="6923"/>
                </a:cubicBezTo>
                <a:cubicBezTo>
                  <a:pt x="6267" y="7095"/>
                  <a:pt x="5900" y="7256"/>
                  <a:pt x="5521" y="7382"/>
                </a:cubicBezTo>
                <a:cubicBezTo>
                  <a:pt x="5475" y="7394"/>
                  <a:pt x="5441" y="7405"/>
                  <a:pt x="5395" y="7417"/>
                </a:cubicBezTo>
                <a:cubicBezTo>
                  <a:pt x="5349" y="7428"/>
                  <a:pt x="5314" y="7440"/>
                  <a:pt x="5269" y="7451"/>
                </a:cubicBezTo>
                <a:lnTo>
                  <a:pt x="5154" y="7463"/>
                </a:lnTo>
                <a:lnTo>
                  <a:pt x="5096" y="7474"/>
                </a:lnTo>
                <a:lnTo>
                  <a:pt x="4924" y="7474"/>
                </a:lnTo>
                <a:lnTo>
                  <a:pt x="4821" y="7463"/>
                </a:lnTo>
                <a:cubicBezTo>
                  <a:pt x="4787" y="7463"/>
                  <a:pt x="4752" y="7451"/>
                  <a:pt x="4718" y="7451"/>
                </a:cubicBezTo>
                <a:cubicBezTo>
                  <a:pt x="4683" y="7440"/>
                  <a:pt x="4649" y="7440"/>
                  <a:pt x="4614" y="7428"/>
                </a:cubicBezTo>
                <a:cubicBezTo>
                  <a:pt x="4316" y="7336"/>
                  <a:pt x="4052" y="7187"/>
                  <a:pt x="3834" y="6969"/>
                </a:cubicBezTo>
                <a:cubicBezTo>
                  <a:pt x="3604" y="6751"/>
                  <a:pt x="3421" y="6476"/>
                  <a:pt x="3294" y="6189"/>
                </a:cubicBezTo>
                <a:cubicBezTo>
                  <a:pt x="3168" y="5867"/>
                  <a:pt x="3088" y="5546"/>
                  <a:pt x="3053" y="5213"/>
                </a:cubicBezTo>
                <a:cubicBezTo>
                  <a:pt x="3019" y="4697"/>
                  <a:pt x="3042" y="4180"/>
                  <a:pt x="3122" y="3664"/>
                </a:cubicBezTo>
                <a:lnTo>
                  <a:pt x="4304" y="4237"/>
                </a:lnTo>
                <a:cubicBezTo>
                  <a:pt x="4304" y="4237"/>
                  <a:pt x="2522" y="1"/>
                  <a:pt x="245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3940;p58">
            <a:extLst>
              <a:ext uri="{FF2B5EF4-FFF2-40B4-BE49-F238E27FC236}">
                <a16:creationId xmlns:a16="http://schemas.microsoft.com/office/drawing/2014/main" id="{238BA9BB-0D28-4E76-AC78-57DC7872FFDA}"/>
              </a:ext>
            </a:extLst>
          </p:cNvPr>
          <p:cNvGrpSpPr/>
          <p:nvPr/>
        </p:nvGrpSpPr>
        <p:grpSpPr>
          <a:xfrm>
            <a:off x="93686" y="4479205"/>
            <a:ext cx="414314" cy="562638"/>
            <a:chOff x="5049725" y="2027900"/>
            <a:chExt cx="481750" cy="481850"/>
          </a:xfrm>
        </p:grpSpPr>
        <p:sp>
          <p:nvSpPr>
            <p:cNvPr id="21" name="Google Shape;3941;p58">
              <a:extLst>
                <a:ext uri="{FF2B5EF4-FFF2-40B4-BE49-F238E27FC236}">
                  <a16:creationId xmlns:a16="http://schemas.microsoft.com/office/drawing/2014/main" id="{B01D4A6C-D25C-452F-98A6-75E322D85EE3}"/>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3942;p58">
              <a:extLst>
                <a:ext uri="{FF2B5EF4-FFF2-40B4-BE49-F238E27FC236}">
                  <a16:creationId xmlns:a16="http://schemas.microsoft.com/office/drawing/2014/main" id="{58836A04-B267-4389-8CCF-231D52360115}"/>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3943;p58">
              <a:extLst>
                <a:ext uri="{FF2B5EF4-FFF2-40B4-BE49-F238E27FC236}">
                  <a16:creationId xmlns:a16="http://schemas.microsoft.com/office/drawing/2014/main" id="{05FAD49C-AC02-4B57-BA8A-FA56C55326C4}"/>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3944;p58">
              <a:extLst>
                <a:ext uri="{FF2B5EF4-FFF2-40B4-BE49-F238E27FC236}">
                  <a16:creationId xmlns:a16="http://schemas.microsoft.com/office/drawing/2014/main" id="{42EE965D-C8C3-4D88-8F14-3EA6D44400A6}"/>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3945;p58">
              <a:extLst>
                <a:ext uri="{FF2B5EF4-FFF2-40B4-BE49-F238E27FC236}">
                  <a16:creationId xmlns:a16="http://schemas.microsoft.com/office/drawing/2014/main" id="{DAFDE380-29B5-427E-B6EF-8FB2837E0C00}"/>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946;p58">
              <a:extLst>
                <a:ext uri="{FF2B5EF4-FFF2-40B4-BE49-F238E27FC236}">
                  <a16:creationId xmlns:a16="http://schemas.microsoft.com/office/drawing/2014/main" id="{9E5A497E-5520-4931-9AAD-901F48819E16}"/>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3947;p58">
              <a:extLst>
                <a:ext uri="{FF2B5EF4-FFF2-40B4-BE49-F238E27FC236}">
                  <a16:creationId xmlns:a16="http://schemas.microsoft.com/office/drawing/2014/main" id="{8DCC472B-D60F-4CF0-91C7-D83BEFADFE26}"/>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3948;p58">
              <a:extLst>
                <a:ext uri="{FF2B5EF4-FFF2-40B4-BE49-F238E27FC236}">
                  <a16:creationId xmlns:a16="http://schemas.microsoft.com/office/drawing/2014/main" id="{978BE537-3C49-4570-B63C-7233C16989C3}"/>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49981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9EA02-78C1-4540-AA58-7A728C167C99}"/>
              </a:ext>
            </a:extLst>
          </p:cNvPr>
          <p:cNvSpPr>
            <a:spLocks noGrp="1"/>
          </p:cNvSpPr>
          <p:nvPr>
            <p:ph type="ctrTitle"/>
          </p:nvPr>
        </p:nvSpPr>
        <p:spPr>
          <a:xfrm>
            <a:off x="5202865" y="88732"/>
            <a:ext cx="2736112" cy="643204"/>
          </a:xfrm>
        </p:spPr>
        <p:txBody>
          <a:bodyPr/>
          <a:lstStyle/>
          <a:p>
            <a:r>
              <a:rPr lang="fr-FR" sz="2000" i="1" u="sng" dirty="0">
                <a:solidFill>
                  <a:schemeClr val="tx1">
                    <a:lumMod val="50000"/>
                  </a:schemeClr>
                </a:solidFill>
                <a:latin typeface="Cooper Black" panose="0208090404030B020404" pitchFamily="18" charset="0"/>
              </a:rPr>
              <a:t>totalAbstracts.txt</a:t>
            </a:r>
            <a:r>
              <a:rPr lang="fr-FR" sz="2000" i="1" dirty="0">
                <a:solidFill>
                  <a:schemeClr val="tx1">
                    <a:lumMod val="50000"/>
                  </a:schemeClr>
                </a:solidFill>
                <a:latin typeface="Cooper Black" panose="0208090404030B020404" pitchFamily="18" charset="0"/>
              </a:rPr>
              <a:t>:</a:t>
            </a:r>
          </a:p>
        </p:txBody>
      </p:sp>
      <p:grpSp>
        <p:nvGrpSpPr>
          <p:cNvPr id="11" name="Google Shape;884;p56">
            <a:extLst>
              <a:ext uri="{FF2B5EF4-FFF2-40B4-BE49-F238E27FC236}">
                <a16:creationId xmlns:a16="http://schemas.microsoft.com/office/drawing/2014/main" id="{FB529B14-8E11-4B7C-B2FB-2F359A8CE9BC}"/>
              </a:ext>
            </a:extLst>
          </p:cNvPr>
          <p:cNvGrpSpPr/>
          <p:nvPr/>
        </p:nvGrpSpPr>
        <p:grpSpPr>
          <a:xfrm>
            <a:off x="81053" y="2582006"/>
            <a:ext cx="826370" cy="586995"/>
            <a:chOff x="5083925" y="2066350"/>
            <a:chExt cx="28825" cy="41550"/>
          </a:xfrm>
        </p:grpSpPr>
        <p:sp>
          <p:nvSpPr>
            <p:cNvPr id="12" name="Google Shape;885;p56">
              <a:extLst>
                <a:ext uri="{FF2B5EF4-FFF2-40B4-BE49-F238E27FC236}">
                  <a16:creationId xmlns:a16="http://schemas.microsoft.com/office/drawing/2014/main" id="{96EB3D9D-D464-4B65-9CF6-4374B2E21A66}"/>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6;p56">
              <a:extLst>
                <a:ext uri="{FF2B5EF4-FFF2-40B4-BE49-F238E27FC236}">
                  <a16:creationId xmlns:a16="http://schemas.microsoft.com/office/drawing/2014/main" id="{A837DC8D-B8E9-41F3-AD2F-EB58E30601A1}"/>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884;p56">
            <a:extLst>
              <a:ext uri="{FF2B5EF4-FFF2-40B4-BE49-F238E27FC236}">
                <a16:creationId xmlns:a16="http://schemas.microsoft.com/office/drawing/2014/main" id="{715E13D7-3517-44DA-A7CF-CACA0ACD7048}"/>
              </a:ext>
            </a:extLst>
          </p:cNvPr>
          <p:cNvGrpSpPr/>
          <p:nvPr/>
        </p:nvGrpSpPr>
        <p:grpSpPr>
          <a:xfrm rot="10800000">
            <a:off x="8274756" y="2583933"/>
            <a:ext cx="785138" cy="585067"/>
            <a:chOff x="5083925" y="2066350"/>
            <a:chExt cx="28825" cy="41550"/>
          </a:xfrm>
        </p:grpSpPr>
        <p:sp>
          <p:nvSpPr>
            <p:cNvPr id="15" name="Google Shape;885;p56">
              <a:extLst>
                <a:ext uri="{FF2B5EF4-FFF2-40B4-BE49-F238E27FC236}">
                  <a16:creationId xmlns:a16="http://schemas.microsoft.com/office/drawing/2014/main" id="{3DCA3A48-EC52-406F-9B0A-34946D67FECB}"/>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6;p56">
              <a:extLst>
                <a:ext uri="{FF2B5EF4-FFF2-40B4-BE49-F238E27FC236}">
                  <a16:creationId xmlns:a16="http://schemas.microsoft.com/office/drawing/2014/main" id="{4FEACC6B-27C7-47C0-88DC-4A07263036D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C1B1F89-4887-44F7-82F3-C0ABB525D94C}"/>
              </a:ext>
            </a:extLst>
          </p:cNvPr>
          <p:cNvPicPr>
            <a:picLocks noChangeAspect="1"/>
          </p:cNvPicPr>
          <p:nvPr/>
        </p:nvPicPr>
        <p:blipFill>
          <a:blip r:embed="rId2"/>
          <a:stretch>
            <a:fillRect/>
          </a:stretch>
        </p:blipFill>
        <p:spPr>
          <a:xfrm>
            <a:off x="5150996" y="825171"/>
            <a:ext cx="3120355" cy="4264542"/>
          </a:xfrm>
          <a:prstGeom prst="rect">
            <a:avLst/>
          </a:prstGeom>
        </p:spPr>
      </p:pic>
      <p:sp>
        <p:nvSpPr>
          <p:cNvPr id="17" name="Titre 1">
            <a:extLst>
              <a:ext uri="{FF2B5EF4-FFF2-40B4-BE49-F238E27FC236}">
                <a16:creationId xmlns:a16="http://schemas.microsoft.com/office/drawing/2014/main" id="{10480EB6-C788-4418-BAE1-629C34FE276F}"/>
              </a:ext>
            </a:extLst>
          </p:cNvPr>
          <p:cNvSpPr txBox="1">
            <a:spLocks/>
          </p:cNvSpPr>
          <p:nvPr/>
        </p:nvSpPr>
        <p:spPr>
          <a:xfrm>
            <a:off x="406488" y="109467"/>
            <a:ext cx="2627563" cy="5869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Exo 2"/>
              <a:buNone/>
              <a:defRPr sz="2800" b="1" i="0" u="none" strike="noStrike" cap="none">
                <a:solidFill>
                  <a:schemeClr val="dk1"/>
                </a:solidFill>
                <a:latin typeface="Exo 2"/>
                <a:ea typeface="Exo 2"/>
                <a:cs typeface="Exo 2"/>
                <a:sym typeface="Exo 2"/>
              </a:defRPr>
            </a:lvl1pPr>
            <a:lvl2pPr marR="0" lvl="1"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2pPr>
            <a:lvl3pPr marR="0" lvl="2"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3pPr>
            <a:lvl4pPr marR="0" lvl="3"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4pPr>
            <a:lvl5pPr marR="0" lvl="4"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5pPr>
            <a:lvl6pPr marR="0" lvl="5"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6pPr>
            <a:lvl7pPr marR="0" lvl="6"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7pPr>
            <a:lvl8pPr marR="0" lvl="7"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8pPr>
            <a:lvl9pPr marR="0" lvl="8" algn="l" rtl="0">
              <a:lnSpc>
                <a:spcPct val="100000"/>
              </a:lnSpc>
              <a:spcBef>
                <a:spcPts val="0"/>
              </a:spcBef>
              <a:spcAft>
                <a:spcPts val="0"/>
              </a:spcAft>
              <a:buClr>
                <a:srgbClr val="000000"/>
              </a:buClr>
              <a:buSzPts val="1600"/>
              <a:buFont typeface="Squada One"/>
              <a:buNone/>
              <a:defRPr sz="1600" b="0" i="0" u="none" strike="noStrike" cap="none">
                <a:solidFill>
                  <a:srgbClr val="000000"/>
                </a:solidFill>
                <a:latin typeface="Squada One"/>
                <a:ea typeface="Squada One"/>
                <a:cs typeface="Squada One"/>
                <a:sym typeface="Squada One"/>
              </a:defRPr>
            </a:lvl9pPr>
          </a:lstStyle>
          <a:p>
            <a:r>
              <a:rPr lang="fr-FR" sz="2000" i="1" u="sng" dirty="0">
                <a:solidFill>
                  <a:schemeClr val="tx1">
                    <a:lumMod val="50000"/>
                  </a:schemeClr>
                </a:solidFill>
                <a:latin typeface="Cooper Black" panose="0208090404030B020404" pitchFamily="18" charset="0"/>
              </a:rPr>
              <a:t>totalTitles.txt</a:t>
            </a:r>
            <a:endParaRPr lang="fr-FR" sz="2000" i="1" dirty="0">
              <a:solidFill>
                <a:schemeClr val="tx1">
                  <a:lumMod val="50000"/>
                </a:schemeClr>
              </a:solidFill>
              <a:latin typeface="Cooper Black" panose="0208090404030B020404" pitchFamily="18" charset="0"/>
            </a:endParaRPr>
          </a:p>
        </p:txBody>
      </p:sp>
      <p:pic>
        <p:nvPicPr>
          <p:cNvPr id="8" name="Picture 7">
            <a:extLst>
              <a:ext uri="{FF2B5EF4-FFF2-40B4-BE49-F238E27FC236}">
                <a16:creationId xmlns:a16="http://schemas.microsoft.com/office/drawing/2014/main" id="{F63EA0EC-3EAE-4812-BCA9-41A25C6D1A92}"/>
              </a:ext>
            </a:extLst>
          </p:cNvPr>
          <p:cNvPicPr>
            <a:picLocks noChangeAspect="1"/>
          </p:cNvPicPr>
          <p:nvPr/>
        </p:nvPicPr>
        <p:blipFill>
          <a:blip r:embed="rId3"/>
          <a:stretch>
            <a:fillRect/>
          </a:stretch>
        </p:blipFill>
        <p:spPr>
          <a:xfrm>
            <a:off x="330916" y="825171"/>
            <a:ext cx="3212252" cy="4208862"/>
          </a:xfrm>
          <a:prstGeom prst="rect">
            <a:avLst/>
          </a:prstGeom>
        </p:spPr>
      </p:pic>
    </p:spTree>
    <p:extLst>
      <p:ext uri="{BB962C8B-B14F-4D97-AF65-F5344CB8AC3E}">
        <p14:creationId xmlns:p14="http://schemas.microsoft.com/office/powerpoint/2010/main" val="96586233"/>
      </p:ext>
    </p:extLst>
  </p:cSld>
  <p:clrMapOvr>
    <a:masterClrMapping/>
  </p:clrMapOvr>
</p:sld>
</file>

<file path=ppt/theme/theme1.xml><?xml version="1.0" encoding="utf-8"?>
<a:theme xmlns:a="http://schemas.openxmlformats.org/drawingml/2006/main"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2454</TotalTime>
  <Words>807</Words>
  <Application>Microsoft Office PowerPoint</Application>
  <PresentationFormat>On-screen Show (16:9)</PresentationFormat>
  <Paragraphs>83</Paragraphs>
  <Slides>30</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Arial</vt:lpstr>
      <vt:lpstr>Arial</vt:lpstr>
      <vt:lpstr>Arial Black</vt:lpstr>
      <vt:lpstr>Bahnschrift</vt:lpstr>
      <vt:lpstr>Berlin Sans FB Demi</vt:lpstr>
      <vt:lpstr>Cooper Black</vt:lpstr>
      <vt:lpstr>Dubai Medium</vt:lpstr>
      <vt:lpstr>Eras Demi ITC</vt:lpstr>
      <vt:lpstr>Exo 2</vt:lpstr>
      <vt:lpstr>Fira Sans Extra Condensed Medium</vt:lpstr>
      <vt:lpstr>Gill Sans Ultra Bold</vt:lpstr>
      <vt:lpstr>Roboto Condensed Light</vt:lpstr>
      <vt:lpstr>Squada One</vt:lpstr>
      <vt:lpstr>Tech Newsletter by Slidesgo</vt:lpstr>
      <vt:lpstr>DASHBORD COVID-19</vt:lpstr>
      <vt:lpstr>PLAN:</vt:lpstr>
      <vt:lpstr>Préparation du Data.</vt:lpstr>
      <vt:lpstr>-Pour la préparation du Data au but d’avoir des tableaux bien définis sur Power BI ,on a utilisé des fichiers d’extensions csv le premier c’est le fichier pubmed et les autres c’est des fichiers résultant grâce a des codes python pour obtenir des fichiers csv de deux colonnes (PMID et Pays) Ainsi que  (PMID et Organisme) et  (PMID et FAU).</vt:lpstr>
      <vt:lpstr>Extraction du pays de fichier pub_med.txt:</vt:lpstr>
      <vt:lpstr>Extraction des organismes de fichier pub_med.txt:</vt:lpstr>
      <vt:lpstr>Extraction de author full name de fichier pub_med.txt:</vt:lpstr>
      <vt:lpstr>-Pour l’extraction des mots des champs du Titre et Abstact du fichier pubmed.txt on réaliser deux script python pour réaliser deux fichier texte qui contient la totalité des titres et la totalité des abstract de chaque article , apres on a realiser un script python similaire pour extraire les occurrences de chaque mots dans les fichiers mentione .</vt:lpstr>
      <vt:lpstr>totalAbstracts.txt:</vt:lpstr>
      <vt:lpstr>Extraction des de fichier totaltitles.txt:</vt:lpstr>
      <vt:lpstr>Extraction des mots de fichier totalAbstracts.txt:</vt:lpstr>
      <vt:lpstr>Les fichiers finals:</vt:lpstr>
      <vt:lpstr>Les fichiers finals:</vt:lpstr>
      <vt:lpstr>Les fichiers finals:</vt:lpstr>
      <vt:lpstr>Connexion et L’extraction  du Data par Power BI.  </vt:lpstr>
      <vt:lpstr> Connectivité sur POWER BI:</vt:lpstr>
      <vt:lpstr>PowerPoint Presentation</vt:lpstr>
      <vt:lpstr>PowerPoint Presentation</vt:lpstr>
      <vt:lpstr>-Après la connexion du fichier FAU.csv sur Power BI on a transformer la data avec Query Editor en fesont un split en utilisant le délimiteur #.</vt:lpstr>
      <vt:lpstr>-Après la connexion du fichier Organisme.csv sur Power BI , on a transformer la data avec le Query Editor en fesont un split avec le délimiteur #.</vt:lpstr>
      <vt:lpstr>-Après la connexion du fichier Title.csv sur Power BI , on a transformer la data avec le Query Editor.</vt:lpstr>
      <vt:lpstr>-Après la connexion du fichier Abstract.csv sur Power BI , on a transformer la data avec le Query Editor.</vt:lpstr>
      <vt:lpstr>-Après la connexion et la création des tableaux nécessaires on a crée la modélisation suivante qui va nous permettre de visualiser notre Data de manière plus efficace.</vt:lpstr>
      <vt:lpstr>Visualisation du Data. </vt:lpstr>
      <vt:lpstr>Dashbord final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NEWSLETTER</dc:title>
  <dc:creator>Simo</dc:creator>
  <cp:lastModifiedBy>simo simo</cp:lastModifiedBy>
  <cp:revision>54</cp:revision>
  <dcterms:modified xsi:type="dcterms:W3CDTF">2020-12-24T14:41:41Z</dcterms:modified>
</cp:coreProperties>
</file>