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1600" y="1171977"/>
            <a:ext cx="9448800" cy="2456524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Eine Präsentation / Vortrag</a:t>
            </a:r>
            <a:br>
              <a:rPr lang="de-DE" dirty="0"/>
            </a:br>
            <a:r>
              <a:rPr lang="de-DE" dirty="0"/>
              <a:t>präsentieren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656490" y="5641305"/>
            <a:ext cx="2865736" cy="68580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Frau : Noura </a:t>
            </a:r>
            <a:r>
              <a:rPr lang="fr-FR" dirty="0" err="1">
                <a:solidFill>
                  <a:schemeClr val="bg1"/>
                </a:solidFill>
              </a:rPr>
              <a:t>Ouirar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8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282" y="700611"/>
            <a:ext cx="11982718" cy="5880493"/>
          </a:xfrm>
        </p:spPr>
        <p:txBody>
          <a:bodyPr>
            <a:normAutofit/>
          </a:bodyPr>
          <a:lstStyle/>
          <a:p>
            <a:r>
              <a:rPr lang="de-DE" sz="3200" u="sng" dirty="0">
                <a:solidFill>
                  <a:schemeClr val="accent6">
                    <a:lumMod val="75000"/>
                  </a:schemeClr>
                </a:solidFill>
              </a:rPr>
              <a:t>Die Zuhörern Bedanken und ihre Fragen empfangen</a:t>
            </a:r>
          </a:p>
          <a:p>
            <a:r>
              <a:rPr lang="de-DE" sz="3200" dirty="0">
                <a:solidFill>
                  <a:schemeClr val="tx1">
                    <a:lumMod val="95000"/>
                  </a:schemeClr>
                </a:solidFill>
              </a:rPr>
              <a:t>Ich danke Ihnen für ihre Aufmerksamkeit</a:t>
            </a:r>
          </a:p>
          <a:p>
            <a:r>
              <a:rPr lang="de-DE" sz="3200" dirty="0">
                <a:solidFill>
                  <a:schemeClr val="tx1">
                    <a:lumMod val="95000"/>
                  </a:schemeClr>
                </a:solidFill>
              </a:rPr>
              <a:t>Ich bedanke mich Ihnen für ihre Aufmerksamkeit .</a:t>
            </a:r>
          </a:p>
          <a:p>
            <a:r>
              <a:rPr lang="de-DE" sz="3200" dirty="0">
                <a:solidFill>
                  <a:schemeClr val="tx1">
                    <a:lumMod val="95000"/>
                  </a:schemeClr>
                </a:solidFill>
              </a:rPr>
              <a:t>Ich möchte mich ganz herzlich für ihre Aufmerksamkeit bedanken.</a:t>
            </a:r>
          </a:p>
          <a:p>
            <a:r>
              <a:rPr lang="de-DE" sz="3200" dirty="0">
                <a:solidFill>
                  <a:schemeClr val="tx1">
                    <a:lumMod val="95000"/>
                  </a:schemeClr>
                </a:solidFill>
              </a:rPr>
              <a:t>Ich stehe Ihnen jetzt gerne für Fragen  zur Verfügung</a:t>
            </a:r>
          </a:p>
          <a:p>
            <a:r>
              <a:rPr lang="de-DE" sz="3200" dirty="0">
                <a:solidFill>
                  <a:schemeClr val="tx1">
                    <a:lumMod val="95000"/>
                  </a:schemeClr>
                </a:solidFill>
              </a:rPr>
              <a:t>Sie können  mir jetzt gerne Ihre Fragen stellen .</a:t>
            </a:r>
          </a:p>
          <a:p>
            <a:r>
              <a:rPr lang="de-DE" sz="3200" dirty="0">
                <a:solidFill>
                  <a:schemeClr val="tx1">
                    <a:lumMod val="95000"/>
                  </a:schemeClr>
                </a:solidFill>
              </a:rPr>
              <a:t>Wenn Sie noch Fragen haben, stehe ich Ihnen gerne zur Verfügung. </a:t>
            </a:r>
          </a:p>
          <a:p>
            <a:endParaRPr lang="de-DE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8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28600"/>
            <a:ext cx="10820400" cy="5990085"/>
          </a:xfrm>
        </p:spPr>
        <p:txBody>
          <a:bodyPr/>
          <a:lstStyle/>
          <a:p>
            <a:r>
              <a:rPr lang="de-DE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Die Zuhörern begrüßen </a:t>
            </a:r>
            <a:r>
              <a:rPr lang="de-DE" sz="3600" dirty="0"/>
              <a:t>:</a:t>
            </a:r>
          </a:p>
          <a:p>
            <a:r>
              <a:rPr lang="de-DE" dirty="0"/>
              <a:t>Guten Tag /Morgen/Abend Damen und Herren.</a:t>
            </a:r>
          </a:p>
          <a:p>
            <a:r>
              <a:rPr lang="de-DE" dirty="0"/>
              <a:t>Ich begrüße Sie/ euch ganz Herzlich.</a:t>
            </a:r>
          </a:p>
          <a:p>
            <a:r>
              <a:rPr lang="de-DE" dirty="0"/>
              <a:t>Wir begrüßen Sie/ euch .</a:t>
            </a:r>
          </a:p>
          <a:p>
            <a:r>
              <a:rPr lang="de-DE" sz="3600" dirty="0"/>
              <a:t> </a:t>
            </a:r>
            <a:r>
              <a:rPr lang="de-DE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Sich vorstellen :</a:t>
            </a:r>
          </a:p>
          <a:p>
            <a:r>
              <a:rPr lang="de-DE" dirty="0"/>
              <a:t> Mein Name ist ……</a:t>
            </a:r>
          </a:p>
          <a:p>
            <a:r>
              <a:rPr lang="de-DE" dirty="0"/>
              <a:t>Wir sind …………….</a:t>
            </a:r>
          </a:p>
          <a:p>
            <a:r>
              <a:rPr lang="de-DE" dirty="0"/>
              <a:t>Ich stelle mich vor : …..</a:t>
            </a:r>
          </a:p>
        </p:txBody>
      </p:sp>
    </p:spTree>
    <p:extLst>
      <p:ext uri="{BB962C8B-B14F-4D97-AF65-F5344CB8AC3E}">
        <p14:creationId xmlns:p14="http://schemas.microsoft.com/office/powerpoint/2010/main" val="368931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1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1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1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3" dur="1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4849" y="419785"/>
            <a:ext cx="11053763" cy="707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u="sng" dirty="0" err="1">
                <a:solidFill>
                  <a:schemeClr val="accent6">
                    <a:lumMod val="75000"/>
                  </a:schemeClr>
                </a:solidFill>
              </a:rPr>
              <a:t>Das</a:t>
            </a:r>
            <a:r>
              <a:rPr lang="fr-FR" sz="3600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3600" u="sng" dirty="0" err="1">
                <a:solidFill>
                  <a:schemeClr val="accent6">
                    <a:lumMod val="75000"/>
                  </a:schemeClr>
                </a:solidFill>
              </a:rPr>
              <a:t>Thema</a:t>
            </a:r>
            <a:r>
              <a:rPr lang="fr-FR" sz="3600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3600" u="sng" dirty="0" err="1">
                <a:solidFill>
                  <a:schemeClr val="accent6">
                    <a:lumMod val="75000"/>
                  </a:schemeClr>
                </a:solidFill>
              </a:rPr>
              <a:t>nennen</a:t>
            </a:r>
            <a:r>
              <a:rPr lang="fr-FR" sz="3600" u="sng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Heute präsentiere ich...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Ich möchte heute folgendes Thema präsentieren  ….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Ich freue mich, dass ich euch... vorstellen kann…..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Mein Referat / Meine Präsentation befasst sich mit dem Thema ……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Mein Referat / Meine Präsentation beschäftigt  sich mit dem Thema ……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Heute in Meinem Vortrag/ meiner Präsentation geht es um + AKK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Mein Thema lautet ……..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Heute in meiner Präsentation werde ich über + AKK…… sprechen.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de-DE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538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775" y="937260"/>
            <a:ext cx="10820400" cy="40241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3600" dirty="0">
                <a:solidFill>
                  <a:schemeClr val="accent6">
                    <a:lumMod val="75000"/>
                  </a:schemeClr>
                </a:solidFill>
              </a:rPr>
              <a:t>Interesse wecken</a:t>
            </a:r>
          </a:p>
          <a:p>
            <a:r>
              <a:rPr lang="de-DE" sz="3600" dirty="0"/>
              <a:t>Wusstet ihr eigentlich schon, dass</a:t>
            </a:r>
          </a:p>
          <a:p>
            <a:r>
              <a:rPr lang="de-DE" sz="3600" dirty="0"/>
              <a:t>Habt ihr schon einmal darüber nachgedacht, dass …</a:t>
            </a:r>
          </a:p>
          <a:p>
            <a:r>
              <a:rPr lang="de-DE" sz="3600" dirty="0"/>
              <a:t> Ist euch auch schon einmal aufgefallen, dass …</a:t>
            </a:r>
          </a:p>
          <a:p>
            <a:r>
              <a:rPr lang="de-DE" sz="3600" dirty="0"/>
              <a:t>Überrascht es euch auch, dass  …</a:t>
            </a:r>
          </a:p>
          <a:p>
            <a:r>
              <a:rPr lang="de-DE" sz="3600" dirty="0"/>
              <a:t>Ich werde in meiner Präsentation zeigen , dass ….</a:t>
            </a:r>
          </a:p>
          <a:p>
            <a:r>
              <a:rPr lang="de-DE" sz="3600" dirty="0"/>
              <a:t>Ich werde darlegen, dass ……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226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315" y="365597"/>
            <a:ext cx="1146649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>
                <a:solidFill>
                  <a:schemeClr val="accent6">
                    <a:lumMod val="75000"/>
                  </a:schemeClr>
                </a:solidFill>
              </a:rPr>
              <a:t>Aufbau/Struktur beschreiben/ Die Gliederung vorstellen </a:t>
            </a:r>
            <a:r>
              <a:rPr lang="de-DE" sz="3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Meine Präsentation besteht aus folgenden Teilen: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Am Anfang werde ich über... sprechen, dann über... und zuletzt...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Ich beginne mit...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Ich möchte zunächst einen kurzen Überblick über... 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Mein Vortrag besteht aus folgenden Teilen: </a:t>
            </a:r>
          </a:p>
          <a:p>
            <a:r>
              <a:rPr lang="de-DE" sz="2800" dirty="0"/>
              <a:t>Zuerst , Als Erstes , Dann , Danach , Anschließend, Abschließend Am Schluss.</a:t>
            </a:r>
          </a:p>
          <a:p>
            <a:r>
              <a:rPr lang="de-DE" sz="2800" dirty="0"/>
              <a:t>Im ersten Teil werde ich über + AKK …… sprechen.</a:t>
            </a:r>
          </a:p>
          <a:p>
            <a:r>
              <a:rPr lang="de-DE" sz="2800" dirty="0"/>
              <a:t>Im zweiten Teil werde ich auf + AKK …..eingehen.</a:t>
            </a:r>
          </a:p>
          <a:p>
            <a:r>
              <a:rPr lang="de-DE" sz="2800" dirty="0"/>
              <a:t>Im dritten Teil werde ich …….. Vorstellen.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4041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5837" y="541270"/>
            <a:ext cx="9448800" cy="6001198"/>
          </a:xfrm>
        </p:spPr>
        <p:txBody>
          <a:bodyPr>
            <a:normAutofit fontScale="25000" lnSpcReduction="20000"/>
          </a:bodyPr>
          <a:lstStyle/>
          <a:p>
            <a:r>
              <a:rPr lang="fr-FR" sz="11200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 </a:t>
            </a:r>
            <a:r>
              <a:rPr lang="de-DE" sz="11200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Vortrag sprachlich strukturiere</a:t>
            </a:r>
            <a:r>
              <a:rPr lang="fr-FR" sz="11200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:</a:t>
            </a:r>
          </a:p>
          <a:p>
            <a:pPr marL="857250" indent="-8572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de-DE" sz="8000" dirty="0"/>
              <a:t>Ich komme jetzt zum wichtigsten Punkt...</a:t>
            </a:r>
          </a:p>
          <a:p>
            <a:pPr marL="857250" indent="-8572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de-DE" sz="8000" dirty="0"/>
              <a:t>Dieses Thema ist besonders wichtig/interessant/komplex, weil...</a:t>
            </a:r>
          </a:p>
          <a:p>
            <a:pPr marL="857250" indent="-8572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de-DE" sz="8000" dirty="0"/>
              <a:t>Ich darf vielleicht als Erstes ein wenig über die Geschichte/die Entwicklung/den Prozess berichten</a:t>
            </a:r>
          </a:p>
          <a:p>
            <a:pPr marL="857250" indent="-8572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de-DE" sz="8000" dirty="0"/>
              <a:t>Als Nächstes will ich das Problem/die Situation der... behandeln</a:t>
            </a:r>
          </a:p>
          <a:p>
            <a:pPr marL="857250" indent="-8572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de-DE" sz="8000" dirty="0"/>
              <a:t>Soweit also zu + Dat   ….</a:t>
            </a:r>
          </a:p>
          <a:p>
            <a:pPr marL="857250" indent="-8572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de-DE" sz="8000" dirty="0"/>
              <a:t>Ich komme jetzt zu den Vorteilen/Nachteilen von...</a:t>
            </a:r>
          </a:p>
          <a:p>
            <a:pPr marL="857250" indent="-8572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de-DE" sz="8000" dirty="0"/>
              <a:t>... ist ein großer Vorteil/Nachteil von...</a:t>
            </a:r>
          </a:p>
          <a:p>
            <a:pPr marL="857250" indent="-8572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de-DE" sz="8000" dirty="0"/>
              <a:t>Vor- und Nachteile nennen</a:t>
            </a:r>
          </a:p>
          <a:p>
            <a:pPr marL="857250" indent="-8572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de-DE" sz="8000" dirty="0"/>
          </a:p>
          <a:p>
            <a:pPr>
              <a:lnSpc>
                <a:spcPct val="17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902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138" y="785969"/>
            <a:ext cx="9448800" cy="4584521"/>
          </a:xfrm>
        </p:spPr>
        <p:txBody>
          <a:bodyPr>
            <a:normAutofit/>
          </a:bodyPr>
          <a:lstStyle/>
          <a:p>
            <a:r>
              <a:rPr lang="de-DE" sz="3200" u="sng" dirty="0">
                <a:solidFill>
                  <a:schemeClr val="accent6">
                    <a:lumMod val="75000"/>
                  </a:schemeClr>
                </a:solidFill>
              </a:rPr>
              <a:t>Erklärungen und Beispiele geben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 Beispiel für ... ist/Beispiele für... sind....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Unter...versteht 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Mit...meint man, dass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Ich erläutere diesen Punkt mit einem Beispiel/anhand eines Beispiels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719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u="sng" dirty="0">
                <a:solidFill>
                  <a:schemeClr val="accent6">
                    <a:lumMod val="75000"/>
                  </a:schemeClr>
                </a:solidFill>
              </a:rPr>
              <a:t>Teilthemen abgrenzen</a:t>
            </a:r>
          </a:p>
          <a:p>
            <a:r>
              <a:rPr lang="de-DE" dirty="0"/>
              <a:t>Soweit zu den....</a:t>
            </a:r>
          </a:p>
          <a:p>
            <a:r>
              <a:rPr lang="de-DE" dirty="0"/>
              <a:t>Und nun zu den...</a:t>
            </a:r>
          </a:p>
          <a:p>
            <a:r>
              <a:rPr lang="de-DE" dirty="0"/>
              <a:t>Das war im Wesentlichen die Struktur der/des ...</a:t>
            </a:r>
          </a:p>
          <a:p>
            <a:r>
              <a:rPr lang="de-DE" dirty="0"/>
              <a:t>Als Nächstes sehen wir uns...an</a:t>
            </a:r>
          </a:p>
          <a:p>
            <a:r>
              <a:rPr lang="de-DE" dirty="0"/>
              <a:t>Damit können wir das Thema... abschließen und uns...zuwenden</a:t>
            </a:r>
          </a:p>
          <a:p>
            <a:r>
              <a:rPr lang="de-DE" dirty="0"/>
              <a:t>Bisher haben wir über...gesprochen</a:t>
            </a:r>
          </a:p>
        </p:txBody>
      </p:sp>
    </p:spTree>
    <p:extLst>
      <p:ext uri="{BB962C8B-B14F-4D97-AF65-F5344CB8AC3E}">
        <p14:creationId xmlns:p14="http://schemas.microsoft.com/office/powerpoint/2010/main" val="88950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>
                <a:solidFill>
                  <a:schemeClr val="accent6">
                    <a:lumMod val="75000"/>
                  </a:schemeClr>
                </a:solidFill>
              </a:rPr>
              <a:t>Zusammenfassend</a:t>
            </a:r>
          </a:p>
          <a:p>
            <a:r>
              <a:rPr lang="de-DE" dirty="0"/>
              <a:t>Die Hauptpunkten Meiner Präsentation / meinem Vortrag waren : …….</a:t>
            </a:r>
          </a:p>
          <a:p>
            <a:r>
              <a:rPr lang="de-DE" dirty="0"/>
              <a:t>Zusammenfassend lässt sich sagen</a:t>
            </a:r>
            <a:r>
              <a:rPr lang="fr-FR" dirty="0"/>
              <a:t>, </a:t>
            </a:r>
            <a:r>
              <a:rPr lang="de-DE" dirty="0"/>
              <a:t>dass ……..</a:t>
            </a:r>
          </a:p>
          <a:p>
            <a:r>
              <a:rPr lang="de-DE" dirty="0"/>
              <a:t>Abschließend lässt sich sagen , dass ……</a:t>
            </a:r>
          </a:p>
          <a:p>
            <a:r>
              <a:rPr lang="de-DE" dirty="0"/>
              <a:t>Wir können festhalten, dass ……</a:t>
            </a:r>
          </a:p>
          <a:p>
            <a:r>
              <a:rPr lang="de-DE" dirty="0"/>
              <a:t>Ich hoffe ,dass Sie eine Eindruck von + Dat….. bekommen haben 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4967892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187</TotalTime>
  <Words>521</Words>
  <Application>Microsoft Office PowerPoint</Application>
  <PresentationFormat>Grand écran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Traînée de condensation</vt:lpstr>
      <vt:lpstr>Eine Präsentation / Vortrag präsentieren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 THEMA präsentierN</dc:title>
  <dc:creator>PC</dc:creator>
  <cp:lastModifiedBy>noura ouirar</cp:lastModifiedBy>
  <cp:revision>16</cp:revision>
  <dcterms:created xsi:type="dcterms:W3CDTF">2022-11-30T12:01:55Z</dcterms:created>
  <dcterms:modified xsi:type="dcterms:W3CDTF">2022-12-02T18:37:13Z</dcterms:modified>
</cp:coreProperties>
</file>