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77" r:id="rId6"/>
    <p:sldId id="286" r:id="rId7"/>
    <p:sldId id="262" r:id="rId8"/>
    <p:sldId id="263" r:id="rId9"/>
    <p:sldId id="290" r:id="rId10"/>
    <p:sldId id="264" r:id="rId11"/>
    <p:sldId id="258" r:id="rId12"/>
    <p:sldId id="278"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DA2EC8-67BC-4676-8FCF-95897282AE36}" v="45" dt="2024-01-15T10:58:08.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5" autoAdjust="0"/>
  </p:normalViewPr>
  <p:slideViewPr>
    <p:cSldViewPr snapToGrid="0">
      <p:cViewPr varScale="1">
        <p:scale>
          <a:sx n="63" d="100"/>
          <a:sy n="63" d="100"/>
        </p:scale>
        <p:origin x="804" y="76"/>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janya T V" userId="96fb6201-2058-4266-af9c-4e8a5bcb3563" providerId="ADAL" clId="{4DDA2EC8-67BC-4676-8FCF-95897282AE36}"/>
    <pc:docChg chg="custSel addSld delSld modSld">
      <pc:chgData name="Soujanya T V" userId="96fb6201-2058-4266-af9c-4e8a5bcb3563" providerId="ADAL" clId="{4DDA2EC8-67BC-4676-8FCF-95897282AE36}" dt="2024-01-15T10:59:28.014" v="684" actId="403"/>
      <pc:docMkLst>
        <pc:docMk/>
      </pc:docMkLst>
      <pc:sldChg chg="delSp modSp mod">
        <pc:chgData name="Soujanya T V" userId="96fb6201-2058-4266-af9c-4e8a5bcb3563" providerId="ADAL" clId="{4DDA2EC8-67BC-4676-8FCF-95897282AE36}" dt="2024-01-15T10:53:03.900" v="598" actId="478"/>
        <pc:sldMkLst>
          <pc:docMk/>
          <pc:sldMk cId="707789176" sldId="258"/>
        </pc:sldMkLst>
        <pc:spChg chg="mod">
          <ac:chgData name="Soujanya T V" userId="96fb6201-2058-4266-af9c-4e8a5bcb3563" providerId="ADAL" clId="{4DDA2EC8-67BC-4676-8FCF-95897282AE36}" dt="2024-01-15T10:52:56.463" v="597" actId="20577"/>
          <ac:spMkLst>
            <pc:docMk/>
            <pc:sldMk cId="707789176" sldId="258"/>
            <ac:spMk id="2" creationId="{A29DE7F2-E890-4744-88DD-A75F5E300513}"/>
          </ac:spMkLst>
        </pc:spChg>
        <pc:spChg chg="del">
          <ac:chgData name="Soujanya T V" userId="96fb6201-2058-4266-af9c-4e8a5bcb3563" providerId="ADAL" clId="{4DDA2EC8-67BC-4676-8FCF-95897282AE36}" dt="2024-01-15T10:53:03.900" v="598" actId="478"/>
          <ac:spMkLst>
            <pc:docMk/>
            <pc:sldMk cId="707789176" sldId="258"/>
            <ac:spMk id="3" creationId="{B41BEFCB-C2E8-4F6F-B4E4-FDD52E2041BF}"/>
          </ac:spMkLst>
        </pc:spChg>
        <pc:spChg chg="del">
          <ac:chgData name="Soujanya T V" userId="96fb6201-2058-4266-af9c-4e8a5bcb3563" providerId="ADAL" clId="{4DDA2EC8-67BC-4676-8FCF-95897282AE36}" dt="2024-01-15T10:53:03.900" v="598" actId="478"/>
          <ac:spMkLst>
            <pc:docMk/>
            <pc:sldMk cId="707789176" sldId="258"/>
            <ac:spMk id="4" creationId="{92078759-3A2F-49C4-A46E-BF94133C0D22}"/>
          </ac:spMkLst>
        </pc:spChg>
      </pc:sldChg>
      <pc:sldChg chg="del">
        <pc:chgData name="Soujanya T V" userId="96fb6201-2058-4266-af9c-4e8a5bcb3563" providerId="ADAL" clId="{4DDA2EC8-67BC-4676-8FCF-95897282AE36}" dt="2024-01-15T10:57:19.783" v="624" actId="2696"/>
        <pc:sldMkLst>
          <pc:docMk/>
          <pc:sldMk cId="566997565" sldId="260"/>
        </pc:sldMkLst>
      </pc:sldChg>
      <pc:sldChg chg="addSp delSp modSp mod">
        <pc:chgData name="Soujanya T V" userId="96fb6201-2058-4266-af9c-4e8a5bcb3563" providerId="ADAL" clId="{4DDA2EC8-67BC-4676-8FCF-95897282AE36}" dt="2024-01-15T08:43:30.877" v="425" actId="403"/>
        <pc:sldMkLst>
          <pc:docMk/>
          <pc:sldMk cId="1593920805" sldId="262"/>
        </pc:sldMkLst>
        <pc:spChg chg="mod">
          <ac:chgData name="Soujanya T V" userId="96fb6201-2058-4266-af9c-4e8a5bcb3563" providerId="ADAL" clId="{4DDA2EC8-67BC-4676-8FCF-95897282AE36}" dt="2024-01-15T08:39:16.828" v="169" actId="20577"/>
          <ac:spMkLst>
            <pc:docMk/>
            <pc:sldMk cId="1593920805" sldId="262"/>
            <ac:spMk id="2" creationId="{75031FE9-9059-4FE8-B4AC-9771F23A1B89}"/>
          </ac:spMkLst>
        </pc:spChg>
        <pc:spChg chg="del">
          <ac:chgData name="Soujanya T V" userId="96fb6201-2058-4266-af9c-4e8a5bcb3563" providerId="ADAL" clId="{4DDA2EC8-67BC-4676-8FCF-95897282AE36}" dt="2024-01-15T08:39:36.226" v="170" actId="478"/>
          <ac:spMkLst>
            <pc:docMk/>
            <pc:sldMk cId="1593920805" sldId="262"/>
            <ac:spMk id="3" creationId="{D4A2EB3F-4D60-451F-8F45-7D6654D2FCD9}"/>
          </ac:spMkLst>
        </pc:spChg>
        <pc:spChg chg="del">
          <ac:chgData name="Soujanya T V" userId="96fb6201-2058-4266-af9c-4e8a5bcb3563" providerId="ADAL" clId="{4DDA2EC8-67BC-4676-8FCF-95897282AE36}" dt="2024-01-15T08:39:36.226" v="170" actId="478"/>
          <ac:spMkLst>
            <pc:docMk/>
            <pc:sldMk cId="1593920805" sldId="262"/>
            <ac:spMk id="4" creationId="{64CDF2CB-D253-426E-B44A-B095AC439248}"/>
          </ac:spMkLst>
        </pc:spChg>
        <pc:spChg chg="del">
          <ac:chgData name="Soujanya T V" userId="96fb6201-2058-4266-af9c-4e8a5bcb3563" providerId="ADAL" clId="{4DDA2EC8-67BC-4676-8FCF-95897282AE36}" dt="2024-01-15T08:39:36.226" v="170" actId="478"/>
          <ac:spMkLst>
            <pc:docMk/>
            <pc:sldMk cId="1593920805" sldId="262"/>
            <ac:spMk id="5" creationId="{E524A206-FA1A-4C14-B6FB-CD12350EE3DF}"/>
          </ac:spMkLst>
        </pc:spChg>
        <pc:spChg chg="add del mod">
          <ac:chgData name="Soujanya T V" userId="96fb6201-2058-4266-af9c-4e8a5bcb3563" providerId="ADAL" clId="{4DDA2EC8-67BC-4676-8FCF-95897282AE36}" dt="2024-01-15T08:39:49.635" v="171" actId="478"/>
          <ac:spMkLst>
            <pc:docMk/>
            <pc:sldMk cId="1593920805" sldId="262"/>
            <ac:spMk id="8" creationId="{A93C67B5-4A5F-AAA1-E058-8679292339B7}"/>
          </ac:spMkLst>
        </pc:spChg>
        <pc:spChg chg="add del mod">
          <ac:chgData name="Soujanya T V" userId="96fb6201-2058-4266-af9c-4e8a5bcb3563" providerId="ADAL" clId="{4DDA2EC8-67BC-4676-8FCF-95897282AE36}" dt="2024-01-15T08:39:49.635" v="171" actId="478"/>
          <ac:spMkLst>
            <pc:docMk/>
            <pc:sldMk cId="1593920805" sldId="262"/>
            <ac:spMk id="10" creationId="{61F34F67-F445-FEEF-E16E-D6F1E0349176}"/>
          </ac:spMkLst>
        </pc:spChg>
        <pc:spChg chg="add del mod">
          <ac:chgData name="Soujanya T V" userId="96fb6201-2058-4266-af9c-4e8a5bcb3563" providerId="ADAL" clId="{4DDA2EC8-67BC-4676-8FCF-95897282AE36}" dt="2024-01-15T08:39:49.635" v="171" actId="478"/>
          <ac:spMkLst>
            <pc:docMk/>
            <pc:sldMk cId="1593920805" sldId="262"/>
            <ac:spMk id="12" creationId="{4C9A5D5B-6CD2-C77B-3B43-E7754552F28A}"/>
          </ac:spMkLst>
        </pc:spChg>
        <pc:spChg chg="add del mod">
          <ac:chgData name="Soujanya T V" userId="96fb6201-2058-4266-af9c-4e8a5bcb3563" providerId="ADAL" clId="{4DDA2EC8-67BC-4676-8FCF-95897282AE36}" dt="2024-01-15T08:39:49.635" v="171" actId="478"/>
          <ac:spMkLst>
            <pc:docMk/>
            <pc:sldMk cId="1593920805" sldId="262"/>
            <ac:spMk id="14" creationId="{5FBE8BD5-83D6-4E11-28B6-2983C377F71E}"/>
          </ac:spMkLst>
        </pc:spChg>
        <pc:spChg chg="add del mod">
          <ac:chgData name="Soujanya T V" userId="96fb6201-2058-4266-af9c-4e8a5bcb3563" providerId="ADAL" clId="{4DDA2EC8-67BC-4676-8FCF-95897282AE36}" dt="2024-01-15T08:39:49.635" v="171" actId="478"/>
          <ac:spMkLst>
            <pc:docMk/>
            <pc:sldMk cId="1593920805" sldId="262"/>
            <ac:spMk id="16" creationId="{42D8116D-AB6D-0BC2-7C01-54FD2E4A5661}"/>
          </ac:spMkLst>
        </pc:spChg>
        <pc:spChg chg="add del mod">
          <ac:chgData name="Soujanya T V" userId="96fb6201-2058-4266-af9c-4e8a5bcb3563" providerId="ADAL" clId="{4DDA2EC8-67BC-4676-8FCF-95897282AE36}" dt="2024-01-15T08:39:49.635" v="171" actId="478"/>
          <ac:spMkLst>
            <pc:docMk/>
            <pc:sldMk cId="1593920805" sldId="262"/>
            <ac:spMk id="18" creationId="{FF47AFFB-C2A6-4239-13A3-5387E36740E1}"/>
          </ac:spMkLst>
        </pc:spChg>
        <pc:spChg chg="add del mod">
          <ac:chgData name="Soujanya T V" userId="96fb6201-2058-4266-af9c-4e8a5bcb3563" providerId="ADAL" clId="{4DDA2EC8-67BC-4676-8FCF-95897282AE36}" dt="2024-01-15T08:39:49.635" v="171" actId="478"/>
          <ac:spMkLst>
            <pc:docMk/>
            <pc:sldMk cId="1593920805" sldId="262"/>
            <ac:spMk id="20" creationId="{92B21CE0-9CE2-8732-753B-7DFB035562EF}"/>
          </ac:spMkLst>
        </pc:spChg>
        <pc:spChg chg="add del mod">
          <ac:chgData name="Soujanya T V" userId="96fb6201-2058-4266-af9c-4e8a5bcb3563" providerId="ADAL" clId="{4DDA2EC8-67BC-4676-8FCF-95897282AE36}" dt="2024-01-15T08:39:49.635" v="171" actId="478"/>
          <ac:spMkLst>
            <pc:docMk/>
            <pc:sldMk cId="1593920805" sldId="262"/>
            <ac:spMk id="22" creationId="{22E1C237-C1C2-F8F8-2739-5195539E4BFB}"/>
          </ac:spMkLst>
        </pc:spChg>
        <pc:spChg chg="add mod">
          <ac:chgData name="Soujanya T V" userId="96fb6201-2058-4266-af9c-4e8a5bcb3563" providerId="ADAL" clId="{4DDA2EC8-67BC-4676-8FCF-95897282AE36}" dt="2024-01-15T08:43:30.877" v="425" actId="403"/>
          <ac:spMkLst>
            <pc:docMk/>
            <pc:sldMk cId="1593920805" sldId="262"/>
            <ac:spMk id="23" creationId="{4C7D6098-3446-384C-4335-D90542A91F96}"/>
          </ac:spMkLst>
        </pc:spChg>
        <pc:spChg chg="del">
          <ac:chgData name="Soujanya T V" userId="96fb6201-2058-4266-af9c-4e8a5bcb3563" providerId="ADAL" clId="{4DDA2EC8-67BC-4676-8FCF-95897282AE36}" dt="2024-01-15T08:39:36.226" v="170" actId="478"/>
          <ac:spMkLst>
            <pc:docMk/>
            <pc:sldMk cId="1593920805" sldId="262"/>
            <ac:spMk id="65" creationId="{3965A28E-5CC3-459C-83AA-167F9F4CE00C}"/>
          </ac:spMkLst>
        </pc:spChg>
        <pc:spChg chg="del">
          <ac:chgData name="Soujanya T V" userId="96fb6201-2058-4266-af9c-4e8a5bcb3563" providerId="ADAL" clId="{4DDA2EC8-67BC-4676-8FCF-95897282AE36}" dt="2024-01-15T08:39:36.226" v="170" actId="478"/>
          <ac:spMkLst>
            <pc:docMk/>
            <pc:sldMk cId="1593920805" sldId="262"/>
            <ac:spMk id="66" creationId="{2803ED57-1A43-46A8-BC98-811CA2CD7EE3}"/>
          </ac:spMkLst>
        </pc:spChg>
        <pc:spChg chg="del">
          <ac:chgData name="Soujanya T V" userId="96fb6201-2058-4266-af9c-4e8a5bcb3563" providerId="ADAL" clId="{4DDA2EC8-67BC-4676-8FCF-95897282AE36}" dt="2024-01-15T08:39:36.226" v="170" actId="478"/>
          <ac:spMkLst>
            <pc:docMk/>
            <pc:sldMk cId="1593920805" sldId="262"/>
            <ac:spMk id="67" creationId="{5DD7E283-D713-4AC9-9B8C-608BBA10A820}"/>
          </ac:spMkLst>
        </pc:spChg>
        <pc:spChg chg="del">
          <ac:chgData name="Soujanya T V" userId="96fb6201-2058-4266-af9c-4e8a5bcb3563" providerId="ADAL" clId="{4DDA2EC8-67BC-4676-8FCF-95897282AE36}" dt="2024-01-15T08:39:36.226" v="170" actId="478"/>
          <ac:spMkLst>
            <pc:docMk/>
            <pc:sldMk cId="1593920805" sldId="262"/>
            <ac:spMk id="68" creationId="{C5A9125A-B202-417F-B5CA-681093F8A950}"/>
          </ac:spMkLst>
        </pc:spChg>
        <pc:spChg chg="del">
          <ac:chgData name="Soujanya T V" userId="96fb6201-2058-4266-af9c-4e8a5bcb3563" providerId="ADAL" clId="{4DDA2EC8-67BC-4676-8FCF-95897282AE36}" dt="2024-01-15T08:39:36.226" v="170" actId="478"/>
          <ac:spMkLst>
            <pc:docMk/>
            <pc:sldMk cId="1593920805" sldId="262"/>
            <ac:spMk id="69" creationId="{E79D8DDE-4530-4049-9A8C-A811A2C5D18A}"/>
          </ac:spMkLst>
        </pc:spChg>
        <pc:spChg chg="del">
          <ac:chgData name="Soujanya T V" userId="96fb6201-2058-4266-af9c-4e8a5bcb3563" providerId="ADAL" clId="{4DDA2EC8-67BC-4676-8FCF-95897282AE36}" dt="2024-01-15T08:39:36.226" v="170" actId="478"/>
          <ac:spMkLst>
            <pc:docMk/>
            <pc:sldMk cId="1593920805" sldId="262"/>
            <ac:spMk id="70" creationId="{C0199418-7058-49B4-86EA-CE4B3CCD4F32}"/>
          </ac:spMkLst>
        </pc:spChg>
        <pc:spChg chg="del">
          <ac:chgData name="Soujanya T V" userId="96fb6201-2058-4266-af9c-4e8a5bcb3563" providerId="ADAL" clId="{4DDA2EC8-67BC-4676-8FCF-95897282AE36}" dt="2024-01-15T08:39:36.226" v="170" actId="478"/>
          <ac:spMkLst>
            <pc:docMk/>
            <pc:sldMk cId="1593920805" sldId="262"/>
            <ac:spMk id="71" creationId="{8B815D0D-0225-4E87-A49A-44A085054872}"/>
          </ac:spMkLst>
        </pc:spChg>
      </pc:sldChg>
      <pc:sldChg chg="addSp delSp modSp mod modClrScheme chgLayout">
        <pc:chgData name="Soujanya T V" userId="96fb6201-2058-4266-af9c-4e8a5bcb3563" providerId="ADAL" clId="{4DDA2EC8-67BC-4676-8FCF-95897282AE36}" dt="2024-01-15T10:47:30.738" v="492" actId="1076"/>
        <pc:sldMkLst>
          <pc:docMk/>
          <pc:sldMk cId="627911590" sldId="263"/>
        </pc:sldMkLst>
        <pc:spChg chg="mod">
          <ac:chgData name="Soujanya T V" userId="96fb6201-2058-4266-af9c-4e8a5bcb3563" providerId="ADAL" clId="{4DDA2EC8-67BC-4676-8FCF-95897282AE36}" dt="2024-01-15T10:47:03.900" v="488" actId="26606"/>
          <ac:spMkLst>
            <pc:docMk/>
            <pc:sldMk cId="627911590" sldId="263"/>
            <ac:spMk id="2" creationId="{7291CFAB-A735-4A31-A51D-42FE1F5E94E0}"/>
          </ac:spMkLst>
        </pc:spChg>
        <pc:spChg chg="del">
          <ac:chgData name="Soujanya T V" userId="96fb6201-2058-4266-af9c-4e8a5bcb3563" providerId="ADAL" clId="{4DDA2EC8-67BC-4676-8FCF-95897282AE36}" dt="2024-01-15T10:44:42.545" v="464" actId="478"/>
          <ac:spMkLst>
            <pc:docMk/>
            <pc:sldMk cId="627911590" sldId="263"/>
            <ac:spMk id="3" creationId="{54E3FF72-DB34-4BB6-A010-93B275EE2740}"/>
          </ac:spMkLst>
        </pc:spChg>
        <pc:spChg chg="del">
          <ac:chgData name="Soujanya T V" userId="96fb6201-2058-4266-af9c-4e8a5bcb3563" providerId="ADAL" clId="{4DDA2EC8-67BC-4676-8FCF-95897282AE36}" dt="2024-01-15T10:44:42.545" v="464" actId="478"/>
          <ac:spMkLst>
            <pc:docMk/>
            <pc:sldMk cId="627911590" sldId="263"/>
            <ac:spMk id="4" creationId="{8421587F-8DFD-4A31-9931-8A346A92D87A}"/>
          </ac:spMkLst>
        </pc:spChg>
        <pc:spChg chg="del">
          <ac:chgData name="Soujanya T V" userId="96fb6201-2058-4266-af9c-4e8a5bcb3563" providerId="ADAL" clId="{4DDA2EC8-67BC-4676-8FCF-95897282AE36}" dt="2024-01-15T10:44:42.545" v="464" actId="478"/>
          <ac:spMkLst>
            <pc:docMk/>
            <pc:sldMk cId="627911590" sldId="263"/>
            <ac:spMk id="5" creationId="{8CA13291-3BED-433C-95D4-9FD6E2828B18}"/>
          </ac:spMkLst>
        </pc:spChg>
        <pc:spChg chg="mod ord">
          <ac:chgData name="Soujanya T V" userId="96fb6201-2058-4266-af9c-4e8a5bcb3563" providerId="ADAL" clId="{4DDA2EC8-67BC-4676-8FCF-95897282AE36}" dt="2024-01-15T10:47:03.900" v="488" actId="26606"/>
          <ac:spMkLst>
            <pc:docMk/>
            <pc:sldMk cId="627911590" sldId="263"/>
            <ac:spMk id="6" creationId="{221F794A-4793-4DB0-91FD-E5B132FC1634}"/>
          </ac:spMkLst>
        </pc:spChg>
        <pc:spChg chg="add del mod">
          <ac:chgData name="Soujanya T V" userId="96fb6201-2058-4266-af9c-4e8a5bcb3563" providerId="ADAL" clId="{4DDA2EC8-67BC-4676-8FCF-95897282AE36}" dt="2024-01-15T10:44:55.261" v="466" actId="478"/>
          <ac:spMkLst>
            <pc:docMk/>
            <pc:sldMk cId="627911590" sldId="263"/>
            <ac:spMk id="8" creationId="{2B8892F4-61DA-C7FC-71E1-8C50EB7B3001}"/>
          </ac:spMkLst>
        </pc:spChg>
        <pc:spChg chg="add mod">
          <ac:chgData name="Soujanya T V" userId="96fb6201-2058-4266-af9c-4e8a5bcb3563" providerId="ADAL" clId="{4DDA2EC8-67BC-4676-8FCF-95897282AE36}" dt="2024-01-15T10:47:30.738" v="492" actId="1076"/>
          <ac:spMkLst>
            <pc:docMk/>
            <pc:sldMk cId="627911590" sldId="263"/>
            <ac:spMk id="10" creationId="{4A118C99-A9E1-92F7-98B1-E080FA8CF7C0}"/>
          </ac:spMkLst>
        </pc:spChg>
        <pc:spChg chg="add del mod">
          <ac:chgData name="Soujanya T V" userId="96fb6201-2058-4266-af9c-4e8a5bcb3563" providerId="ADAL" clId="{4DDA2EC8-67BC-4676-8FCF-95897282AE36}" dt="2024-01-15T10:44:55.261" v="466" actId="478"/>
          <ac:spMkLst>
            <pc:docMk/>
            <pc:sldMk cId="627911590" sldId="263"/>
            <ac:spMk id="12" creationId="{80CB0AF8-06F1-A06E-634F-CDA5CC1FEFA8}"/>
          </ac:spMkLst>
        </pc:spChg>
        <pc:spChg chg="add del mod">
          <ac:chgData name="Soujanya T V" userId="96fb6201-2058-4266-af9c-4e8a5bcb3563" providerId="ADAL" clId="{4DDA2EC8-67BC-4676-8FCF-95897282AE36}" dt="2024-01-15T10:44:55.261" v="466" actId="478"/>
          <ac:spMkLst>
            <pc:docMk/>
            <pc:sldMk cId="627911590" sldId="263"/>
            <ac:spMk id="14" creationId="{F01249D8-90BF-82D9-4BCC-C8BFC00DEA83}"/>
          </ac:spMkLst>
        </pc:spChg>
        <pc:spChg chg="add del mod">
          <ac:chgData name="Soujanya T V" userId="96fb6201-2058-4266-af9c-4e8a5bcb3563" providerId="ADAL" clId="{4DDA2EC8-67BC-4676-8FCF-95897282AE36}" dt="2024-01-15T10:44:55.261" v="466" actId="478"/>
          <ac:spMkLst>
            <pc:docMk/>
            <pc:sldMk cId="627911590" sldId="263"/>
            <ac:spMk id="16" creationId="{6FC87C89-4DC7-48C9-22CB-7B54B83A1EC5}"/>
          </ac:spMkLst>
        </pc:spChg>
        <pc:spChg chg="add del mod">
          <ac:chgData name="Soujanya T V" userId="96fb6201-2058-4266-af9c-4e8a5bcb3563" providerId="ADAL" clId="{4DDA2EC8-67BC-4676-8FCF-95897282AE36}" dt="2024-01-15T10:44:55.261" v="466" actId="478"/>
          <ac:spMkLst>
            <pc:docMk/>
            <pc:sldMk cId="627911590" sldId="263"/>
            <ac:spMk id="18" creationId="{2EF51761-403D-1269-09CE-D763C5971614}"/>
          </ac:spMkLst>
        </pc:spChg>
        <pc:spChg chg="add del mod">
          <ac:chgData name="Soujanya T V" userId="96fb6201-2058-4266-af9c-4e8a5bcb3563" providerId="ADAL" clId="{4DDA2EC8-67BC-4676-8FCF-95897282AE36}" dt="2024-01-15T10:44:55.261" v="466" actId="478"/>
          <ac:spMkLst>
            <pc:docMk/>
            <pc:sldMk cId="627911590" sldId="263"/>
            <ac:spMk id="20" creationId="{129A07C3-A25E-5416-F145-3F1911EAC183}"/>
          </ac:spMkLst>
        </pc:spChg>
        <pc:spChg chg="del">
          <ac:chgData name="Soujanya T V" userId="96fb6201-2058-4266-af9c-4e8a5bcb3563" providerId="ADAL" clId="{4DDA2EC8-67BC-4676-8FCF-95897282AE36}" dt="2024-01-15T10:44:42.545" v="464" actId="478"/>
          <ac:spMkLst>
            <pc:docMk/>
            <pc:sldMk cId="627911590" sldId="263"/>
            <ac:spMk id="22" creationId="{90EE4EC2-315F-4BCE-91FD-64A3D3AF94D2}"/>
          </ac:spMkLst>
        </pc:spChg>
        <pc:spChg chg="del">
          <ac:chgData name="Soujanya T V" userId="96fb6201-2058-4266-af9c-4e8a5bcb3563" providerId="ADAL" clId="{4DDA2EC8-67BC-4676-8FCF-95897282AE36}" dt="2024-01-15T10:44:42.545" v="464" actId="478"/>
          <ac:spMkLst>
            <pc:docMk/>
            <pc:sldMk cId="627911590" sldId="263"/>
            <ac:spMk id="23" creationId="{41BDD77E-A892-4E87-9B6D-EF78B0038A44}"/>
          </ac:spMkLst>
        </pc:spChg>
        <pc:spChg chg="del">
          <ac:chgData name="Soujanya T V" userId="96fb6201-2058-4266-af9c-4e8a5bcb3563" providerId="ADAL" clId="{4DDA2EC8-67BC-4676-8FCF-95897282AE36}" dt="2024-01-15T10:44:42.545" v="464" actId="478"/>
          <ac:spMkLst>
            <pc:docMk/>
            <pc:sldMk cId="627911590" sldId="263"/>
            <ac:spMk id="24" creationId="{4F05CFBF-1A7F-4C99-9321-EF2EF7BEF771}"/>
          </ac:spMkLst>
        </pc:spChg>
        <pc:spChg chg="del">
          <ac:chgData name="Soujanya T V" userId="96fb6201-2058-4266-af9c-4e8a5bcb3563" providerId="ADAL" clId="{4DDA2EC8-67BC-4676-8FCF-95897282AE36}" dt="2024-01-15T10:44:42.545" v="464" actId="478"/>
          <ac:spMkLst>
            <pc:docMk/>
            <pc:sldMk cId="627911590" sldId="263"/>
            <ac:spMk id="25" creationId="{A8113FBA-9114-48D1-A189-9A1B7ABCF38A}"/>
          </ac:spMkLst>
        </pc:spChg>
        <pc:spChg chg="del">
          <ac:chgData name="Soujanya T V" userId="96fb6201-2058-4266-af9c-4e8a5bcb3563" providerId="ADAL" clId="{4DDA2EC8-67BC-4676-8FCF-95897282AE36}" dt="2024-01-15T10:44:42.545" v="464" actId="478"/>
          <ac:spMkLst>
            <pc:docMk/>
            <pc:sldMk cId="627911590" sldId="263"/>
            <ac:spMk id="26" creationId="{E6AB6387-E6AE-46CB-8500-4F11FA6B44BA}"/>
          </ac:spMkLst>
        </pc:spChg>
        <pc:spChg chg="del">
          <ac:chgData name="Soujanya T V" userId="96fb6201-2058-4266-af9c-4e8a5bcb3563" providerId="ADAL" clId="{4DDA2EC8-67BC-4676-8FCF-95897282AE36}" dt="2024-01-15T10:44:42.545" v="464" actId="478"/>
          <ac:spMkLst>
            <pc:docMk/>
            <pc:sldMk cId="627911590" sldId="263"/>
            <ac:spMk id="27" creationId="{8385ECC2-8A21-4825-96AB-97E7C4FB9A1A}"/>
          </ac:spMkLst>
        </pc:spChg>
        <pc:spChg chg="del">
          <ac:chgData name="Soujanya T V" userId="96fb6201-2058-4266-af9c-4e8a5bcb3563" providerId="ADAL" clId="{4DDA2EC8-67BC-4676-8FCF-95897282AE36}" dt="2024-01-15T10:44:42.545" v="464" actId="478"/>
          <ac:spMkLst>
            <pc:docMk/>
            <pc:sldMk cId="627911590" sldId="263"/>
            <ac:spMk id="28" creationId="{9BB8B2E0-57A3-43A4-859A-28669F14F8FE}"/>
          </ac:spMkLst>
        </pc:spChg>
        <pc:spChg chg="add del mod">
          <ac:chgData name="Soujanya T V" userId="96fb6201-2058-4266-af9c-4e8a5bcb3563" providerId="ADAL" clId="{4DDA2EC8-67BC-4676-8FCF-95897282AE36}" dt="2024-01-15T10:44:55.261" v="466" actId="478"/>
          <ac:spMkLst>
            <pc:docMk/>
            <pc:sldMk cId="627911590" sldId="263"/>
            <ac:spMk id="29" creationId="{8A150D8B-3408-CEF6-4109-2FD29868559E}"/>
          </ac:spMkLst>
        </pc:spChg>
        <pc:spChg chg="add del mod">
          <ac:chgData name="Soujanya T V" userId="96fb6201-2058-4266-af9c-4e8a5bcb3563" providerId="ADAL" clId="{4DDA2EC8-67BC-4676-8FCF-95897282AE36}" dt="2024-01-15T10:47:11.994" v="490" actId="478"/>
          <ac:spMkLst>
            <pc:docMk/>
            <pc:sldMk cId="627911590" sldId="263"/>
            <ac:spMk id="1031" creationId="{88047458-A86C-D5E0-8255-A896F8ECC7BB}"/>
          </ac:spMkLst>
        </pc:spChg>
        <pc:spChg chg="add del mod">
          <ac:chgData name="Soujanya T V" userId="96fb6201-2058-4266-af9c-4e8a5bcb3563" providerId="ADAL" clId="{4DDA2EC8-67BC-4676-8FCF-95897282AE36}" dt="2024-01-15T10:47:11.994" v="490" actId="478"/>
          <ac:spMkLst>
            <pc:docMk/>
            <pc:sldMk cId="627911590" sldId="263"/>
            <ac:spMk id="1033" creationId="{66F71813-1F7E-60D3-C11B-F67FA40BC75C}"/>
          </ac:spMkLst>
        </pc:spChg>
        <pc:picChg chg="add mod">
          <ac:chgData name="Soujanya T V" userId="96fb6201-2058-4266-af9c-4e8a5bcb3563" providerId="ADAL" clId="{4DDA2EC8-67BC-4676-8FCF-95897282AE36}" dt="2024-01-15T10:47:07.908" v="489" actId="14100"/>
          <ac:picMkLst>
            <pc:docMk/>
            <pc:sldMk cId="627911590" sldId="263"/>
            <ac:picMk id="1026" creationId="{853F4460-E998-D587-5E8E-315CFF16FB0B}"/>
          </ac:picMkLst>
        </pc:picChg>
      </pc:sldChg>
      <pc:sldChg chg="addSp delSp modSp mod">
        <pc:chgData name="Soujanya T V" userId="96fb6201-2058-4266-af9c-4e8a5bcb3563" providerId="ADAL" clId="{4DDA2EC8-67BC-4676-8FCF-95897282AE36}" dt="2024-01-15T10:52:24.174" v="581" actId="1076"/>
        <pc:sldMkLst>
          <pc:docMk/>
          <pc:sldMk cId="1346372204" sldId="264"/>
        </pc:sldMkLst>
        <pc:spChg chg="mod">
          <ac:chgData name="Soujanya T V" userId="96fb6201-2058-4266-af9c-4e8a5bcb3563" providerId="ADAL" clId="{4DDA2EC8-67BC-4676-8FCF-95897282AE36}" dt="2024-01-15T10:51:07.377" v="528" actId="20577"/>
          <ac:spMkLst>
            <pc:docMk/>
            <pc:sldMk cId="1346372204" sldId="264"/>
            <ac:spMk id="2" creationId="{537E1C88-627C-4655-A4FB-0BB02EDB078A}"/>
          </ac:spMkLst>
        </pc:spChg>
        <pc:spChg chg="mod">
          <ac:chgData name="Soujanya T V" userId="96fb6201-2058-4266-af9c-4e8a5bcb3563" providerId="ADAL" clId="{4DDA2EC8-67BC-4676-8FCF-95897282AE36}" dt="2024-01-15T10:52:15.522" v="579" actId="14100"/>
          <ac:spMkLst>
            <pc:docMk/>
            <pc:sldMk cId="1346372204" sldId="264"/>
            <ac:spMk id="3" creationId="{033634FE-ADF0-4BC3-A0A9-447EA9DD096B}"/>
          </ac:spMkLst>
        </pc:spChg>
        <pc:spChg chg="del">
          <ac:chgData name="Soujanya T V" userId="96fb6201-2058-4266-af9c-4e8a5bcb3563" providerId="ADAL" clId="{4DDA2EC8-67BC-4676-8FCF-95897282AE36}" dt="2024-01-15T10:51:34.611" v="572" actId="478"/>
          <ac:spMkLst>
            <pc:docMk/>
            <pc:sldMk cId="1346372204" sldId="264"/>
            <ac:spMk id="4" creationId="{BD0AD2EB-86EE-409B-A978-A2CA82E37880}"/>
          </ac:spMkLst>
        </pc:spChg>
        <pc:spChg chg="del">
          <ac:chgData name="Soujanya T V" userId="96fb6201-2058-4266-af9c-4e8a5bcb3563" providerId="ADAL" clId="{4DDA2EC8-67BC-4676-8FCF-95897282AE36}" dt="2024-01-15T10:51:34.611" v="572" actId="478"/>
          <ac:spMkLst>
            <pc:docMk/>
            <pc:sldMk cId="1346372204" sldId="264"/>
            <ac:spMk id="5" creationId="{81531A96-6BD3-4FD2-9B51-3CBB43DADCC8}"/>
          </ac:spMkLst>
        </pc:spChg>
        <pc:picChg chg="add mod">
          <ac:chgData name="Soujanya T V" userId="96fb6201-2058-4266-af9c-4e8a5bcb3563" providerId="ADAL" clId="{4DDA2EC8-67BC-4676-8FCF-95897282AE36}" dt="2024-01-15T10:52:24.174" v="581" actId="1076"/>
          <ac:picMkLst>
            <pc:docMk/>
            <pc:sldMk cId="1346372204" sldId="264"/>
            <ac:picMk id="3074" creationId="{CCCECF37-B335-A528-4416-74780C72501B}"/>
          </ac:picMkLst>
        </pc:picChg>
      </pc:sldChg>
      <pc:sldChg chg="del">
        <pc:chgData name="Soujanya T V" userId="96fb6201-2058-4266-af9c-4e8a5bcb3563" providerId="ADAL" clId="{4DDA2EC8-67BC-4676-8FCF-95897282AE36}" dt="2024-01-15T10:57:19.783" v="624" actId="2696"/>
        <pc:sldMkLst>
          <pc:docMk/>
          <pc:sldMk cId="4151694508" sldId="268"/>
        </pc:sldMkLst>
      </pc:sldChg>
      <pc:sldChg chg="del">
        <pc:chgData name="Soujanya T V" userId="96fb6201-2058-4266-af9c-4e8a5bcb3563" providerId="ADAL" clId="{4DDA2EC8-67BC-4676-8FCF-95897282AE36}" dt="2024-01-15T10:57:19.783" v="624" actId="2696"/>
        <pc:sldMkLst>
          <pc:docMk/>
          <pc:sldMk cId="1386261083" sldId="272"/>
        </pc:sldMkLst>
      </pc:sldChg>
      <pc:sldChg chg="del">
        <pc:chgData name="Soujanya T V" userId="96fb6201-2058-4266-af9c-4e8a5bcb3563" providerId="ADAL" clId="{4DDA2EC8-67BC-4676-8FCF-95897282AE36}" dt="2024-01-15T10:57:19.783" v="624" actId="2696"/>
        <pc:sldMkLst>
          <pc:docMk/>
          <pc:sldMk cId="2369402306" sldId="273"/>
        </pc:sldMkLst>
      </pc:sldChg>
      <pc:sldChg chg="addSp delSp modSp mod">
        <pc:chgData name="Soujanya T V" userId="96fb6201-2058-4266-af9c-4e8a5bcb3563" providerId="ADAL" clId="{4DDA2EC8-67BC-4676-8FCF-95897282AE36}" dt="2024-01-15T10:59:28.014" v="684" actId="403"/>
        <pc:sldMkLst>
          <pc:docMk/>
          <pc:sldMk cId="920173932" sldId="275"/>
        </pc:sldMkLst>
        <pc:spChg chg="del mod">
          <ac:chgData name="Soujanya T V" userId="96fb6201-2058-4266-af9c-4e8a5bcb3563" providerId="ADAL" clId="{4DDA2EC8-67BC-4676-8FCF-95897282AE36}" dt="2024-01-15T10:57:50.944" v="629" actId="478"/>
          <ac:spMkLst>
            <pc:docMk/>
            <pc:sldMk cId="920173932" sldId="275"/>
            <ac:spMk id="3" creationId="{E14BBEAF-B516-45F4-9EF6-A9F65111580F}"/>
          </ac:spMkLst>
        </pc:spChg>
        <pc:spChg chg="del">
          <ac:chgData name="Soujanya T V" userId="96fb6201-2058-4266-af9c-4e8a5bcb3563" providerId="ADAL" clId="{4DDA2EC8-67BC-4676-8FCF-95897282AE36}" dt="2024-01-15T10:57:30.586" v="625" actId="478"/>
          <ac:spMkLst>
            <pc:docMk/>
            <pc:sldMk cId="920173932" sldId="275"/>
            <ac:spMk id="4" creationId="{783DCDC2-CD20-4DB5-9E57-C77BD206EA93}"/>
          </ac:spMkLst>
        </pc:spChg>
        <pc:spChg chg="del">
          <ac:chgData name="Soujanya T V" userId="96fb6201-2058-4266-af9c-4e8a5bcb3563" providerId="ADAL" clId="{4DDA2EC8-67BC-4676-8FCF-95897282AE36}" dt="2024-01-15T10:57:30.586" v="625" actId="478"/>
          <ac:spMkLst>
            <pc:docMk/>
            <pc:sldMk cId="920173932" sldId="275"/>
            <ac:spMk id="5" creationId="{36CE3610-5D4C-4D4E-9629-C65577BBB474}"/>
          </ac:spMkLst>
        </pc:spChg>
        <pc:spChg chg="add del mod">
          <ac:chgData name="Soujanya T V" userId="96fb6201-2058-4266-af9c-4e8a5bcb3563" providerId="ADAL" clId="{4DDA2EC8-67BC-4676-8FCF-95897282AE36}" dt="2024-01-15T10:57:50.944" v="629" actId="478"/>
          <ac:spMkLst>
            <pc:docMk/>
            <pc:sldMk cId="920173932" sldId="275"/>
            <ac:spMk id="7" creationId="{699F537C-8369-4836-8492-49CA66E0B65C}"/>
          </ac:spMkLst>
        </pc:spChg>
        <pc:spChg chg="add del mod">
          <ac:chgData name="Soujanya T V" userId="96fb6201-2058-4266-af9c-4e8a5bcb3563" providerId="ADAL" clId="{4DDA2EC8-67BC-4676-8FCF-95897282AE36}" dt="2024-01-15T10:57:50.944" v="629" actId="478"/>
          <ac:spMkLst>
            <pc:docMk/>
            <pc:sldMk cId="920173932" sldId="275"/>
            <ac:spMk id="8" creationId="{E8FC8897-CCDF-41B7-0CF2-02298B19B01C}"/>
          </ac:spMkLst>
        </pc:spChg>
        <pc:spChg chg="add mod">
          <ac:chgData name="Soujanya T V" userId="96fb6201-2058-4266-af9c-4e8a5bcb3563" providerId="ADAL" clId="{4DDA2EC8-67BC-4676-8FCF-95897282AE36}" dt="2024-01-15T10:59:28.014" v="684" actId="403"/>
          <ac:spMkLst>
            <pc:docMk/>
            <pc:sldMk cId="920173932" sldId="275"/>
            <ac:spMk id="9" creationId="{5A6F5F9C-AB14-E67B-0F28-2B205ED90FF6}"/>
          </ac:spMkLst>
        </pc:spChg>
        <pc:spChg chg="add mod">
          <ac:chgData name="Soujanya T V" userId="96fb6201-2058-4266-af9c-4e8a5bcb3563" providerId="ADAL" clId="{4DDA2EC8-67BC-4676-8FCF-95897282AE36}" dt="2024-01-15T10:57:54.691" v="631"/>
          <ac:spMkLst>
            <pc:docMk/>
            <pc:sldMk cId="920173932" sldId="275"/>
            <ac:spMk id="10" creationId="{DA2285DE-CC30-D2F3-245B-9F26F8ED368A}"/>
          </ac:spMkLst>
        </pc:spChg>
        <pc:spChg chg="add mod">
          <ac:chgData name="Soujanya T V" userId="96fb6201-2058-4266-af9c-4e8a5bcb3563" providerId="ADAL" clId="{4DDA2EC8-67BC-4676-8FCF-95897282AE36}" dt="2024-01-15T10:57:54.691" v="631"/>
          <ac:spMkLst>
            <pc:docMk/>
            <pc:sldMk cId="920173932" sldId="275"/>
            <ac:spMk id="11" creationId="{D745BBA4-C3DF-0D13-A767-57F32BEE5FA2}"/>
          </ac:spMkLst>
        </pc:spChg>
        <pc:spChg chg="add mod">
          <ac:chgData name="Soujanya T V" userId="96fb6201-2058-4266-af9c-4e8a5bcb3563" providerId="ADAL" clId="{4DDA2EC8-67BC-4676-8FCF-95897282AE36}" dt="2024-01-15T10:58:08.593" v="638"/>
          <ac:spMkLst>
            <pc:docMk/>
            <pc:sldMk cId="920173932" sldId="275"/>
            <ac:spMk id="12" creationId="{37617424-C547-276F-8606-61B53AC3D528}"/>
          </ac:spMkLst>
        </pc:spChg>
        <pc:spChg chg="add mod">
          <ac:chgData name="Soujanya T V" userId="96fb6201-2058-4266-af9c-4e8a5bcb3563" providerId="ADAL" clId="{4DDA2EC8-67BC-4676-8FCF-95897282AE36}" dt="2024-01-15T10:58:08.593" v="638"/>
          <ac:spMkLst>
            <pc:docMk/>
            <pc:sldMk cId="920173932" sldId="275"/>
            <ac:spMk id="13" creationId="{EF7A79F7-3B3E-4D7D-5F2B-2DE93E3D5757}"/>
          </ac:spMkLst>
        </pc:spChg>
      </pc:sldChg>
      <pc:sldChg chg="addSp delSp modSp mod">
        <pc:chgData name="Soujanya T V" userId="96fb6201-2058-4266-af9c-4e8a5bcb3563" providerId="ADAL" clId="{4DDA2EC8-67BC-4676-8FCF-95897282AE36}" dt="2024-01-15T10:57:10.487" v="623" actId="478"/>
        <pc:sldMkLst>
          <pc:docMk/>
          <pc:sldMk cId="2436493926" sldId="276"/>
        </pc:sldMkLst>
        <pc:spChg chg="del">
          <ac:chgData name="Soujanya T V" userId="96fb6201-2058-4266-af9c-4e8a5bcb3563" providerId="ADAL" clId="{4DDA2EC8-67BC-4676-8FCF-95897282AE36}" dt="2024-01-15T10:57:08.364" v="622" actId="478"/>
          <ac:spMkLst>
            <pc:docMk/>
            <pc:sldMk cId="2436493926" sldId="276"/>
            <ac:spMk id="3" creationId="{24AFFC60-19C3-4901-93F7-7AAF4C09F8C6}"/>
          </ac:spMkLst>
        </pc:spChg>
        <pc:spChg chg="add del mod">
          <ac:chgData name="Soujanya T V" userId="96fb6201-2058-4266-af9c-4e8a5bcb3563" providerId="ADAL" clId="{4DDA2EC8-67BC-4676-8FCF-95897282AE36}" dt="2024-01-15T10:57:10.487" v="623" actId="478"/>
          <ac:spMkLst>
            <pc:docMk/>
            <pc:sldMk cId="2436493926" sldId="276"/>
            <ac:spMk id="5" creationId="{0C1DC4BA-302A-66AD-EB49-99270ED3B150}"/>
          </ac:spMkLst>
        </pc:spChg>
      </pc:sldChg>
      <pc:sldChg chg="delSp modSp mod">
        <pc:chgData name="Soujanya T V" userId="96fb6201-2058-4266-af9c-4e8a5bcb3563" providerId="ADAL" clId="{4DDA2EC8-67BC-4676-8FCF-95897282AE36}" dt="2024-01-15T08:34:28.081" v="26" actId="27636"/>
        <pc:sldMkLst>
          <pc:docMk/>
          <pc:sldMk cId="2243494996" sldId="277"/>
        </pc:sldMkLst>
        <pc:spChg chg="mod">
          <ac:chgData name="Soujanya T V" userId="96fb6201-2058-4266-af9c-4e8a5bcb3563" providerId="ADAL" clId="{4DDA2EC8-67BC-4676-8FCF-95897282AE36}" dt="2024-01-15T08:33:09.843" v="17" actId="20577"/>
          <ac:spMkLst>
            <pc:docMk/>
            <pc:sldMk cId="2243494996" sldId="277"/>
            <ac:spMk id="2" creationId="{6719F29B-F233-48AF-8261-F33A4E079E3E}"/>
          </ac:spMkLst>
        </pc:spChg>
        <pc:spChg chg="mod">
          <ac:chgData name="Soujanya T V" userId="96fb6201-2058-4266-af9c-4e8a5bcb3563" providerId="ADAL" clId="{4DDA2EC8-67BC-4676-8FCF-95897282AE36}" dt="2024-01-15T08:34:28.081" v="26" actId="27636"/>
          <ac:spMkLst>
            <pc:docMk/>
            <pc:sldMk cId="2243494996" sldId="277"/>
            <ac:spMk id="3" creationId="{35E3EA69-4E0E-41BD-8095-A124225A2647}"/>
          </ac:spMkLst>
        </pc:spChg>
        <pc:spChg chg="del">
          <ac:chgData name="Soujanya T V" userId="96fb6201-2058-4266-af9c-4e8a5bcb3563" providerId="ADAL" clId="{4DDA2EC8-67BC-4676-8FCF-95897282AE36}" dt="2024-01-15T08:32:35.881" v="0" actId="478"/>
          <ac:spMkLst>
            <pc:docMk/>
            <pc:sldMk cId="2243494996" sldId="277"/>
            <ac:spMk id="36" creationId="{64D06C77-08BF-4ABC-8656-21CAB4DFD7FA}"/>
          </ac:spMkLst>
        </pc:spChg>
        <pc:spChg chg="del">
          <ac:chgData name="Soujanya T V" userId="96fb6201-2058-4266-af9c-4e8a5bcb3563" providerId="ADAL" clId="{4DDA2EC8-67BC-4676-8FCF-95897282AE36}" dt="2024-01-15T08:32:35.881" v="0" actId="478"/>
          <ac:spMkLst>
            <pc:docMk/>
            <pc:sldMk cId="2243494996" sldId="277"/>
            <ac:spMk id="37" creationId="{5FA84566-6373-4E7B-AA6F-CA6C7346EC47}"/>
          </ac:spMkLst>
        </pc:spChg>
      </pc:sldChg>
      <pc:sldChg chg="addSp delSp modSp mod">
        <pc:chgData name="Soujanya T V" userId="96fb6201-2058-4266-af9c-4e8a5bcb3563" providerId="ADAL" clId="{4DDA2EC8-67BC-4676-8FCF-95897282AE36}" dt="2024-01-15T10:56:11.389" v="621" actId="1076"/>
        <pc:sldMkLst>
          <pc:docMk/>
          <pc:sldMk cId="2069393026" sldId="278"/>
        </pc:sldMkLst>
        <pc:spChg chg="del">
          <ac:chgData name="Soujanya T V" userId="96fb6201-2058-4266-af9c-4e8a5bcb3563" providerId="ADAL" clId="{4DDA2EC8-67BC-4676-8FCF-95897282AE36}" dt="2024-01-15T10:53:11.937" v="599" actId="478"/>
          <ac:spMkLst>
            <pc:docMk/>
            <pc:sldMk cId="2069393026" sldId="278"/>
            <ac:spMk id="2" creationId="{8A4E0A63-A388-49B1-A04E-27CE9BD622EF}"/>
          </ac:spMkLst>
        </pc:spChg>
        <pc:spChg chg="del">
          <ac:chgData name="Soujanya T V" userId="96fb6201-2058-4266-af9c-4e8a5bcb3563" providerId="ADAL" clId="{4DDA2EC8-67BC-4676-8FCF-95897282AE36}" dt="2024-01-15T10:53:11.937" v="599" actId="478"/>
          <ac:spMkLst>
            <pc:docMk/>
            <pc:sldMk cId="2069393026" sldId="278"/>
            <ac:spMk id="3" creationId="{D026614D-21E6-483C-8FE2-C9CF4346C75C}"/>
          </ac:spMkLst>
        </pc:spChg>
        <pc:spChg chg="del">
          <ac:chgData name="Soujanya T V" userId="96fb6201-2058-4266-af9c-4e8a5bcb3563" providerId="ADAL" clId="{4DDA2EC8-67BC-4676-8FCF-95897282AE36}" dt="2024-01-15T10:53:11.937" v="599" actId="478"/>
          <ac:spMkLst>
            <pc:docMk/>
            <pc:sldMk cId="2069393026" sldId="278"/>
            <ac:spMk id="4" creationId="{FA5B6D57-2EB5-41BE-ACA0-29F300D5F21B}"/>
          </ac:spMkLst>
        </pc:spChg>
        <pc:spChg chg="del">
          <ac:chgData name="Soujanya T V" userId="96fb6201-2058-4266-af9c-4e8a5bcb3563" providerId="ADAL" clId="{4DDA2EC8-67BC-4676-8FCF-95897282AE36}" dt="2024-01-15T10:53:11.937" v="599" actId="478"/>
          <ac:spMkLst>
            <pc:docMk/>
            <pc:sldMk cId="2069393026" sldId="278"/>
            <ac:spMk id="5" creationId="{771AD60F-B816-490D-81D4-73DD13910439}"/>
          </ac:spMkLst>
        </pc:spChg>
        <pc:spChg chg="del">
          <ac:chgData name="Soujanya T V" userId="96fb6201-2058-4266-af9c-4e8a5bcb3563" providerId="ADAL" clId="{4DDA2EC8-67BC-4676-8FCF-95897282AE36}" dt="2024-01-15T10:53:11.937" v="599" actId="478"/>
          <ac:spMkLst>
            <pc:docMk/>
            <pc:sldMk cId="2069393026" sldId="278"/>
            <ac:spMk id="6" creationId="{3EF7E5E6-2411-4199-BA08-EF574433C585}"/>
          </ac:spMkLst>
        </pc:spChg>
        <pc:spChg chg="del">
          <ac:chgData name="Soujanya T V" userId="96fb6201-2058-4266-af9c-4e8a5bcb3563" providerId="ADAL" clId="{4DDA2EC8-67BC-4676-8FCF-95897282AE36}" dt="2024-01-15T10:53:11.937" v="599" actId="478"/>
          <ac:spMkLst>
            <pc:docMk/>
            <pc:sldMk cId="2069393026" sldId="278"/>
            <ac:spMk id="7" creationId="{E6614090-4A8B-46A2-BCB9-23379FE06BFA}"/>
          </ac:spMkLst>
        </pc:spChg>
        <pc:spChg chg="del">
          <ac:chgData name="Soujanya T V" userId="96fb6201-2058-4266-af9c-4e8a5bcb3563" providerId="ADAL" clId="{4DDA2EC8-67BC-4676-8FCF-95897282AE36}" dt="2024-01-15T10:53:11.937" v="599" actId="478"/>
          <ac:spMkLst>
            <pc:docMk/>
            <pc:sldMk cId="2069393026" sldId="278"/>
            <ac:spMk id="8" creationId="{CEC37629-42BA-462B-B066-292B3B37327E}"/>
          </ac:spMkLst>
        </pc:spChg>
        <pc:spChg chg="add del mod">
          <ac:chgData name="Soujanya T V" userId="96fb6201-2058-4266-af9c-4e8a5bcb3563" providerId="ADAL" clId="{4DDA2EC8-67BC-4676-8FCF-95897282AE36}" dt="2024-01-15T10:53:13.774" v="600" actId="478"/>
          <ac:spMkLst>
            <pc:docMk/>
            <pc:sldMk cId="2069393026" sldId="278"/>
            <ac:spMk id="10" creationId="{80FA61F8-1A79-D954-6917-D32AFB88F220}"/>
          </ac:spMkLst>
        </pc:spChg>
        <pc:spChg chg="add del mod">
          <ac:chgData name="Soujanya T V" userId="96fb6201-2058-4266-af9c-4e8a5bcb3563" providerId="ADAL" clId="{4DDA2EC8-67BC-4676-8FCF-95897282AE36}" dt="2024-01-15T10:53:13.774" v="600" actId="478"/>
          <ac:spMkLst>
            <pc:docMk/>
            <pc:sldMk cId="2069393026" sldId="278"/>
            <ac:spMk id="12" creationId="{9F521D5C-9054-AAF6-2FC2-0A0607F82331}"/>
          </ac:spMkLst>
        </pc:spChg>
        <pc:spChg chg="add del mod">
          <ac:chgData name="Soujanya T V" userId="96fb6201-2058-4266-af9c-4e8a5bcb3563" providerId="ADAL" clId="{4DDA2EC8-67BC-4676-8FCF-95897282AE36}" dt="2024-01-15T10:53:13.774" v="600" actId="478"/>
          <ac:spMkLst>
            <pc:docMk/>
            <pc:sldMk cId="2069393026" sldId="278"/>
            <ac:spMk id="14" creationId="{F818E60A-7720-0A4D-21B7-0D04ADA96FB8}"/>
          </ac:spMkLst>
        </pc:spChg>
        <pc:spChg chg="add del mod">
          <ac:chgData name="Soujanya T V" userId="96fb6201-2058-4266-af9c-4e8a5bcb3563" providerId="ADAL" clId="{4DDA2EC8-67BC-4676-8FCF-95897282AE36}" dt="2024-01-15T10:53:13.774" v="600" actId="478"/>
          <ac:spMkLst>
            <pc:docMk/>
            <pc:sldMk cId="2069393026" sldId="278"/>
            <ac:spMk id="16" creationId="{9529A168-FE69-BA7C-6A00-DD95493731D3}"/>
          </ac:spMkLst>
        </pc:spChg>
        <pc:spChg chg="add del mod">
          <ac:chgData name="Soujanya T V" userId="96fb6201-2058-4266-af9c-4e8a5bcb3563" providerId="ADAL" clId="{4DDA2EC8-67BC-4676-8FCF-95897282AE36}" dt="2024-01-15T10:53:13.774" v="600" actId="478"/>
          <ac:spMkLst>
            <pc:docMk/>
            <pc:sldMk cId="2069393026" sldId="278"/>
            <ac:spMk id="18" creationId="{24AD0983-D103-2BC1-DE87-55D03F6E74B1}"/>
          </ac:spMkLst>
        </pc:spChg>
        <pc:spChg chg="add del mod">
          <ac:chgData name="Soujanya T V" userId="96fb6201-2058-4266-af9c-4e8a5bcb3563" providerId="ADAL" clId="{4DDA2EC8-67BC-4676-8FCF-95897282AE36}" dt="2024-01-15T10:53:13.774" v="600" actId="478"/>
          <ac:spMkLst>
            <pc:docMk/>
            <pc:sldMk cId="2069393026" sldId="278"/>
            <ac:spMk id="20" creationId="{C336F96A-19A2-25C4-D82E-8E4704C86F70}"/>
          </ac:spMkLst>
        </pc:spChg>
        <pc:spChg chg="add del mod">
          <ac:chgData name="Soujanya T V" userId="96fb6201-2058-4266-af9c-4e8a5bcb3563" providerId="ADAL" clId="{4DDA2EC8-67BC-4676-8FCF-95897282AE36}" dt="2024-01-15T10:53:13.774" v="600" actId="478"/>
          <ac:spMkLst>
            <pc:docMk/>
            <pc:sldMk cId="2069393026" sldId="278"/>
            <ac:spMk id="22" creationId="{E02BB40D-6E9B-F065-6848-679E9E754583}"/>
          </ac:spMkLst>
        </pc:spChg>
        <pc:spChg chg="add del mod">
          <ac:chgData name="Soujanya T V" userId="96fb6201-2058-4266-af9c-4e8a5bcb3563" providerId="ADAL" clId="{4DDA2EC8-67BC-4676-8FCF-95897282AE36}" dt="2024-01-15T10:53:13.774" v="600" actId="478"/>
          <ac:spMkLst>
            <pc:docMk/>
            <pc:sldMk cId="2069393026" sldId="278"/>
            <ac:spMk id="24" creationId="{A626F936-C76F-49A9-B09E-DD447C41AFD5}"/>
          </ac:spMkLst>
        </pc:spChg>
        <pc:spChg chg="add del mod">
          <ac:chgData name="Soujanya T V" userId="96fb6201-2058-4266-af9c-4e8a5bcb3563" providerId="ADAL" clId="{4DDA2EC8-67BC-4676-8FCF-95897282AE36}" dt="2024-01-15T10:53:13.774" v="600" actId="478"/>
          <ac:spMkLst>
            <pc:docMk/>
            <pc:sldMk cId="2069393026" sldId="278"/>
            <ac:spMk id="26" creationId="{6EBE5749-F618-F85E-9F18-7662DC75F43E}"/>
          </ac:spMkLst>
        </pc:spChg>
        <pc:spChg chg="add del mod">
          <ac:chgData name="Soujanya T V" userId="96fb6201-2058-4266-af9c-4e8a5bcb3563" providerId="ADAL" clId="{4DDA2EC8-67BC-4676-8FCF-95897282AE36}" dt="2024-01-15T10:53:13.774" v="600" actId="478"/>
          <ac:spMkLst>
            <pc:docMk/>
            <pc:sldMk cId="2069393026" sldId="278"/>
            <ac:spMk id="28" creationId="{F50463DF-5850-C663-2710-D00730DB6C86}"/>
          </ac:spMkLst>
        </pc:spChg>
        <pc:spChg chg="add mod">
          <ac:chgData name="Soujanya T V" userId="96fb6201-2058-4266-af9c-4e8a5bcb3563" providerId="ADAL" clId="{4DDA2EC8-67BC-4676-8FCF-95897282AE36}" dt="2024-01-15T10:54:35.358" v="607" actId="403"/>
          <ac:spMkLst>
            <pc:docMk/>
            <pc:sldMk cId="2069393026" sldId="278"/>
            <ac:spMk id="30" creationId="{AA12F1CB-7794-5A59-A9C7-9669441E977F}"/>
          </ac:spMkLst>
        </pc:spChg>
        <pc:spChg chg="del">
          <ac:chgData name="Soujanya T V" userId="96fb6201-2058-4266-af9c-4e8a5bcb3563" providerId="ADAL" clId="{4DDA2EC8-67BC-4676-8FCF-95897282AE36}" dt="2024-01-15T10:53:11.937" v="599" actId="478"/>
          <ac:spMkLst>
            <pc:docMk/>
            <pc:sldMk cId="2069393026" sldId="278"/>
            <ac:spMk id="108" creationId="{148577B4-CE21-4375-A4AA-092E5994EC90}"/>
          </ac:spMkLst>
        </pc:spChg>
        <pc:spChg chg="del">
          <ac:chgData name="Soujanya T V" userId="96fb6201-2058-4266-af9c-4e8a5bcb3563" providerId="ADAL" clId="{4DDA2EC8-67BC-4676-8FCF-95897282AE36}" dt="2024-01-15T10:53:11.937" v="599" actId="478"/>
          <ac:spMkLst>
            <pc:docMk/>
            <pc:sldMk cId="2069393026" sldId="278"/>
            <ac:spMk id="109" creationId="{A8872052-5F06-44A0-8D79-B5532E78F9D1}"/>
          </ac:spMkLst>
        </pc:spChg>
        <pc:spChg chg="del">
          <ac:chgData name="Soujanya T V" userId="96fb6201-2058-4266-af9c-4e8a5bcb3563" providerId="ADAL" clId="{4DDA2EC8-67BC-4676-8FCF-95897282AE36}" dt="2024-01-15T10:53:11.937" v="599" actId="478"/>
          <ac:spMkLst>
            <pc:docMk/>
            <pc:sldMk cId="2069393026" sldId="278"/>
            <ac:spMk id="110" creationId="{F98EDB96-3F54-4406-B894-1195695ED09C}"/>
          </ac:spMkLst>
        </pc:spChg>
        <pc:picChg chg="del">
          <ac:chgData name="Soujanya T V" userId="96fb6201-2058-4266-af9c-4e8a5bcb3563" providerId="ADAL" clId="{4DDA2EC8-67BC-4676-8FCF-95897282AE36}" dt="2024-01-15T10:53:11.937" v="599" actId="478"/>
          <ac:picMkLst>
            <pc:docMk/>
            <pc:sldMk cId="2069393026" sldId="278"/>
            <ac:picMk id="43" creationId="{76CE5C81-A86F-4C82-AE52-FE744077859B}"/>
          </ac:picMkLst>
        </pc:picChg>
        <pc:picChg chg="del">
          <ac:chgData name="Soujanya T V" userId="96fb6201-2058-4266-af9c-4e8a5bcb3563" providerId="ADAL" clId="{4DDA2EC8-67BC-4676-8FCF-95897282AE36}" dt="2024-01-15T10:53:11.937" v="599" actId="478"/>
          <ac:picMkLst>
            <pc:docMk/>
            <pc:sldMk cId="2069393026" sldId="278"/>
            <ac:picMk id="55" creationId="{236942CE-38CE-4E5D-9773-5224E03D4C0A}"/>
          </ac:picMkLst>
        </pc:picChg>
        <pc:picChg chg="del">
          <ac:chgData name="Soujanya T V" userId="96fb6201-2058-4266-af9c-4e8a5bcb3563" providerId="ADAL" clId="{4DDA2EC8-67BC-4676-8FCF-95897282AE36}" dt="2024-01-15T10:53:11.937" v="599" actId="478"/>
          <ac:picMkLst>
            <pc:docMk/>
            <pc:sldMk cId="2069393026" sldId="278"/>
            <ac:picMk id="57" creationId="{353E75F9-0061-4D63-BFE6-6462C5C0E351}"/>
          </ac:picMkLst>
        </pc:picChg>
        <pc:picChg chg="add mod">
          <ac:chgData name="Soujanya T V" userId="96fb6201-2058-4266-af9c-4e8a5bcb3563" providerId="ADAL" clId="{4DDA2EC8-67BC-4676-8FCF-95897282AE36}" dt="2024-01-15T10:56:11.389" v="621" actId="1076"/>
          <ac:picMkLst>
            <pc:docMk/>
            <pc:sldMk cId="2069393026" sldId="278"/>
            <ac:picMk id="4098" creationId="{81451029-A5C1-E112-DC40-2A46FC22C8E5}"/>
          </ac:picMkLst>
        </pc:picChg>
        <pc:picChg chg="add mod">
          <ac:chgData name="Soujanya T V" userId="96fb6201-2058-4266-af9c-4e8a5bcb3563" providerId="ADAL" clId="{4DDA2EC8-67BC-4676-8FCF-95897282AE36}" dt="2024-01-15T10:55:50.658" v="616" actId="1076"/>
          <ac:picMkLst>
            <pc:docMk/>
            <pc:sldMk cId="2069393026" sldId="278"/>
            <ac:picMk id="4100" creationId="{29A3DAFA-EFD8-F8EE-E8E4-159E633C69B0}"/>
          </ac:picMkLst>
        </pc:picChg>
        <pc:picChg chg="add mod">
          <ac:chgData name="Soujanya T V" userId="96fb6201-2058-4266-af9c-4e8a5bcb3563" providerId="ADAL" clId="{4DDA2EC8-67BC-4676-8FCF-95897282AE36}" dt="2024-01-15T10:56:07.125" v="620" actId="1076"/>
          <ac:picMkLst>
            <pc:docMk/>
            <pc:sldMk cId="2069393026" sldId="278"/>
            <ac:picMk id="4102" creationId="{A5F79CD1-0E1B-B7C3-3351-EB15DFE4A312}"/>
          </ac:picMkLst>
        </pc:picChg>
        <pc:cxnChg chg="add mod">
          <ac:chgData name="Soujanya T V" userId="96fb6201-2058-4266-af9c-4e8a5bcb3563" providerId="ADAL" clId="{4DDA2EC8-67BC-4676-8FCF-95897282AE36}" dt="2024-01-15T10:54:58.045" v="611" actId="11529"/>
          <ac:cxnSpMkLst>
            <pc:docMk/>
            <pc:sldMk cId="2069393026" sldId="278"/>
            <ac:cxnSpMk id="32" creationId="{775749AD-C6C8-F560-85AF-29031539EFC7}"/>
          </ac:cxnSpMkLst>
        </pc:cxnChg>
      </pc:sldChg>
      <pc:sldChg chg="del">
        <pc:chgData name="Soujanya T V" userId="96fb6201-2058-4266-af9c-4e8a5bcb3563" providerId="ADAL" clId="{4DDA2EC8-67BC-4676-8FCF-95897282AE36}" dt="2024-01-15T10:57:19.783" v="624" actId="2696"/>
        <pc:sldMkLst>
          <pc:docMk/>
          <pc:sldMk cId="4252466045" sldId="279"/>
        </pc:sldMkLst>
      </pc:sldChg>
      <pc:sldChg chg="del">
        <pc:chgData name="Soujanya T V" userId="96fb6201-2058-4266-af9c-4e8a5bcb3563" providerId="ADAL" clId="{4DDA2EC8-67BC-4676-8FCF-95897282AE36}" dt="2024-01-15T10:57:19.783" v="624" actId="2696"/>
        <pc:sldMkLst>
          <pc:docMk/>
          <pc:sldMk cId="3721975002" sldId="282"/>
        </pc:sldMkLst>
      </pc:sldChg>
      <pc:sldChg chg="addSp delSp modSp mod">
        <pc:chgData name="Soujanya T V" userId="96fb6201-2058-4266-af9c-4e8a5bcb3563" providerId="ADAL" clId="{4DDA2EC8-67BC-4676-8FCF-95897282AE36}" dt="2024-01-15T08:38:48.289" v="153" actId="20577"/>
        <pc:sldMkLst>
          <pc:docMk/>
          <pc:sldMk cId="1418789964" sldId="286"/>
        </pc:sldMkLst>
        <pc:spChg chg="mod">
          <ac:chgData name="Soujanya T V" userId="96fb6201-2058-4266-af9c-4e8a5bcb3563" providerId="ADAL" clId="{4DDA2EC8-67BC-4676-8FCF-95897282AE36}" dt="2024-01-15T08:38:38.193" v="152" actId="1035"/>
          <ac:spMkLst>
            <pc:docMk/>
            <pc:sldMk cId="1418789964" sldId="286"/>
            <ac:spMk id="2" creationId="{67708C79-A4AC-4B5D-92DF-600737E4D11A}"/>
          </ac:spMkLst>
        </pc:spChg>
        <pc:spChg chg="mod">
          <ac:chgData name="Soujanya T V" userId="96fb6201-2058-4266-af9c-4e8a5bcb3563" providerId="ADAL" clId="{4DDA2EC8-67BC-4676-8FCF-95897282AE36}" dt="2024-01-15T08:35:30.895" v="38"/>
          <ac:spMkLst>
            <pc:docMk/>
            <pc:sldMk cId="1418789964" sldId="286"/>
            <ac:spMk id="4" creationId="{BABB466A-6DA0-4EE9-9405-F74957757BA9}"/>
          </ac:spMkLst>
        </pc:spChg>
        <pc:spChg chg="del mod">
          <ac:chgData name="Soujanya T V" userId="96fb6201-2058-4266-af9c-4e8a5bcb3563" providerId="ADAL" clId="{4DDA2EC8-67BC-4676-8FCF-95897282AE36}" dt="2024-01-15T08:35:48.143" v="41" actId="478"/>
          <ac:spMkLst>
            <pc:docMk/>
            <pc:sldMk cId="1418789964" sldId="286"/>
            <ac:spMk id="5" creationId="{1A129DD3-8F5E-43F6-9716-7C33D00A50F8}"/>
          </ac:spMkLst>
        </pc:spChg>
        <pc:spChg chg="del">
          <ac:chgData name="Soujanya T V" userId="96fb6201-2058-4266-af9c-4e8a5bcb3563" providerId="ADAL" clId="{4DDA2EC8-67BC-4676-8FCF-95897282AE36}" dt="2024-01-15T08:35:56.209" v="43" actId="478"/>
          <ac:spMkLst>
            <pc:docMk/>
            <pc:sldMk cId="1418789964" sldId="286"/>
            <ac:spMk id="6" creationId="{EFF9651D-8E27-4952-804A-2D2C0A55A0F8}"/>
          </ac:spMkLst>
        </pc:spChg>
        <pc:spChg chg="add del mod">
          <ac:chgData name="Soujanya T V" userId="96fb6201-2058-4266-af9c-4e8a5bcb3563" providerId="ADAL" clId="{4DDA2EC8-67BC-4676-8FCF-95897282AE36}" dt="2024-01-15T08:35:51.714" v="42" actId="478"/>
          <ac:spMkLst>
            <pc:docMk/>
            <pc:sldMk cId="1418789964" sldId="286"/>
            <ac:spMk id="7" creationId="{1D48E910-6AEA-BC82-2096-124345B27A47}"/>
          </ac:spMkLst>
        </pc:spChg>
        <pc:spChg chg="del">
          <ac:chgData name="Soujanya T V" userId="96fb6201-2058-4266-af9c-4e8a5bcb3563" providerId="ADAL" clId="{4DDA2EC8-67BC-4676-8FCF-95897282AE36}" dt="2024-01-15T08:34:43.320" v="27" actId="478"/>
          <ac:spMkLst>
            <pc:docMk/>
            <pc:sldMk cId="1418789964" sldId="286"/>
            <ac:spMk id="8" creationId="{B3ACFBD1-CF18-4304-BC3A-FC464B0DB65A}"/>
          </ac:spMkLst>
        </pc:spChg>
        <pc:spChg chg="del">
          <ac:chgData name="Soujanya T V" userId="96fb6201-2058-4266-af9c-4e8a5bcb3563" providerId="ADAL" clId="{4DDA2EC8-67BC-4676-8FCF-95897282AE36}" dt="2024-01-15T08:34:43.320" v="27" actId="478"/>
          <ac:spMkLst>
            <pc:docMk/>
            <pc:sldMk cId="1418789964" sldId="286"/>
            <ac:spMk id="9" creationId="{8D17D6B4-CFB8-4987-8B02-27797B688865}"/>
          </ac:spMkLst>
        </pc:spChg>
        <pc:spChg chg="add del mod">
          <ac:chgData name="Soujanya T V" userId="96fb6201-2058-4266-af9c-4e8a5bcb3563" providerId="ADAL" clId="{4DDA2EC8-67BC-4676-8FCF-95897282AE36}" dt="2024-01-15T08:35:59.629" v="44" actId="478"/>
          <ac:spMkLst>
            <pc:docMk/>
            <pc:sldMk cId="1418789964" sldId="286"/>
            <ac:spMk id="12" creationId="{39539038-7A36-6A48-5964-1260A3C0722F}"/>
          </ac:spMkLst>
        </pc:spChg>
        <pc:spChg chg="mod">
          <ac:chgData name="Soujanya T V" userId="96fb6201-2058-4266-af9c-4e8a5bcb3563" providerId="ADAL" clId="{4DDA2EC8-67BC-4676-8FCF-95897282AE36}" dt="2024-01-15T08:38:48.289" v="153" actId="20577"/>
          <ac:spMkLst>
            <pc:docMk/>
            <pc:sldMk cId="1418789964" sldId="286"/>
            <ac:spMk id="17" creationId="{D3928F89-1741-4079-8DFF-2009EF9B9931}"/>
          </ac:spMkLst>
        </pc:spChg>
        <pc:spChg chg="mod">
          <ac:chgData name="Soujanya T V" userId="96fb6201-2058-4266-af9c-4e8a5bcb3563" providerId="ADAL" clId="{4DDA2EC8-67BC-4676-8FCF-95897282AE36}" dt="2024-01-15T08:37:36.253" v="121" actId="14100"/>
          <ac:spMkLst>
            <pc:docMk/>
            <pc:sldMk cId="1418789964" sldId="286"/>
            <ac:spMk id="26" creationId="{BB8742E0-C216-468F-8B77-C0F53FD25808}"/>
          </ac:spMkLst>
        </pc:spChg>
        <pc:spChg chg="mod">
          <ac:chgData name="Soujanya T V" userId="96fb6201-2058-4266-af9c-4e8a5bcb3563" providerId="ADAL" clId="{4DDA2EC8-67BC-4676-8FCF-95897282AE36}" dt="2024-01-15T08:37:22.737" v="119"/>
          <ac:spMkLst>
            <pc:docMk/>
            <pc:sldMk cId="1418789964" sldId="286"/>
            <ac:spMk id="27" creationId="{430EFC93-5195-49E7-91E1-75A347D5E41B}"/>
          </ac:spMkLst>
        </pc:spChg>
        <pc:spChg chg="mod">
          <ac:chgData name="Soujanya T V" userId="96fb6201-2058-4266-af9c-4e8a5bcb3563" providerId="ADAL" clId="{4DDA2EC8-67BC-4676-8FCF-95897282AE36}" dt="2024-01-15T08:36:56.910" v="104" actId="6549"/>
          <ac:spMkLst>
            <pc:docMk/>
            <pc:sldMk cId="1418789964" sldId="286"/>
            <ac:spMk id="28" creationId="{8364155F-C202-4D9C-8682-0AAAE7595599}"/>
          </ac:spMkLst>
        </pc:spChg>
        <pc:spChg chg="mod">
          <ac:chgData name="Soujanya T V" userId="96fb6201-2058-4266-af9c-4e8a5bcb3563" providerId="ADAL" clId="{4DDA2EC8-67BC-4676-8FCF-95897282AE36}" dt="2024-01-15T08:36:14.495" v="45"/>
          <ac:spMkLst>
            <pc:docMk/>
            <pc:sldMk cId="1418789964" sldId="286"/>
            <ac:spMk id="29" creationId="{4E9F7C96-64EE-4251-8329-BA0DE2E3AC69}"/>
          </ac:spMkLst>
        </pc:spChg>
        <pc:spChg chg="mod">
          <ac:chgData name="Soujanya T V" userId="96fb6201-2058-4266-af9c-4e8a5bcb3563" providerId="ADAL" clId="{4DDA2EC8-67BC-4676-8FCF-95897282AE36}" dt="2024-01-15T08:38:11.264" v="126" actId="27636"/>
          <ac:spMkLst>
            <pc:docMk/>
            <pc:sldMk cId="1418789964" sldId="286"/>
            <ac:spMk id="30" creationId="{0FC4960F-BEF7-4EA7-8F63-B36D60AE5B60}"/>
          </ac:spMkLst>
        </pc:spChg>
        <pc:spChg chg="mod">
          <ac:chgData name="Soujanya T V" userId="96fb6201-2058-4266-af9c-4e8a5bcb3563" providerId="ADAL" clId="{4DDA2EC8-67BC-4676-8FCF-95897282AE36}" dt="2024-01-15T08:37:54.600" v="122"/>
          <ac:spMkLst>
            <pc:docMk/>
            <pc:sldMk cId="1418789964" sldId="286"/>
            <ac:spMk id="31" creationId="{8E3EA43D-68CC-4A91-9A23-A95AB9E8E360}"/>
          </ac:spMkLst>
        </pc:spChg>
      </pc:sldChg>
      <pc:sldChg chg="del">
        <pc:chgData name="Soujanya T V" userId="96fb6201-2058-4266-af9c-4e8a5bcb3563" providerId="ADAL" clId="{4DDA2EC8-67BC-4676-8FCF-95897282AE36}" dt="2024-01-15T10:57:19.783" v="624" actId="2696"/>
        <pc:sldMkLst>
          <pc:docMk/>
          <pc:sldMk cId="1672070576" sldId="287"/>
        </pc:sldMkLst>
      </pc:sldChg>
      <pc:sldChg chg="del">
        <pc:chgData name="Soujanya T V" userId="96fb6201-2058-4266-af9c-4e8a5bcb3563" providerId="ADAL" clId="{4DDA2EC8-67BC-4676-8FCF-95897282AE36}" dt="2024-01-15T10:57:19.783" v="624" actId="2696"/>
        <pc:sldMkLst>
          <pc:docMk/>
          <pc:sldMk cId="2752798190" sldId="288"/>
        </pc:sldMkLst>
      </pc:sldChg>
      <pc:sldChg chg="del">
        <pc:chgData name="Soujanya T V" userId="96fb6201-2058-4266-af9c-4e8a5bcb3563" providerId="ADAL" clId="{4DDA2EC8-67BC-4676-8FCF-95897282AE36}" dt="2024-01-15T10:57:19.783" v="624" actId="2696"/>
        <pc:sldMkLst>
          <pc:docMk/>
          <pc:sldMk cId="3060063078" sldId="289"/>
        </pc:sldMkLst>
      </pc:sldChg>
      <pc:sldChg chg="addSp delSp modSp add mod">
        <pc:chgData name="Soujanya T V" userId="96fb6201-2058-4266-af9c-4e8a5bcb3563" providerId="ADAL" clId="{4DDA2EC8-67BC-4676-8FCF-95897282AE36}" dt="2024-01-15T10:50:06.506" v="516" actId="14100"/>
        <pc:sldMkLst>
          <pc:docMk/>
          <pc:sldMk cId="2247866741" sldId="290"/>
        </pc:sldMkLst>
        <pc:spChg chg="mod">
          <ac:chgData name="Soujanya T V" userId="96fb6201-2058-4266-af9c-4e8a5bcb3563" providerId="ADAL" clId="{4DDA2EC8-67BC-4676-8FCF-95897282AE36}" dt="2024-01-15T10:50:02.473" v="515" actId="1076"/>
          <ac:spMkLst>
            <pc:docMk/>
            <pc:sldMk cId="2247866741" sldId="290"/>
            <ac:spMk id="2" creationId="{7291CFAB-A735-4A31-A51D-42FE1F5E94E0}"/>
          </ac:spMkLst>
        </pc:spChg>
        <pc:spChg chg="add del mod">
          <ac:chgData name="Soujanya T V" userId="96fb6201-2058-4266-af9c-4e8a5bcb3563" providerId="ADAL" clId="{4DDA2EC8-67BC-4676-8FCF-95897282AE36}" dt="2024-01-15T10:48:20.895" v="498" actId="478"/>
          <ac:spMkLst>
            <pc:docMk/>
            <pc:sldMk cId="2247866741" sldId="290"/>
            <ac:spMk id="4" creationId="{4BD90C87-A493-4F32-0845-F3B3A7A664F6}"/>
          </ac:spMkLst>
        </pc:spChg>
        <pc:spChg chg="del">
          <ac:chgData name="Soujanya T V" userId="96fb6201-2058-4266-af9c-4e8a5bcb3563" providerId="ADAL" clId="{4DDA2EC8-67BC-4676-8FCF-95897282AE36}" dt="2024-01-15T10:48:15.671" v="497" actId="478"/>
          <ac:spMkLst>
            <pc:docMk/>
            <pc:sldMk cId="2247866741" sldId="290"/>
            <ac:spMk id="10" creationId="{4A118C99-A9E1-92F7-98B1-E080FA8CF7C0}"/>
          </ac:spMkLst>
        </pc:spChg>
        <pc:picChg chg="del">
          <ac:chgData name="Soujanya T V" userId="96fb6201-2058-4266-af9c-4e8a5bcb3563" providerId="ADAL" clId="{4DDA2EC8-67BC-4676-8FCF-95897282AE36}" dt="2024-01-15T10:48:22.370" v="499" actId="478"/>
          <ac:picMkLst>
            <pc:docMk/>
            <pc:sldMk cId="2247866741" sldId="290"/>
            <ac:picMk id="1026" creationId="{853F4460-E998-D587-5E8E-315CFF16FB0B}"/>
          </ac:picMkLst>
        </pc:picChg>
        <pc:picChg chg="add mod">
          <ac:chgData name="Soujanya T V" userId="96fb6201-2058-4266-af9c-4e8a5bcb3563" providerId="ADAL" clId="{4DDA2EC8-67BC-4676-8FCF-95897282AE36}" dt="2024-01-15T10:50:06.506" v="516" actId="14100"/>
          <ac:picMkLst>
            <pc:docMk/>
            <pc:sldMk cId="2247866741" sldId="290"/>
            <ac:picMk id="2050" creationId="{6C14C4B9-7E43-66A5-02F2-9359125140C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1/15/2024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fontScale="90000"/>
          </a:bodyPr>
          <a:lstStyle/>
          <a:p>
            <a:r>
              <a:rPr lang="en-US" dirty="0"/>
              <a:t>Lead Scoring case study</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Soujanya Venugopal</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sp>
        <p:nvSpPr>
          <p:cNvPr id="9" name="Text Placeholder 8">
            <a:extLst>
              <a:ext uri="{FF2B5EF4-FFF2-40B4-BE49-F238E27FC236}">
                <a16:creationId xmlns:a16="http://schemas.microsoft.com/office/drawing/2014/main" id="{5A6F5F9C-AB14-E67B-0F28-2B205ED90FF6}"/>
              </a:ext>
            </a:extLst>
          </p:cNvPr>
          <p:cNvSpPr>
            <a:spLocks noGrp="1"/>
          </p:cNvSpPr>
          <p:nvPr>
            <p:ph type="body" sz="quarter" idx="13"/>
          </p:nvPr>
        </p:nvSpPr>
        <p:spPr>
          <a:xfrm>
            <a:off x="4082414" y="1561465"/>
            <a:ext cx="8018145" cy="4806530"/>
          </a:xfrm>
        </p:spPr>
        <p:txBody>
          <a:bodyPr>
            <a:normAutofit/>
          </a:bodyPr>
          <a:lstStyle/>
          <a:p>
            <a:r>
              <a:rPr lang="en-US" sz="1100" dirty="0">
                <a:latin typeface="Helvetica Neue"/>
              </a:rPr>
              <a:t>In the early stages of lead generation, numerous potential customers are identified, but only a small portion eventually become paying clients. To improve lead conversion, it's crucial to nurture potential leads effectively during the middle stage. This involves educating them about the product, maintaining consistent communication, and sorting out the most promising prospects. Factors like '</a:t>
            </a:r>
            <a:r>
              <a:rPr lang="en-US" sz="1100" dirty="0" err="1">
                <a:latin typeface="Helvetica Neue"/>
              </a:rPr>
              <a:t>TotalVisits</a:t>
            </a:r>
            <a:r>
              <a:rPr lang="en-US" sz="1100" dirty="0">
                <a:latin typeface="Helvetica Neue"/>
              </a:rPr>
              <a:t>,' 'Total Time Spent on Website,' and 'Page Views Per Visit' play a significant role in predicting a lead's conversion probability.</a:t>
            </a:r>
          </a:p>
          <a:p>
            <a:r>
              <a:rPr lang="en-US" sz="1100" dirty="0">
                <a:latin typeface="Helvetica Neue"/>
              </a:rPr>
              <a:t>Once you've identified the best prospects, it's essential to maintain a list of these leads. This list serves as a valuable resource for informing them about new courses, services, job offers, and future educational opportunities. Monitoring each lead closely allows you to tailor the information you send based on their interests. Developing a thoughtful plan to address the unique needs of each lead contributes to successful lead capture.</a:t>
            </a:r>
          </a:p>
          <a:p>
            <a:r>
              <a:rPr lang="en-US" sz="1100" dirty="0">
                <a:latin typeface="Helvetica Neue"/>
              </a:rPr>
              <a:t>Focusing on converted leads is key. Engage in question-and-answer sessions with leads to gather essential information. Through further inquiries and appointments, determine their intentions and readiness to join online courses. This proactive approach enhances the understanding of each lead, facilitating more effective communication and increasing the likelihood of successful conversions.</a:t>
            </a:r>
          </a:p>
        </p:txBody>
      </p:sp>
    </p:spTree>
    <p:extLst>
      <p:ext uri="{BB962C8B-B14F-4D97-AF65-F5344CB8AC3E}">
        <p14:creationId xmlns:p14="http://schemas.microsoft.com/office/powerpoint/2010/main" val="92017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Problem Statement</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2870783"/>
          </a:xfrm>
        </p:spPr>
        <p:txBody>
          <a:bodyPr>
            <a:normAutofit fontScale="92500"/>
          </a:bodyPr>
          <a:lstStyle/>
          <a:p>
            <a:pPr algn="l"/>
            <a:r>
              <a:rPr lang="en-US" b="1" i="0" dirty="0">
                <a:solidFill>
                  <a:srgbClr val="374151"/>
                </a:solidFill>
                <a:effectLst/>
                <a:latin typeface="Söhne"/>
              </a:rPr>
              <a:t>Problem Statement Summary: Lead Conversion Rate Improvement for X Education</a:t>
            </a:r>
            <a:endParaRPr lang="en-US" b="0" i="0" dirty="0">
              <a:solidFill>
                <a:srgbClr val="374151"/>
              </a:solidFill>
              <a:effectLst/>
              <a:latin typeface="Söhne"/>
            </a:endParaRPr>
          </a:p>
          <a:p>
            <a:pPr algn="l"/>
            <a:r>
              <a:rPr lang="en-US" b="0" i="0" dirty="0">
                <a:solidFill>
                  <a:srgbClr val="374151"/>
                </a:solidFill>
                <a:effectLst/>
                <a:latin typeface="Söhne"/>
              </a:rPr>
              <a:t>X Education, an online course provider, faces a challenge in optimizing its lead conversion process. Despite generating numerous leads daily, the conversion rate stands at a suboptimal 30%. The company aims to enhance this by identifying and prioritizing potential leads, called 'Hot Leads,' to increase the lead conversion rate to approximately 80%.</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481964"/>
            <a:ext cx="6339840" cy="1325880"/>
          </a:xfrm>
        </p:spPr>
        <p:txBody>
          <a:bodyPr/>
          <a:lstStyle/>
          <a:p>
            <a:r>
              <a:rPr lang="en-US" dirty="0"/>
              <a:t>PROBLEM Specifics &amp; Solution</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b="1" i="0" dirty="0">
                <a:effectLst/>
                <a:latin typeface="Söhne"/>
              </a:rPr>
              <a:t>Current Scenario:</a:t>
            </a:r>
            <a:endParaRPr lang="en-US" dirty="0"/>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pPr algn="l">
              <a:buFont typeface="Arial" panose="020B0604020202020204" pitchFamily="34" charset="0"/>
              <a:buChar char="•"/>
            </a:pPr>
            <a:r>
              <a:rPr lang="en-US" b="0" i="0" dirty="0">
                <a:solidFill>
                  <a:srgbClr val="374151"/>
                </a:solidFill>
                <a:effectLst/>
                <a:latin typeface="Söhne"/>
              </a:rPr>
              <a:t>X Education attracts leads through various channels, including website visits, form submissions, and referrals.</a:t>
            </a:r>
          </a:p>
          <a:p>
            <a:pPr algn="l">
              <a:buFont typeface="Arial" panose="020B0604020202020204" pitchFamily="34" charset="0"/>
              <a:buChar char="•"/>
            </a:pPr>
            <a:r>
              <a:rPr lang="en-US" b="0" i="0" dirty="0">
                <a:solidFill>
                  <a:srgbClr val="374151"/>
                </a:solidFill>
                <a:effectLst/>
                <a:latin typeface="Söhne"/>
              </a:rPr>
              <a:t>The lead conversion process involves subsequent communication from the sales team.</a:t>
            </a:r>
          </a:p>
          <a:p>
            <a:pPr algn="l">
              <a:buFont typeface="Arial" panose="020B0604020202020204" pitchFamily="34" charset="0"/>
              <a:buChar char="•"/>
            </a:pPr>
            <a:r>
              <a:rPr lang="en-US" b="0" i="0" dirty="0">
                <a:solidFill>
                  <a:srgbClr val="374151"/>
                </a:solidFill>
                <a:effectLst/>
                <a:latin typeface="Söhne"/>
              </a:rPr>
              <a:t>The existing conversion rate is around 30%, indicating a significant room for improvement.</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3200400" cy="365760"/>
          </a:xfrm>
        </p:spPr>
        <p:txBody>
          <a:bodyPr/>
          <a:lstStyle/>
          <a:p>
            <a:r>
              <a:rPr lang="en-US" b="1" i="0" dirty="0">
                <a:effectLst/>
                <a:latin typeface="Söhne"/>
              </a:rPr>
              <a:t>Goals:</a:t>
            </a:r>
            <a:endParaRPr lang="en-US" dirty="0"/>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5203300"/>
            <a:ext cx="3200400" cy="1431179"/>
          </a:xfrm>
        </p:spPr>
        <p:txBody>
          <a:bodyPr>
            <a:noAutofit/>
          </a:bodyPr>
          <a:lstStyle/>
          <a:p>
            <a:pPr algn="l">
              <a:buFont typeface="Arial" panose="020B0604020202020204" pitchFamily="34" charset="0"/>
              <a:buChar char="•"/>
            </a:pPr>
            <a:r>
              <a:rPr lang="en-US" b="0" i="0" dirty="0">
                <a:solidFill>
                  <a:srgbClr val="374151"/>
                </a:solidFill>
                <a:effectLst/>
                <a:latin typeface="Söhne"/>
              </a:rPr>
              <a:t>Develop a logistic regression model to assign lead scores ranging from 0 to 100.</a:t>
            </a:r>
          </a:p>
          <a:p>
            <a:pPr algn="l">
              <a:buFont typeface="Arial" panose="020B0604020202020204" pitchFamily="34" charset="0"/>
              <a:buChar char="•"/>
            </a:pPr>
            <a:r>
              <a:rPr lang="en-US" b="0" i="0" dirty="0">
                <a:solidFill>
                  <a:srgbClr val="374151"/>
                </a:solidFill>
                <a:effectLst/>
                <a:latin typeface="Söhne"/>
              </a:rPr>
              <a:t>A higher score indicates a higher likelihood of conversion, enabling the sales team to focus efforts on potential leads.</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b="1" i="0" dirty="0">
                <a:effectLst/>
                <a:latin typeface="Söhne"/>
              </a:rPr>
              <a:t>Dataset Overview:</a:t>
            </a:r>
            <a:endParaRPr lang="en-US" dirty="0"/>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2085450"/>
          </a:xfrm>
        </p:spPr>
        <p:txBody>
          <a:bodyPr>
            <a:normAutofit/>
          </a:bodyPr>
          <a:lstStyle/>
          <a:p>
            <a:pPr algn="l">
              <a:buFont typeface="Arial" panose="020B0604020202020204" pitchFamily="34" charset="0"/>
              <a:buChar char="•"/>
            </a:pPr>
            <a:r>
              <a:rPr lang="en-US" b="0" i="0" dirty="0">
                <a:solidFill>
                  <a:srgbClr val="374151"/>
                </a:solidFill>
                <a:effectLst/>
                <a:latin typeface="Söhne"/>
              </a:rPr>
              <a:t>A dataset comprising 9000 data points is provided, containing attributes such as Lead Source, Total Time Spent on the Website, and Last Activity.</a:t>
            </a:r>
          </a:p>
          <a:p>
            <a:pPr algn="l">
              <a:buFont typeface="Arial" panose="020B0604020202020204" pitchFamily="34" charset="0"/>
              <a:buChar char="•"/>
            </a:pPr>
            <a:r>
              <a:rPr lang="en-US" b="0" i="0" dirty="0">
                <a:solidFill>
                  <a:srgbClr val="374151"/>
                </a:solidFill>
                <a:effectLst/>
                <a:latin typeface="Söhne"/>
              </a:rPr>
              <a:t>The target variable, 'Converted,' denotes whether a lead resulted in a conversion (1) or not (0). </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4717562"/>
            <a:ext cx="3200400" cy="365760"/>
          </a:xfrm>
        </p:spPr>
        <p:txBody>
          <a:bodyPr/>
          <a:lstStyle/>
          <a:p>
            <a:r>
              <a:rPr lang="en-US" b="1" i="0" dirty="0">
                <a:effectLst/>
                <a:latin typeface="Söhne"/>
              </a:rPr>
              <a:t>Data Challenges:</a:t>
            </a:r>
            <a:endParaRPr lang="en-US" dirty="0"/>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5133102"/>
            <a:ext cx="3200400" cy="1431179"/>
          </a:xfrm>
        </p:spPr>
        <p:txBody>
          <a:bodyPr>
            <a:normAutofit/>
          </a:bodyPr>
          <a:lstStyle/>
          <a:p>
            <a:pPr algn="l">
              <a:buFont typeface="Arial" panose="020B0604020202020204" pitchFamily="34" charset="0"/>
              <a:buChar char="•"/>
            </a:pPr>
            <a:r>
              <a:rPr lang="en-US" b="0" i="0" dirty="0">
                <a:solidFill>
                  <a:srgbClr val="374151"/>
                </a:solidFill>
                <a:effectLst/>
                <a:latin typeface="Söhne"/>
              </a:rPr>
              <a:t>Handle categorical variables with a level 'Select,' considering it as a null value.</a:t>
            </a:r>
          </a:p>
          <a:p>
            <a:pPr algn="l">
              <a:buFont typeface="Arial" panose="020B0604020202020204" pitchFamily="34" charset="0"/>
              <a:buChar char="•"/>
            </a:pPr>
            <a:r>
              <a:rPr lang="en-US" b="0" i="0" dirty="0">
                <a:solidFill>
                  <a:srgbClr val="374151"/>
                </a:solidFill>
                <a:effectLst/>
                <a:latin typeface="Söhne"/>
              </a:rPr>
              <a:t>Explore and preprocess the dataset, addressing missing values and performing feature engineering.</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Problem Approach</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
        <p:nvSpPr>
          <p:cNvPr id="23" name="TextBox 22">
            <a:extLst>
              <a:ext uri="{FF2B5EF4-FFF2-40B4-BE49-F238E27FC236}">
                <a16:creationId xmlns:a16="http://schemas.microsoft.com/office/drawing/2014/main" id="{4C7D6098-3446-384C-4335-D90542A91F96}"/>
              </a:ext>
            </a:extLst>
          </p:cNvPr>
          <p:cNvSpPr txBox="1"/>
          <p:nvPr/>
        </p:nvSpPr>
        <p:spPr>
          <a:xfrm>
            <a:off x="4937760" y="1899920"/>
            <a:ext cx="6185535"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2"/>
                </a:solidFill>
              </a:rPr>
              <a:t>Importing Data and Data Frame Inspection</a:t>
            </a:r>
          </a:p>
          <a:p>
            <a:pPr marL="285750" indent="-285750">
              <a:buFont typeface="Arial" panose="020B0604020202020204" pitchFamily="34" charset="0"/>
              <a:buChar char="•"/>
            </a:pPr>
            <a:r>
              <a:rPr lang="en-US" sz="2000" dirty="0">
                <a:solidFill>
                  <a:schemeClr val="bg2"/>
                </a:solidFill>
              </a:rPr>
              <a:t>Preparing data</a:t>
            </a:r>
          </a:p>
          <a:p>
            <a:pPr marL="285750" indent="-285750">
              <a:buFont typeface="Arial" panose="020B0604020202020204" pitchFamily="34" charset="0"/>
              <a:buChar char="•"/>
            </a:pPr>
            <a:r>
              <a:rPr lang="en-US" sz="2000" dirty="0">
                <a:solidFill>
                  <a:schemeClr val="bg2"/>
                </a:solidFill>
              </a:rPr>
              <a:t>Exploratory Data Analysis</a:t>
            </a:r>
          </a:p>
          <a:p>
            <a:pPr marL="285750" indent="-285750">
              <a:buFont typeface="Arial" panose="020B0604020202020204" pitchFamily="34" charset="0"/>
              <a:buChar char="•"/>
            </a:pPr>
            <a:r>
              <a:rPr lang="en-US" sz="2000" dirty="0">
                <a:solidFill>
                  <a:schemeClr val="bg2"/>
                </a:solidFill>
              </a:rPr>
              <a:t>Dummy Variable Creation</a:t>
            </a:r>
          </a:p>
          <a:p>
            <a:pPr marL="285750" indent="-285750">
              <a:buFont typeface="Arial" panose="020B0604020202020204" pitchFamily="34" charset="0"/>
              <a:buChar char="•"/>
            </a:pPr>
            <a:r>
              <a:rPr lang="en-US" sz="2000" dirty="0">
                <a:solidFill>
                  <a:schemeClr val="bg2"/>
                </a:solidFill>
              </a:rPr>
              <a:t>Test – Train Split</a:t>
            </a:r>
          </a:p>
          <a:p>
            <a:pPr marL="285750" indent="-285750">
              <a:buFont typeface="Arial" panose="020B0604020202020204" pitchFamily="34" charset="0"/>
              <a:buChar char="•"/>
            </a:pPr>
            <a:r>
              <a:rPr lang="en-US" sz="2000" dirty="0">
                <a:solidFill>
                  <a:schemeClr val="bg2"/>
                </a:solidFill>
              </a:rPr>
              <a:t>Scaling Feature</a:t>
            </a:r>
          </a:p>
          <a:p>
            <a:pPr marL="285750" indent="-285750">
              <a:buFont typeface="Arial" panose="020B0604020202020204" pitchFamily="34" charset="0"/>
              <a:buChar char="•"/>
            </a:pPr>
            <a:r>
              <a:rPr lang="en-US" sz="2000" dirty="0">
                <a:solidFill>
                  <a:schemeClr val="bg2"/>
                </a:solidFill>
              </a:rPr>
              <a:t>Correlation</a:t>
            </a:r>
          </a:p>
          <a:p>
            <a:pPr marL="285750" indent="-285750">
              <a:buFont typeface="Arial" panose="020B0604020202020204" pitchFamily="34" charset="0"/>
              <a:buChar char="•"/>
            </a:pPr>
            <a:r>
              <a:rPr lang="en-US" sz="2000" dirty="0">
                <a:solidFill>
                  <a:schemeClr val="bg2"/>
                </a:solidFill>
              </a:rPr>
              <a:t>Model Building – RFE Rsquared VIF &amp; p-values</a:t>
            </a:r>
          </a:p>
          <a:p>
            <a:pPr marL="285750" indent="-285750">
              <a:buFont typeface="Arial" panose="020B0604020202020204" pitchFamily="34" charset="0"/>
              <a:buChar char="•"/>
            </a:pPr>
            <a:r>
              <a:rPr lang="en-US" sz="2000" dirty="0">
                <a:solidFill>
                  <a:schemeClr val="bg2"/>
                </a:solidFill>
              </a:rPr>
              <a:t>Model Evaluation</a:t>
            </a:r>
          </a:p>
          <a:p>
            <a:pPr marL="285750" indent="-285750">
              <a:buFont typeface="Arial" panose="020B0604020202020204" pitchFamily="34" charset="0"/>
              <a:buChar char="•"/>
            </a:pPr>
            <a:r>
              <a:rPr lang="en-US" sz="2000" dirty="0">
                <a:solidFill>
                  <a:schemeClr val="bg2"/>
                </a:solidFill>
              </a:rPr>
              <a:t>Predicting Test Set</a:t>
            </a:r>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10515600" cy="1325563"/>
          </a:xfrm>
        </p:spPr>
        <p:txBody>
          <a:bodyPr anchor="t">
            <a:normAutofit/>
          </a:bodyPr>
          <a:lstStyle/>
          <a:p>
            <a:r>
              <a:rPr lang="en-US" dirty="0"/>
              <a:t>EDA – Data Cleaning</a:t>
            </a:r>
          </a:p>
        </p:txBody>
      </p:sp>
      <p:sp>
        <p:nvSpPr>
          <p:cNvPr id="10" name="Text Placeholder 9">
            <a:extLst>
              <a:ext uri="{FF2B5EF4-FFF2-40B4-BE49-F238E27FC236}">
                <a16:creationId xmlns:a16="http://schemas.microsoft.com/office/drawing/2014/main" id="{4A118C99-A9E1-92F7-98B1-E080FA8CF7C0}"/>
              </a:ext>
            </a:extLst>
          </p:cNvPr>
          <p:cNvSpPr>
            <a:spLocks noGrp="1"/>
          </p:cNvSpPr>
          <p:nvPr>
            <p:ph idx="1"/>
          </p:nvPr>
        </p:nvSpPr>
        <p:spPr>
          <a:xfrm>
            <a:off x="1009650" y="2993866"/>
            <a:ext cx="5162550" cy="2014855"/>
          </a:xfrm>
        </p:spPr>
        <p:txBody>
          <a:bodyPr>
            <a:normAutofit/>
          </a:bodyPr>
          <a:lstStyle/>
          <a:p>
            <a:r>
              <a:rPr lang="en-US" b="0" i="0" dirty="0">
                <a:effectLst/>
              </a:rPr>
              <a:t>Some columns in our data have a value called 'Select,' indicating that the student didn't choose any option for that particular category. This 'Select' is similar to having no information, like a blank answer. To understand how common this is, we want to count how many times 'Select' appears in each of these columns. This helps us identify how often students haven't chosen an option in those specific categories.</a:t>
            </a:r>
            <a:endParaRPr lang="en-US"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pic>
        <p:nvPicPr>
          <p:cNvPr id="1026" name="Picture 2">
            <a:extLst>
              <a:ext uri="{FF2B5EF4-FFF2-40B4-BE49-F238E27FC236}">
                <a16:creationId xmlns:a16="http://schemas.microsoft.com/office/drawing/2014/main" id="{853F4460-E998-D587-5E8E-315CFF16FB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4217"/>
          <a:stretch/>
        </p:blipFill>
        <p:spPr bwMode="auto">
          <a:xfrm>
            <a:off x="6374130" y="1825625"/>
            <a:ext cx="5431790" cy="435133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2204720" y="409765"/>
            <a:ext cx="7995920" cy="1317435"/>
          </a:xfrm>
        </p:spPr>
        <p:txBody>
          <a:bodyPr anchor="t">
            <a:normAutofit/>
          </a:bodyPr>
          <a:lstStyle/>
          <a:p>
            <a:r>
              <a:rPr lang="en-US" dirty="0"/>
              <a:t>Visualizing the Features</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6</a:t>
            </a:fld>
            <a:endParaRPr lang="en-US"/>
          </a:p>
        </p:txBody>
      </p:sp>
      <p:pic>
        <p:nvPicPr>
          <p:cNvPr id="2050" name="Picture 2">
            <a:extLst>
              <a:ext uri="{FF2B5EF4-FFF2-40B4-BE49-F238E27FC236}">
                <a16:creationId xmlns:a16="http://schemas.microsoft.com/office/drawing/2014/main" id="{6C14C4B9-7E43-66A5-02F2-935912514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520" y="1259840"/>
            <a:ext cx="7640321" cy="5598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866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Correlation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1708537"/>
            <a:ext cx="4683760" cy="414903"/>
          </a:xfrm>
        </p:spPr>
        <p:txBody>
          <a:bodyPr vert="horz" lIns="91440" tIns="45720" rIns="91440" bIns="45720" rtlCol="0" anchor="t">
            <a:normAutofit/>
          </a:bodyPr>
          <a:lstStyle/>
          <a:p>
            <a:r>
              <a:rPr lang="en-ZA" dirty="0"/>
              <a:t>There is no Correlation between Variables</a:t>
            </a:r>
            <a:endParaRPr lang="en-ZA" noProof="1"/>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7</a:t>
            </a:fld>
            <a:endParaRPr lang="en-US" dirty="0"/>
          </a:p>
        </p:txBody>
      </p:sp>
      <p:pic>
        <p:nvPicPr>
          <p:cNvPr id="3074" name="Picture 2">
            <a:extLst>
              <a:ext uri="{FF2B5EF4-FFF2-40B4-BE49-F238E27FC236}">
                <a16:creationId xmlns:a16="http://schemas.microsoft.com/office/drawing/2014/main" id="{CCCECF37-B335-A528-4416-74780C725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8" y="2123440"/>
            <a:ext cx="7666037" cy="4636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Model Evaluation</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A12F1CB-7794-5A59-A9C7-9669441E977F}"/>
              </a:ext>
            </a:extLst>
          </p:cNvPr>
          <p:cNvSpPr txBox="1"/>
          <p:nvPr/>
        </p:nvSpPr>
        <p:spPr>
          <a:xfrm>
            <a:off x="1148080" y="127338"/>
            <a:ext cx="4003040" cy="2308324"/>
          </a:xfrm>
          <a:prstGeom prst="rect">
            <a:avLst/>
          </a:prstGeom>
          <a:noFill/>
        </p:spPr>
        <p:txBody>
          <a:bodyPr wrap="square">
            <a:spAutoFit/>
          </a:bodyPr>
          <a:lstStyle/>
          <a:p>
            <a:r>
              <a:rPr lang="en-US" sz="1600" b="0" i="0" dirty="0">
                <a:solidFill>
                  <a:srgbClr val="000000"/>
                </a:solidFill>
                <a:effectLst/>
                <a:latin typeface="Helvetica Neue"/>
              </a:rPr>
              <a:t>The ROC curve's Area Under the Curve (AUC) is 0.86, indicating a robust model. Now, let's examine the balance between sensitivity and specificity to pinpoint the best cutoff point. This tradeoff assessment will help us determine the optimal threshold, ensuring an effective balance between correctly identifying positives and negatives.</a:t>
            </a:r>
            <a:endParaRPr lang="en-US" sz="1600" dirty="0"/>
          </a:p>
        </p:txBody>
      </p:sp>
      <p:pic>
        <p:nvPicPr>
          <p:cNvPr id="4098" name="Picture 2">
            <a:extLst>
              <a:ext uri="{FF2B5EF4-FFF2-40B4-BE49-F238E27FC236}">
                <a16:creationId xmlns:a16="http://schemas.microsoft.com/office/drawing/2014/main" id="{81451029-A5C1-E112-DC40-2A46FC22C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0882" y="127338"/>
            <a:ext cx="4467225" cy="2932628"/>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a:extLst>
              <a:ext uri="{FF2B5EF4-FFF2-40B4-BE49-F238E27FC236}">
                <a16:creationId xmlns:a16="http://schemas.microsoft.com/office/drawing/2014/main" id="{775749AD-C6C8-F560-85AF-29031539EFC7}"/>
              </a:ext>
            </a:extLst>
          </p:cNvPr>
          <p:cNvCxnSpPr/>
          <p:nvPr/>
        </p:nvCxnSpPr>
        <p:spPr>
          <a:xfrm>
            <a:off x="5618480" y="1219200"/>
            <a:ext cx="1178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00" name="Picture 4">
            <a:extLst>
              <a:ext uri="{FF2B5EF4-FFF2-40B4-BE49-F238E27FC236}">
                <a16:creationId xmlns:a16="http://schemas.microsoft.com/office/drawing/2014/main" id="{29A3DAFA-EFD8-F8EE-E8E4-159E633C6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232" y="3181567"/>
            <a:ext cx="4393247" cy="346962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5F79CD1-0E1B-B7C3-3351-EB15DFE4A3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2747" y="3204427"/>
            <a:ext cx="4785360" cy="34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{2CF96DAB-8E90-4135-A695-765204CE8A37}tf33968143_win32</Template>
  <TotalTime>148</TotalTime>
  <Words>671</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Calibri</vt:lpstr>
      <vt:lpstr>Helvetica Neue</vt:lpstr>
      <vt:lpstr>Söhne</vt:lpstr>
      <vt:lpstr>Office Theme</vt:lpstr>
      <vt:lpstr>Lead Scoring case study</vt:lpstr>
      <vt:lpstr>Problem Statement</vt:lpstr>
      <vt:lpstr>PROBLEM Specifics &amp; Solution</vt:lpstr>
      <vt:lpstr>Problem Approach</vt:lpstr>
      <vt:lpstr>EDA – Data Cleaning</vt:lpstr>
      <vt:lpstr>Visualizing the Features</vt:lpstr>
      <vt:lpstr>Correlation</vt:lpstr>
      <vt:lpstr>Model Evaluation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Soujanya T V</dc:creator>
  <cp:lastModifiedBy>Soujanya T V</cp:lastModifiedBy>
  <cp:revision>1</cp:revision>
  <dcterms:created xsi:type="dcterms:W3CDTF">2024-01-15T08:31:11Z</dcterms:created>
  <dcterms:modified xsi:type="dcterms:W3CDTF">2024-01-15T10:59:34Z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