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87A70D-3284-4BC9-B0EE-BC557EE5FAC8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CAD65-962C-40E1-AC13-DF433B7A2BAE}" v="4" dt="2025-02-10T04:04:43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janyamuppanapalli@gmail.com" userId="1cdf218d0d06aa36" providerId="Windows Live" clId="Web-{3B43C85D-3578-41CE-97EC-ECAAC7E9B8BE}"/>
    <pc:docChg chg="addSld modSld">
      <pc:chgData name="soujanyamuppanapalli@gmail.com" userId="1cdf218d0d06aa36" providerId="Windows Live" clId="Web-{3B43C85D-3578-41CE-97EC-ECAAC7E9B8BE}" dt="2025-02-07T10:58:32.949" v="32"/>
      <pc:docMkLst>
        <pc:docMk/>
      </pc:docMkLst>
      <pc:sldChg chg="modSp">
        <pc:chgData name="soujanyamuppanapalli@gmail.com" userId="1cdf218d0d06aa36" providerId="Windows Live" clId="Web-{3B43C85D-3578-41CE-97EC-ECAAC7E9B8BE}" dt="2025-02-07T10:56:21.945" v="31" actId="20577"/>
        <pc:sldMkLst>
          <pc:docMk/>
          <pc:sldMk cId="109857222" sldId="256"/>
        </pc:sldMkLst>
        <pc:spChg chg="mod">
          <ac:chgData name="soujanyamuppanapalli@gmail.com" userId="1cdf218d0d06aa36" providerId="Windows Live" clId="Web-{3B43C85D-3578-41CE-97EC-ECAAC7E9B8BE}" dt="2025-02-07T10:56:09.397" v="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oujanyamuppanapalli@gmail.com" userId="1cdf218d0d06aa36" providerId="Windows Live" clId="Web-{3B43C85D-3578-41CE-97EC-ECAAC7E9B8BE}" dt="2025-02-07T10:56:21.945" v="3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soujanyamuppanapalli@gmail.com" userId="1cdf218d0d06aa36" providerId="Windows Live" clId="Web-{3B43C85D-3578-41CE-97EC-ECAAC7E9B8BE}" dt="2025-02-07T10:58:32.949" v="32"/>
        <pc:sldMkLst>
          <pc:docMk/>
          <pc:sldMk cId="2688218455" sldId="257"/>
        </pc:sldMkLst>
      </pc:sldChg>
    </pc:docChg>
  </pc:docChgLst>
  <pc:docChgLst>
    <pc:chgData name="soujanyamuppanapalli@gmail.com" userId="1cdf218d0d06aa36" providerId="Windows Live" clId="Web-{2AA56F93-062F-4DCB-8527-182D4523C3A2}"/>
    <pc:docChg chg="addSld delSld modSld modSection">
      <pc:chgData name="soujanyamuppanapalli@gmail.com" userId="1cdf218d0d06aa36" providerId="Windows Live" clId="Web-{2AA56F93-062F-4DCB-8527-182D4523C3A2}" dt="2025-02-07T12:31:05.436" v="975" actId="20577"/>
      <pc:docMkLst>
        <pc:docMk/>
      </pc:docMkLst>
      <pc:sldChg chg="addSp delSp modSp mod setBg">
        <pc:chgData name="soujanyamuppanapalli@gmail.com" userId="1cdf218d0d06aa36" providerId="Windows Live" clId="Web-{2AA56F93-062F-4DCB-8527-182D4523C3A2}" dt="2025-02-07T12:08:01.761" v="730"/>
        <pc:sldMkLst>
          <pc:docMk/>
          <pc:sldMk cId="109857222" sldId="256"/>
        </pc:sldMkLst>
        <pc:spChg chg="mod">
          <ac:chgData name="soujanyamuppanapalli@gmail.com" userId="1cdf218d0d06aa36" providerId="Windows Live" clId="Web-{2AA56F93-062F-4DCB-8527-182D4523C3A2}" dt="2025-02-07T12:08:01.761" v="73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oujanyamuppanapalli@gmail.com" userId="1cdf218d0d06aa36" providerId="Windows Live" clId="Web-{2AA56F93-062F-4DCB-8527-182D4523C3A2}" dt="2025-02-07T12:08:01.761" v="73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oujanyamuppanapalli@gmail.com" userId="1cdf218d0d06aa36" providerId="Windows Live" clId="Web-{2AA56F93-062F-4DCB-8527-182D4523C3A2}" dt="2025-02-07T12:07:56.698" v="727"/>
          <ac:spMkLst>
            <pc:docMk/>
            <pc:sldMk cId="109857222" sldId="256"/>
            <ac:spMk id="8" creationId="{943CAA20-3569-4189-9E48-239A229A86CA}"/>
          </ac:spMkLst>
        </pc:spChg>
        <pc:spChg chg="add del">
          <ac:chgData name="soujanyamuppanapalli@gmail.com" userId="1cdf218d0d06aa36" providerId="Windows Live" clId="Web-{2AA56F93-062F-4DCB-8527-182D4523C3A2}" dt="2025-02-07T12:07:56.698" v="727"/>
          <ac:spMkLst>
            <pc:docMk/>
            <pc:sldMk cId="109857222" sldId="256"/>
            <ac:spMk id="10" creationId="{DA542B6D-E775-4832-91DC-2D20F857813A}"/>
          </ac:spMkLst>
        </pc:spChg>
        <pc:spChg chg="add del">
          <ac:chgData name="soujanyamuppanapalli@gmail.com" userId="1cdf218d0d06aa36" providerId="Windows Live" clId="Web-{2AA56F93-062F-4DCB-8527-182D4523C3A2}" dt="2025-02-07T12:08:01.729" v="729"/>
          <ac:spMkLst>
            <pc:docMk/>
            <pc:sldMk cId="109857222" sldId="256"/>
            <ac:spMk id="12" creationId="{EE04B5EB-F158-4507-90DD-BD23620C7CC9}"/>
          </ac:spMkLst>
        </pc:spChg>
        <pc:spChg chg="add del">
          <ac:chgData name="soujanyamuppanapalli@gmail.com" userId="1cdf218d0d06aa36" providerId="Windows Live" clId="Web-{2AA56F93-062F-4DCB-8527-182D4523C3A2}" dt="2025-02-07T12:08:01.729" v="729"/>
          <ac:spMkLst>
            <pc:docMk/>
            <pc:sldMk cId="109857222" sldId="256"/>
            <ac:spMk id="13" creationId="{934F1179-B481-4F9E-BCA3-AFB972070F83}"/>
          </ac:spMkLst>
        </pc:spChg>
        <pc:spChg chg="add del">
          <ac:chgData name="soujanyamuppanapalli@gmail.com" userId="1cdf218d0d06aa36" providerId="Windows Live" clId="Web-{2AA56F93-062F-4DCB-8527-182D4523C3A2}" dt="2025-02-07T12:08:01.729" v="729"/>
          <ac:spMkLst>
            <pc:docMk/>
            <pc:sldMk cId="109857222" sldId="256"/>
            <ac:spMk id="14" creationId="{827DC2C4-B485-428A-BF4A-472D2967F47F}"/>
          </ac:spMkLst>
        </pc:spChg>
        <pc:spChg chg="add">
          <ac:chgData name="soujanyamuppanapalli@gmail.com" userId="1cdf218d0d06aa36" providerId="Windows Live" clId="Web-{2AA56F93-062F-4DCB-8527-182D4523C3A2}" dt="2025-02-07T12:08:01.761" v="730"/>
          <ac:spMkLst>
            <pc:docMk/>
            <pc:sldMk cId="109857222" sldId="256"/>
            <ac:spMk id="22" creationId="{5A292AEA-2528-46C0-B426-95822B6141FB}"/>
          </ac:spMkLst>
        </pc:spChg>
        <pc:spChg chg="add">
          <ac:chgData name="soujanyamuppanapalli@gmail.com" userId="1cdf218d0d06aa36" providerId="Windows Live" clId="Web-{2AA56F93-062F-4DCB-8527-182D4523C3A2}" dt="2025-02-07T12:08:01.761" v="730"/>
          <ac:spMkLst>
            <pc:docMk/>
            <pc:sldMk cId="109857222" sldId="256"/>
            <ac:spMk id="28" creationId="{D8B7B198-E4DF-43CD-AD8C-199884323745}"/>
          </ac:spMkLst>
        </pc:spChg>
        <pc:spChg chg="add">
          <ac:chgData name="soujanyamuppanapalli@gmail.com" userId="1cdf218d0d06aa36" providerId="Windows Live" clId="Web-{2AA56F93-062F-4DCB-8527-182D4523C3A2}" dt="2025-02-07T12:08:01.761" v="730"/>
          <ac:spMkLst>
            <pc:docMk/>
            <pc:sldMk cId="109857222" sldId="256"/>
            <ac:spMk id="34" creationId="{2BE67753-EA0E-4819-8D22-0B6600CF7231}"/>
          </ac:spMkLst>
        </pc:spChg>
        <pc:grpChg chg="add">
          <ac:chgData name="soujanyamuppanapalli@gmail.com" userId="1cdf218d0d06aa36" providerId="Windows Live" clId="Web-{2AA56F93-062F-4DCB-8527-182D4523C3A2}" dt="2025-02-07T12:08:01.761" v="730"/>
          <ac:grpSpMkLst>
            <pc:docMk/>
            <pc:sldMk cId="109857222" sldId="256"/>
            <ac:grpSpMk id="23" creationId="{87F87F1B-42BA-4AC7-A4E2-41544DDB2CE3}"/>
          </ac:grpSpMkLst>
        </pc:grpChg>
        <pc:grpChg chg="add">
          <ac:chgData name="soujanyamuppanapalli@gmail.com" userId="1cdf218d0d06aa36" providerId="Windows Live" clId="Web-{2AA56F93-062F-4DCB-8527-182D4523C3A2}" dt="2025-02-07T12:08:01.761" v="730"/>
          <ac:grpSpMkLst>
            <pc:docMk/>
            <pc:sldMk cId="109857222" sldId="256"/>
            <ac:grpSpMk id="29" creationId="{967346A5-7569-4F15-AB5D-BE3DADF192C0}"/>
          </ac:grpSpMkLst>
        </pc:grpChg>
        <pc:grpChg chg="add">
          <ac:chgData name="soujanyamuppanapalli@gmail.com" userId="1cdf218d0d06aa36" providerId="Windows Live" clId="Web-{2AA56F93-062F-4DCB-8527-182D4523C3A2}" dt="2025-02-07T12:08:01.761" v="730"/>
          <ac:grpSpMkLst>
            <pc:docMk/>
            <pc:sldMk cId="109857222" sldId="256"/>
            <ac:grpSpMk id="35" creationId="{D76D63AC-0421-45EC-B383-E79A61A78C6B}"/>
          </ac:grpSpMkLst>
        </pc:grpChg>
      </pc:sldChg>
      <pc:sldChg chg="addSp modSp mod setBg">
        <pc:chgData name="soujanyamuppanapalli@gmail.com" userId="1cdf218d0d06aa36" providerId="Windows Live" clId="Web-{2AA56F93-062F-4DCB-8527-182D4523C3A2}" dt="2025-02-07T12:08:14.605" v="731"/>
        <pc:sldMkLst>
          <pc:docMk/>
          <pc:sldMk cId="2242276050" sldId="257"/>
        </pc:sldMkLst>
        <pc:spChg chg="mod">
          <ac:chgData name="soujanyamuppanapalli@gmail.com" userId="1cdf218d0d06aa36" providerId="Windows Live" clId="Web-{2AA56F93-062F-4DCB-8527-182D4523C3A2}" dt="2025-02-07T12:08:14.605" v="731"/>
          <ac:spMkLst>
            <pc:docMk/>
            <pc:sldMk cId="2242276050" sldId="257"/>
            <ac:spMk id="2" creationId="{F55E2CAD-9B86-2F0B-5C90-2B3F12AC0434}"/>
          </ac:spMkLst>
        </pc:spChg>
        <pc:spChg chg="mod">
          <ac:chgData name="soujanyamuppanapalli@gmail.com" userId="1cdf218d0d06aa36" providerId="Windows Live" clId="Web-{2AA56F93-062F-4DCB-8527-182D4523C3A2}" dt="2025-02-07T12:08:14.605" v="731"/>
          <ac:spMkLst>
            <pc:docMk/>
            <pc:sldMk cId="2242276050" sldId="257"/>
            <ac:spMk id="3" creationId="{0D67AAF4-CF84-920A-C45C-4F597E73F19D}"/>
          </ac:spMkLst>
        </pc:spChg>
        <pc:spChg chg="add">
          <ac:chgData name="soujanyamuppanapalli@gmail.com" userId="1cdf218d0d06aa36" providerId="Windows Live" clId="Web-{2AA56F93-062F-4DCB-8527-182D4523C3A2}" dt="2025-02-07T12:08:14.605" v="731"/>
          <ac:spMkLst>
            <pc:docMk/>
            <pc:sldMk cId="2242276050" sldId="257"/>
            <ac:spMk id="8" creationId="{18873D23-2DCF-4B31-A009-95721C06E8E1}"/>
          </ac:spMkLst>
        </pc:spChg>
        <pc:spChg chg="add">
          <ac:chgData name="soujanyamuppanapalli@gmail.com" userId="1cdf218d0d06aa36" providerId="Windows Live" clId="Web-{2AA56F93-062F-4DCB-8527-182D4523C3A2}" dt="2025-02-07T12:08:14.605" v="731"/>
          <ac:spMkLst>
            <pc:docMk/>
            <pc:sldMk cId="2242276050" sldId="257"/>
            <ac:spMk id="10" creationId="{C13EF075-D4EF-4929-ADBC-91B27DA19955}"/>
          </ac:spMkLst>
        </pc:spChg>
        <pc:grpChg chg="add">
          <ac:chgData name="soujanyamuppanapalli@gmail.com" userId="1cdf218d0d06aa36" providerId="Windows Live" clId="Web-{2AA56F93-062F-4DCB-8527-182D4523C3A2}" dt="2025-02-07T12:08:14.605" v="731"/>
          <ac:grpSpMkLst>
            <pc:docMk/>
            <pc:sldMk cId="2242276050" sldId="257"/>
            <ac:grpSpMk id="12" creationId="{DAA26DFA-AAB2-4973-9C17-16D587C7B198}"/>
          </ac:grpSpMkLst>
        </pc:grpChg>
      </pc:sldChg>
      <pc:sldChg chg="addSp delSp modSp mod setBg">
        <pc:chgData name="soujanyamuppanapalli@gmail.com" userId="1cdf218d0d06aa36" providerId="Windows Live" clId="Web-{2AA56F93-062F-4DCB-8527-182D4523C3A2}" dt="2025-02-07T12:12:47.365" v="780"/>
        <pc:sldMkLst>
          <pc:docMk/>
          <pc:sldMk cId="443405195" sldId="258"/>
        </pc:sldMkLst>
        <pc:spChg chg="mod">
          <ac:chgData name="soujanyamuppanapalli@gmail.com" userId="1cdf218d0d06aa36" providerId="Windows Live" clId="Web-{2AA56F93-062F-4DCB-8527-182D4523C3A2}" dt="2025-02-07T12:12:47.365" v="780"/>
          <ac:spMkLst>
            <pc:docMk/>
            <pc:sldMk cId="443405195" sldId="258"/>
            <ac:spMk id="2" creationId="{D1615B0B-B001-A263-AD88-3020DCA0B665}"/>
          </ac:spMkLst>
        </pc:spChg>
        <pc:spChg chg="del mod">
          <ac:chgData name="soujanyamuppanapalli@gmail.com" userId="1cdf218d0d06aa36" providerId="Windows Live" clId="Web-{2AA56F93-062F-4DCB-8527-182D4523C3A2}" dt="2025-02-07T12:11:46.784" v="775"/>
          <ac:spMkLst>
            <pc:docMk/>
            <pc:sldMk cId="443405195" sldId="258"/>
            <ac:spMk id="3" creationId="{CFBFE782-B04F-7173-29CE-6606D9E175F1}"/>
          </ac:spMkLst>
        </pc:spChg>
        <pc:spChg chg="add del">
          <ac:chgData name="soujanyamuppanapalli@gmail.com" userId="1cdf218d0d06aa36" providerId="Windows Live" clId="Web-{2AA56F93-062F-4DCB-8527-182D4523C3A2}" dt="2025-02-07T12:09:07.591" v="734"/>
          <ac:spMkLst>
            <pc:docMk/>
            <pc:sldMk cId="443405195" sldId="258"/>
            <ac:spMk id="8" creationId="{87BF42CA-AD55-48B4-8949-C4DCA60A6AEE}"/>
          </ac:spMkLst>
        </pc:spChg>
        <pc:spChg chg="add del">
          <ac:chgData name="soujanyamuppanapalli@gmail.com" userId="1cdf218d0d06aa36" providerId="Windows Live" clId="Web-{2AA56F93-062F-4DCB-8527-182D4523C3A2}" dt="2025-02-07T12:09:07.591" v="734"/>
          <ac:spMkLst>
            <pc:docMk/>
            <pc:sldMk cId="443405195" sldId="258"/>
            <ac:spMk id="10" creationId="{66AE1D3D-3106-4CB2-AA7C-0C1642AC0F2E}"/>
          </ac:spMkLst>
        </pc:spChg>
        <pc:spChg chg="add del">
          <ac:chgData name="soujanyamuppanapalli@gmail.com" userId="1cdf218d0d06aa36" providerId="Windows Live" clId="Web-{2AA56F93-062F-4DCB-8527-182D4523C3A2}" dt="2025-02-07T12:11:46.784" v="775"/>
          <ac:spMkLst>
            <pc:docMk/>
            <pc:sldMk cId="443405195" sldId="258"/>
            <ac:spMk id="19" creationId="{907EF6B7-1338-4443-8C46-6A318D952DFD}"/>
          </ac:spMkLst>
        </pc:spChg>
        <pc:spChg chg="add del">
          <ac:chgData name="soujanyamuppanapalli@gmail.com" userId="1cdf218d0d06aa36" providerId="Windows Live" clId="Web-{2AA56F93-062F-4DCB-8527-182D4523C3A2}" dt="2025-02-07T12:11:46.784" v="775"/>
          <ac:spMkLst>
            <pc:docMk/>
            <pc:sldMk cId="443405195" sldId="258"/>
            <ac:spMk id="20" creationId="{DAAE4CDD-124C-4DCF-9584-B6033B545DD5}"/>
          </ac:spMkLst>
        </pc:spChg>
        <pc:spChg chg="add del">
          <ac:chgData name="soujanyamuppanapalli@gmail.com" userId="1cdf218d0d06aa36" providerId="Windows Live" clId="Web-{2AA56F93-062F-4DCB-8527-182D4523C3A2}" dt="2025-02-07T12:11:46.784" v="775"/>
          <ac:spMkLst>
            <pc:docMk/>
            <pc:sldMk cId="443405195" sldId="258"/>
            <ac:spMk id="21" creationId="{081E4A58-353D-44AE-B2FC-2A74E2E400F7}"/>
          </ac:spMkLst>
        </pc:spChg>
        <pc:spChg chg="add del">
          <ac:chgData name="soujanyamuppanapalli@gmail.com" userId="1cdf218d0d06aa36" providerId="Windows Live" clId="Web-{2AA56F93-062F-4DCB-8527-182D4523C3A2}" dt="2025-02-07T12:12:47.365" v="780"/>
          <ac:spMkLst>
            <pc:docMk/>
            <pc:sldMk cId="443405195" sldId="258"/>
            <ac:spMk id="27" creationId="{2F3856E9-4239-4EE7-A372-FDCF4882FDF6}"/>
          </ac:spMkLst>
        </pc:spChg>
        <pc:spChg chg="add del">
          <ac:chgData name="soujanyamuppanapalli@gmail.com" userId="1cdf218d0d06aa36" providerId="Windows Live" clId="Web-{2AA56F93-062F-4DCB-8527-182D4523C3A2}" dt="2025-02-07T12:12:47.365" v="780"/>
          <ac:spMkLst>
            <pc:docMk/>
            <pc:sldMk cId="443405195" sldId="258"/>
            <ac:spMk id="29" creationId="{CCC9CDCF-90F8-42B0-BD0A-794C52688098}"/>
          </ac:spMkLst>
        </pc:spChg>
        <pc:spChg chg="add del">
          <ac:chgData name="soujanyamuppanapalli@gmail.com" userId="1cdf218d0d06aa36" providerId="Windows Live" clId="Web-{2AA56F93-062F-4DCB-8527-182D4523C3A2}" dt="2025-02-07T12:12:47.287" v="779"/>
          <ac:spMkLst>
            <pc:docMk/>
            <pc:sldMk cId="443405195" sldId="258"/>
            <ac:spMk id="41" creationId="{20D5D19D-0789-4518-B5DC-D47ADF69D25A}"/>
          </ac:spMkLst>
        </pc:spChg>
        <pc:spChg chg="add del">
          <ac:chgData name="soujanyamuppanapalli@gmail.com" userId="1cdf218d0d06aa36" providerId="Windows Live" clId="Web-{2AA56F93-062F-4DCB-8527-182D4523C3A2}" dt="2025-02-07T12:12:47.287" v="779"/>
          <ac:spMkLst>
            <pc:docMk/>
            <pc:sldMk cId="443405195" sldId="258"/>
            <ac:spMk id="48" creationId="{B81933D1-5615-42C7-9C0B-4EB7105CCE2D}"/>
          </ac:spMkLst>
        </pc:spChg>
        <pc:spChg chg="add del">
          <ac:chgData name="soujanyamuppanapalli@gmail.com" userId="1cdf218d0d06aa36" providerId="Windows Live" clId="Web-{2AA56F93-062F-4DCB-8527-182D4523C3A2}" dt="2025-02-07T12:12:47.287" v="779"/>
          <ac:spMkLst>
            <pc:docMk/>
            <pc:sldMk cId="443405195" sldId="258"/>
            <ac:spMk id="50" creationId="{19C9EAEA-39D0-4B0E-A0EB-51E7B26740B1}"/>
          </ac:spMkLst>
        </pc:spChg>
        <pc:spChg chg="add">
          <ac:chgData name="soujanyamuppanapalli@gmail.com" userId="1cdf218d0d06aa36" providerId="Windows Live" clId="Web-{2AA56F93-062F-4DCB-8527-182D4523C3A2}" dt="2025-02-07T12:12:47.365" v="780"/>
          <ac:spMkLst>
            <pc:docMk/>
            <pc:sldMk cId="443405195" sldId="258"/>
            <ac:spMk id="52" creationId="{257363FD-7E77-4145-9483-331A807ADF0E}"/>
          </ac:spMkLst>
        </pc:spChg>
        <pc:grpChg chg="add del">
          <ac:chgData name="soujanyamuppanapalli@gmail.com" userId="1cdf218d0d06aa36" providerId="Windows Live" clId="Web-{2AA56F93-062F-4DCB-8527-182D4523C3A2}" dt="2025-02-07T12:09:07.591" v="734"/>
          <ac:grpSpMkLst>
            <pc:docMk/>
            <pc:sldMk cId="443405195" sldId="258"/>
            <ac:grpSpMk id="12" creationId="{0A31B6AF-B711-4CDB-8C2B-16E963DDC4C5}"/>
          </ac:grpSpMkLst>
        </pc:grpChg>
        <pc:grpChg chg="add del">
          <ac:chgData name="soujanyamuppanapalli@gmail.com" userId="1cdf218d0d06aa36" providerId="Windows Live" clId="Web-{2AA56F93-062F-4DCB-8527-182D4523C3A2}" dt="2025-02-07T12:12:47.365" v="780"/>
          <ac:grpSpMkLst>
            <pc:docMk/>
            <pc:sldMk cId="443405195" sldId="258"/>
            <ac:grpSpMk id="31" creationId="{C07D05FE-3FB8-4314-A050-9AB40814D714}"/>
          </ac:grpSpMkLst>
        </pc:grpChg>
        <pc:grpChg chg="add del">
          <ac:chgData name="soujanyamuppanapalli@gmail.com" userId="1cdf218d0d06aa36" providerId="Windows Live" clId="Web-{2AA56F93-062F-4DCB-8527-182D4523C3A2}" dt="2025-02-07T12:12:47.287" v="779"/>
          <ac:grpSpMkLst>
            <pc:docMk/>
            <pc:sldMk cId="443405195" sldId="258"/>
            <ac:grpSpMk id="43" creationId="{032D8612-31EB-44CF-A1D0-14FD4C705424}"/>
          </ac:grpSpMkLst>
        </pc:grpChg>
        <pc:graphicFrameChg chg="add mod modGraphic">
          <ac:chgData name="soujanyamuppanapalli@gmail.com" userId="1cdf218d0d06aa36" providerId="Windows Live" clId="Web-{2AA56F93-062F-4DCB-8527-182D4523C3A2}" dt="2025-02-07T12:12:47.365" v="780"/>
          <ac:graphicFrameMkLst>
            <pc:docMk/>
            <pc:sldMk cId="443405195" sldId="258"/>
            <ac:graphicFrameMk id="23" creationId="{BC1AC1B7-EE5F-0385-329A-8F3A1BF50651}"/>
          </ac:graphicFrameMkLst>
        </pc:graphicFrameChg>
      </pc:sldChg>
      <pc:sldChg chg="addSp delSp modSp new mod setBg">
        <pc:chgData name="soujanyamuppanapalli@gmail.com" userId="1cdf218d0d06aa36" providerId="Windows Live" clId="Web-{2AA56F93-062F-4DCB-8527-182D4523C3A2}" dt="2025-02-07T12:11:17.080" v="773" actId="20577"/>
        <pc:sldMkLst>
          <pc:docMk/>
          <pc:sldMk cId="4269547760" sldId="259"/>
        </pc:sldMkLst>
        <pc:spChg chg="mod">
          <ac:chgData name="soujanyamuppanapalli@gmail.com" userId="1cdf218d0d06aa36" providerId="Windows Live" clId="Web-{2AA56F93-062F-4DCB-8527-182D4523C3A2}" dt="2025-02-07T12:09:51.546" v="740"/>
          <ac:spMkLst>
            <pc:docMk/>
            <pc:sldMk cId="4269547760" sldId="259"/>
            <ac:spMk id="2" creationId="{20CB6481-A731-E8E8-0311-67A544A6ADE9}"/>
          </ac:spMkLst>
        </pc:spChg>
        <pc:spChg chg="add del mod">
          <ac:chgData name="soujanyamuppanapalli@gmail.com" userId="1cdf218d0d06aa36" providerId="Windows Live" clId="Web-{2AA56F93-062F-4DCB-8527-182D4523C3A2}" dt="2025-02-07T12:09:51.546" v="740"/>
          <ac:spMkLst>
            <pc:docMk/>
            <pc:sldMk cId="4269547760" sldId="259"/>
            <ac:spMk id="3" creationId="{A69D09F1-B452-60F6-4F7C-25C1A3E614AE}"/>
          </ac:spMkLst>
        </pc:spChg>
        <pc:spChg chg="add del">
          <ac:chgData name="soujanyamuppanapalli@gmail.com" userId="1cdf218d0d06aa36" providerId="Windows Live" clId="Web-{2AA56F93-062F-4DCB-8527-182D4523C3A2}" dt="2025-02-07T12:09:46.092" v="737"/>
          <ac:spMkLst>
            <pc:docMk/>
            <pc:sldMk cId="4269547760" sldId="259"/>
            <ac:spMk id="8" creationId="{907EF6B7-1338-4443-8C46-6A318D952DFD}"/>
          </ac:spMkLst>
        </pc:spChg>
        <pc:spChg chg="add del">
          <ac:chgData name="soujanyamuppanapalli@gmail.com" userId="1cdf218d0d06aa36" providerId="Windows Live" clId="Web-{2AA56F93-062F-4DCB-8527-182D4523C3A2}" dt="2025-02-07T12:09:51.530" v="739"/>
          <ac:spMkLst>
            <pc:docMk/>
            <pc:sldMk cId="4269547760" sldId="259"/>
            <ac:spMk id="9" creationId="{C05CBC3C-2E5A-4839-8B9B-2E5A6ADF0F58}"/>
          </ac:spMkLst>
        </pc:spChg>
        <pc:spChg chg="add del">
          <ac:chgData name="soujanyamuppanapalli@gmail.com" userId="1cdf218d0d06aa36" providerId="Windows Live" clId="Web-{2AA56F93-062F-4DCB-8527-182D4523C3A2}" dt="2025-02-07T12:09:46.092" v="737"/>
          <ac:spMkLst>
            <pc:docMk/>
            <pc:sldMk cId="4269547760" sldId="259"/>
            <ac:spMk id="10" creationId="{DAAE4CDD-124C-4DCF-9584-B6033B545DD5}"/>
          </ac:spMkLst>
        </pc:spChg>
        <pc:spChg chg="add del">
          <ac:chgData name="soujanyamuppanapalli@gmail.com" userId="1cdf218d0d06aa36" providerId="Windows Live" clId="Web-{2AA56F93-062F-4DCB-8527-182D4523C3A2}" dt="2025-02-07T12:09:51.530" v="739"/>
          <ac:spMkLst>
            <pc:docMk/>
            <pc:sldMk cId="4269547760" sldId="259"/>
            <ac:spMk id="11" creationId="{DB5B423A-57CC-4C58-AA26-8E2E862B03A0}"/>
          </ac:spMkLst>
        </pc:spChg>
        <pc:spChg chg="add del">
          <ac:chgData name="soujanyamuppanapalli@gmail.com" userId="1cdf218d0d06aa36" providerId="Windows Live" clId="Web-{2AA56F93-062F-4DCB-8527-182D4523C3A2}" dt="2025-02-07T12:09:46.092" v="737"/>
          <ac:spMkLst>
            <pc:docMk/>
            <pc:sldMk cId="4269547760" sldId="259"/>
            <ac:spMk id="12" creationId="{081E4A58-353D-44AE-B2FC-2A74E2E400F7}"/>
          </ac:spMkLst>
        </pc:spChg>
        <pc:spChg chg="add">
          <ac:chgData name="soujanyamuppanapalli@gmail.com" userId="1cdf218d0d06aa36" providerId="Windows Live" clId="Web-{2AA56F93-062F-4DCB-8527-182D4523C3A2}" dt="2025-02-07T12:09:51.546" v="740"/>
          <ac:spMkLst>
            <pc:docMk/>
            <pc:sldMk cId="4269547760" sldId="259"/>
            <ac:spMk id="13" creationId="{907EF6B7-1338-4443-8C46-6A318D952DFD}"/>
          </ac:spMkLst>
        </pc:spChg>
        <pc:spChg chg="add">
          <ac:chgData name="soujanyamuppanapalli@gmail.com" userId="1cdf218d0d06aa36" providerId="Windows Live" clId="Web-{2AA56F93-062F-4DCB-8527-182D4523C3A2}" dt="2025-02-07T12:09:51.546" v="740"/>
          <ac:spMkLst>
            <pc:docMk/>
            <pc:sldMk cId="4269547760" sldId="259"/>
            <ac:spMk id="14" creationId="{DAAE4CDD-124C-4DCF-9584-B6033B545DD5}"/>
          </ac:spMkLst>
        </pc:spChg>
        <pc:spChg chg="add">
          <ac:chgData name="soujanyamuppanapalli@gmail.com" userId="1cdf218d0d06aa36" providerId="Windows Live" clId="Web-{2AA56F93-062F-4DCB-8527-182D4523C3A2}" dt="2025-02-07T12:09:51.546" v="740"/>
          <ac:spMkLst>
            <pc:docMk/>
            <pc:sldMk cId="4269547760" sldId="259"/>
            <ac:spMk id="15" creationId="{081E4A58-353D-44AE-B2FC-2A74E2E400F7}"/>
          </ac:spMkLst>
        </pc:spChg>
        <pc:spChg chg="add mod">
          <ac:chgData name="soujanyamuppanapalli@gmail.com" userId="1cdf218d0d06aa36" providerId="Windows Live" clId="Web-{2AA56F93-062F-4DCB-8527-182D4523C3A2}" dt="2025-02-07T12:11:17.080" v="773" actId="20577"/>
          <ac:spMkLst>
            <pc:docMk/>
            <pc:sldMk cId="4269547760" sldId="259"/>
            <ac:spMk id="16" creationId="{A69D09F1-B452-60F6-4F7C-25C1A3E614AE}"/>
          </ac:spMkLst>
        </pc:spChg>
        <pc:graphicFrameChg chg="add del">
          <ac:chgData name="soujanyamuppanapalli@gmail.com" userId="1cdf218d0d06aa36" providerId="Windows Live" clId="Web-{2AA56F93-062F-4DCB-8527-182D4523C3A2}" dt="2025-02-07T12:09:51.530" v="739"/>
          <ac:graphicFrameMkLst>
            <pc:docMk/>
            <pc:sldMk cId="4269547760" sldId="259"/>
            <ac:graphicFrameMk id="5" creationId="{2D137470-A747-9810-008C-DFD8AA9DAF63}"/>
          </ac:graphicFrameMkLst>
        </pc:graphicFrameChg>
      </pc:sldChg>
      <pc:sldChg chg="modSp new del">
        <pc:chgData name="soujanyamuppanapalli@gmail.com" userId="1cdf218d0d06aa36" providerId="Windows Live" clId="Web-{2AA56F93-062F-4DCB-8527-182D4523C3A2}" dt="2025-02-07T11:58:30.583" v="556"/>
        <pc:sldMkLst>
          <pc:docMk/>
          <pc:sldMk cId="1239778672" sldId="260"/>
        </pc:sldMkLst>
        <pc:spChg chg="mod">
          <ac:chgData name="soujanyamuppanapalli@gmail.com" userId="1cdf218d0d06aa36" providerId="Windows Live" clId="Web-{2AA56F93-062F-4DCB-8527-182D4523C3A2}" dt="2025-02-07T11:43:21.253" v="365" actId="20577"/>
          <ac:spMkLst>
            <pc:docMk/>
            <pc:sldMk cId="1239778672" sldId="260"/>
            <ac:spMk id="2" creationId="{5E09FC8E-9C5B-B380-FF26-A57F3E1CF843}"/>
          </ac:spMkLst>
        </pc:spChg>
        <pc:spChg chg="mod">
          <ac:chgData name="soujanyamuppanapalli@gmail.com" userId="1cdf218d0d06aa36" providerId="Windows Live" clId="Web-{2AA56F93-062F-4DCB-8527-182D4523C3A2}" dt="2025-02-07T11:58:27.646" v="555" actId="20577"/>
          <ac:spMkLst>
            <pc:docMk/>
            <pc:sldMk cId="1239778672" sldId="260"/>
            <ac:spMk id="3" creationId="{B076038F-0F82-5E78-B8DF-8B2C81AB8C97}"/>
          </ac:spMkLst>
        </pc:spChg>
      </pc:sldChg>
      <pc:sldChg chg="addSp delSp modSp new mod setBg">
        <pc:chgData name="soujanyamuppanapalli@gmail.com" userId="1cdf218d0d06aa36" providerId="Windows Live" clId="Web-{2AA56F93-062F-4DCB-8527-182D4523C3A2}" dt="2025-02-07T12:11:33.425" v="774"/>
        <pc:sldMkLst>
          <pc:docMk/>
          <pc:sldMk cId="2428776323" sldId="260"/>
        </pc:sldMkLst>
        <pc:spChg chg="mod">
          <ac:chgData name="soujanyamuppanapalli@gmail.com" userId="1cdf218d0d06aa36" providerId="Windows Live" clId="Web-{2AA56F93-062F-4DCB-8527-182D4523C3A2}" dt="2025-02-07T12:11:33.425" v="774"/>
          <ac:spMkLst>
            <pc:docMk/>
            <pc:sldMk cId="2428776323" sldId="260"/>
            <ac:spMk id="2" creationId="{E11AF020-0469-8B88-BA95-05471DDACEA3}"/>
          </ac:spMkLst>
        </pc:spChg>
        <pc:spChg chg="del mod">
          <ac:chgData name="soujanyamuppanapalli@gmail.com" userId="1cdf218d0d06aa36" providerId="Windows Live" clId="Web-{2AA56F93-062F-4DCB-8527-182D4523C3A2}" dt="2025-02-07T12:07:25.228" v="725"/>
          <ac:spMkLst>
            <pc:docMk/>
            <pc:sldMk cId="2428776323" sldId="260"/>
            <ac:spMk id="3" creationId="{B31F3D84-29CF-F1EC-1ECE-41851C17E4A7}"/>
          </ac:spMkLst>
        </pc:spChg>
        <pc:spChg chg="add del">
          <ac:chgData name="soujanyamuppanapalli@gmail.com" userId="1cdf218d0d06aa36" providerId="Windows Live" clId="Web-{2AA56F93-062F-4DCB-8527-182D4523C3A2}" dt="2025-02-07T12:11:33.425" v="774"/>
          <ac:spMkLst>
            <pc:docMk/>
            <pc:sldMk cId="2428776323" sldId="260"/>
            <ac:spMk id="9" creationId="{C05CBC3C-2E5A-4839-8B9B-2E5A6ADF0F58}"/>
          </ac:spMkLst>
        </pc:spChg>
        <pc:spChg chg="add del">
          <ac:chgData name="soujanyamuppanapalli@gmail.com" userId="1cdf218d0d06aa36" providerId="Windows Live" clId="Web-{2AA56F93-062F-4DCB-8527-182D4523C3A2}" dt="2025-02-07T12:11:33.425" v="774"/>
          <ac:spMkLst>
            <pc:docMk/>
            <pc:sldMk cId="2428776323" sldId="260"/>
            <ac:spMk id="11" creationId="{DB5B423A-57CC-4C58-AA26-8E2E862B03A0}"/>
          </ac:spMkLst>
        </pc:spChg>
        <pc:spChg chg="add">
          <ac:chgData name="soujanyamuppanapalli@gmail.com" userId="1cdf218d0d06aa36" providerId="Windows Live" clId="Web-{2AA56F93-062F-4DCB-8527-182D4523C3A2}" dt="2025-02-07T12:11:33.425" v="774"/>
          <ac:spMkLst>
            <pc:docMk/>
            <pc:sldMk cId="2428776323" sldId="260"/>
            <ac:spMk id="16" creationId="{2F3856E9-4239-4EE7-A372-FDCF4882FDF6}"/>
          </ac:spMkLst>
        </pc:spChg>
        <pc:spChg chg="add">
          <ac:chgData name="soujanyamuppanapalli@gmail.com" userId="1cdf218d0d06aa36" providerId="Windows Live" clId="Web-{2AA56F93-062F-4DCB-8527-182D4523C3A2}" dt="2025-02-07T12:11:33.425" v="774"/>
          <ac:spMkLst>
            <pc:docMk/>
            <pc:sldMk cId="2428776323" sldId="260"/>
            <ac:spMk id="18" creationId="{CCC9CDCF-90F8-42B0-BD0A-794C52688098}"/>
          </ac:spMkLst>
        </pc:spChg>
        <pc:grpChg chg="add">
          <ac:chgData name="soujanyamuppanapalli@gmail.com" userId="1cdf218d0d06aa36" providerId="Windows Live" clId="Web-{2AA56F93-062F-4DCB-8527-182D4523C3A2}" dt="2025-02-07T12:11:33.425" v="774"/>
          <ac:grpSpMkLst>
            <pc:docMk/>
            <pc:sldMk cId="2428776323" sldId="260"/>
            <ac:grpSpMk id="20" creationId="{C07D05FE-3FB8-4314-A050-9AB40814D714}"/>
          </ac:grpSpMkLst>
        </pc:grpChg>
        <pc:graphicFrameChg chg="add mod modGraphic">
          <ac:chgData name="soujanyamuppanapalli@gmail.com" userId="1cdf218d0d06aa36" providerId="Windows Live" clId="Web-{2AA56F93-062F-4DCB-8527-182D4523C3A2}" dt="2025-02-07T12:11:33.425" v="774"/>
          <ac:graphicFrameMkLst>
            <pc:docMk/>
            <pc:sldMk cId="2428776323" sldId="260"/>
            <ac:graphicFrameMk id="5" creationId="{4BAB20EB-1C7D-8FBA-1B06-A2904C980A76}"/>
          </ac:graphicFrameMkLst>
        </pc:graphicFrameChg>
      </pc:sldChg>
      <pc:sldChg chg="modSp new">
        <pc:chgData name="soujanyamuppanapalli@gmail.com" userId="1cdf218d0d06aa36" providerId="Windows Live" clId="Web-{2AA56F93-062F-4DCB-8527-182D4523C3A2}" dt="2025-02-07T12:31:05.436" v="975" actId="20577"/>
        <pc:sldMkLst>
          <pc:docMk/>
          <pc:sldMk cId="69452168" sldId="261"/>
        </pc:sldMkLst>
        <pc:spChg chg="mod">
          <ac:chgData name="soujanyamuppanapalli@gmail.com" userId="1cdf218d0d06aa36" providerId="Windows Live" clId="Web-{2AA56F93-062F-4DCB-8527-182D4523C3A2}" dt="2025-02-07T12:24:18.249" v="923" actId="20577"/>
          <ac:spMkLst>
            <pc:docMk/>
            <pc:sldMk cId="69452168" sldId="261"/>
            <ac:spMk id="2" creationId="{BBD2D4E9-E3CE-5073-199B-2C6C62142EAD}"/>
          </ac:spMkLst>
        </pc:spChg>
        <pc:spChg chg="mod">
          <ac:chgData name="soujanyamuppanapalli@gmail.com" userId="1cdf218d0d06aa36" providerId="Windows Live" clId="Web-{2AA56F93-062F-4DCB-8527-182D4523C3A2}" dt="2025-02-07T12:31:05.436" v="975" actId="20577"/>
          <ac:spMkLst>
            <pc:docMk/>
            <pc:sldMk cId="69452168" sldId="261"/>
            <ac:spMk id="3" creationId="{DBE0E52F-8D26-51A1-5237-F5564020134E}"/>
          </ac:spMkLst>
        </pc:spChg>
      </pc:sldChg>
    </pc:docChg>
  </pc:docChgLst>
  <pc:docChgLst>
    <pc:chgData name="soujanyamuppanapalli@gmail.com" userId="1cdf218d0d06aa36" providerId="Windows Live" clId="Web-{431F216B-CEC0-4978-813E-18AF89C8BFA4}"/>
    <pc:docChg chg="addSld delSld modSld modSection">
      <pc:chgData name="soujanyamuppanapalli@gmail.com" userId="1cdf218d0d06aa36" providerId="Windows Live" clId="Web-{431F216B-CEC0-4978-813E-18AF89C8BFA4}" dt="2025-02-07T13:25:24.083" v="785"/>
      <pc:docMkLst>
        <pc:docMk/>
      </pc:docMkLst>
      <pc:sldChg chg="addSp delSp modSp">
        <pc:chgData name="soujanyamuppanapalli@gmail.com" userId="1cdf218d0d06aa36" providerId="Windows Live" clId="Web-{431F216B-CEC0-4978-813E-18AF89C8BFA4}" dt="2025-02-07T13:11:51.695" v="562"/>
        <pc:sldMkLst>
          <pc:docMk/>
          <pc:sldMk cId="443405195" sldId="258"/>
        </pc:sldMkLst>
        <pc:spChg chg="mod">
          <ac:chgData name="soujanyamuppanapalli@gmail.com" userId="1cdf218d0d06aa36" providerId="Windows Live" clId="Web-{431F216B-CEC0-4978-813E-18AF89C8BFA4}" dt="2025-02-07T13:11:51.695" v="562"/>
          <ac:spMkLst>
            <pc:docMk/>
            <pc:sldMk cId="443405195" sldId="258"/>
            <ac:spMk id="2" creationId="{D1615B0B-B001-A263-AD88-3020DCA0B665}"/>
          </ac:spMkLst>
        </pc:spChg>
        <pc:spChg chg="del">
          <ac:chgData name="soujanyamuppanapalli@gmail.com" userId="1cdf218d0d06aa36" providerId="Windows Live" clId="Web-{431F216B-CEC0-4978-813E-18AF89C8BFA4}" dt="2025-02-07T13:11:51.695" v="562"/>
          <ac:spMkLst>
            <pc:docMk/>
            <pc:sldMk cId="443405195" sldId="258"/>
            <ac:spMk id="52" creationId="{257363FD-7E77-4145-9483-331A807ADF0E}"/>
          </ac:spMkLst>
        </pc:spChg>
        <pc:spChg chg="add">
          <ac:chgData name="soujanyamuppanapalli@gmail.com" userId="1cdf218d0d06aa36" providerId="Windows Live" clId="Web-{431F216B-CEC0-4978-813E-18AF89C8BFA4}" dt="2025-02-07T13:11:51.695" v="562"/>
          <ac:spMkLst>
            <pc:docMk/>
            <pc:sldMk cId="443405195" sldId="258"/>
            <ac:spMk id="57" creationId="{1D63C574-BFD2-41A1-A567-B0C3CC7FDD4F}"/>
          </ac:spMkLst>
        </pc:spChg>
        <pc:spChg chg="add">
          <ac:chgData name="soujanyamuppanapalli@gmail.com" userId="1cdf218d0d06aa36" providerId="Windows Live" clId="Web-{431F216B-CEC0-4978-813E-18AF89C8BFA4}" dt="2025-02-07T13:11:51.695" v="562"/>
          <ac:spMkLst>
            <pc:docMk/>
            <pc:sldMk cId="443405195" sldId="258"/>
            <ac:spMk id="59" creationId="{E2A46BAB-8C31-42B2-90E8-B26DD3E81D37}"/>
          </ac:spMkLst>
        </pc:spChg>
        <pc:grpChg chg="add">
          <ac:chgData name="soujanyamuppanapalli@gmail.com" userId="1cdf218d0d06aa36" providerId="Windows Live" clId="Web-{431F216B-CEC0-4978-813E-18AF89C8BFA4}" dt="2025-02-07T13:11:51.695" v="562"/>
          <ac:grpSpMkLst>
            <pc:docMk/>
            <pc:sldMk cId="443405195" sldId="258"/>
            <ac:grpSpMk id="61" creationId="{B3F7A3C7-0737-4E57-B30E-8EEFE638B401}"/>
          </ac:grpSpMkLst>
        </pc:grpChg>
        <pc:grpChg chg="add">
          <ac:chgData name="soujanyamuppanapalli@gmail.com" userId="1cdf218d0d06aa36" providerId="Windows Live" clId="Web-{431F216B-CEC0-4978-813E-18AF89C8BFA4}" dt="2025-02-07T13:11:51.695" v="562"/>
          <ac:grpSpMkLst>
            <pc:docMk/>
            <pc:sldMk cId="443405195" sldId="258"/>
            <ac:grpSpMk id="65" creationId="{43F5E015-E085-4624-B431-B42414448684}"/>
          </ac:grpSpMkLst>
        </pc:grpChg>
        <pc:graphicFrameChg chg="mod modGraphic">
          <ac:chgData name="soujanyamuppanapalli@gmail.com" userId="1cdf218d0d06aa36" providerId="Windows Live" clId="Web-{431F216B-CEC0-4978-813E-18AF89C8BFA4}" dt="2025-02-07T13:11:51.695" v="562"/>
          <ac:graphicFrameMkLst>
            <pc:docMk/>
            <pc:sldMk cId="443405195" sldId="258"/>
            <ac:graphicFrameMk id="23" creationId="{BC1AC1B7-EE5F-0385-329A-8F3A1BF50651}"/>
          </ac:graphicFrameMkLst>
        </pc:graphicFrameChg>
      </pc:sldChg>
      <pc:sldChg chg="addSp delSp modSp mod setBg">
        <pc:chgData name="soujanyamuppanapalli@gmail.com" userId="1cdf218d0d06aa36" providerId="Windows Live" clId="Web-{431F216B-CEC0-4978-813E-18AF89C8BFA4}" dt="2025-02-07T13:11:37.991" v="561"/>
        <pc:sldMkLst>
          <pc:docMk/>
          <pc:sldMk cId="69452168" sldId="261"/>
        </pc:sldMkLst>
        <pc:spChg chg="mod">
          <ac:chgData name="soujanyamuppanapalli@gmail.com" userId="1cdf218d0d06aa36" providerId="Windows Live" clId="Web-{431F216B-CEC0-4978-813E-18AF89C8BFA4}" dt="2025-02-07T13:11:37.991" v="561"/>
          <ac:spMkLst>
            <pc:docMk/>
            <pc:sldMk cId="69452168" sldId="261"/>
            <ac:spMk id="2" creationId="{BBD2D4E9-E3CE-5073-199B-2C6C62142EAD}"/>
          </ac:spMkLst>
        </pc:spChg>
        <pc:spChg chg="del mod">
          <ac:chgData name="soujanyamuppanapalli@gmail.com" userId="1cdf218d0d06aa36" providerId="Windows Live" clId="Web-{431F216B-CEC0-4978-813E-18AF89C8BFA4}" dt="2025-02-07T13:11:37.991" v="561"/>
          <ac:spMkLst>
            <pc:docMk/>
            <pc:sldMk cId="69452168" sldId="261"/>
            <ac:spMk id="3" creationId="{DBE0E52F-8D26-51A1-5237-F5564020134E}"/>
          </ac:spMkLst>
        </pc:spChg>
        <pc:spChg chg="add del">
          <ac:chgData name="soujanyamuppanapalli@gmail.com" userId="1cdf218d0d06aa36" providerId="Windows Live" clId="Web-{431F216B-CEC0-4978-813E-18AF89C8BFA4}" dt="2025-02-07T12:44:32.369" v="224"/>
          <ac:spMkLst>
            <pc:docMk/>
            <pc:sldMk cId="69452168" sldId="261"/>
            <ac:spMk id="8" creationId="{5A0118C5-4F8D-4CF4-BADD-53FEACC6C42A}"/>
          </ac:spMkLst>
        </pc:spChg>
        <pc:spChg chg="add del">
          <ac:chgData name="soujanyamuppanapalli@gmail.com" userId="1cdf218d0d06aa36" providerId="Windows Live" clId="Web-{431F216B-CEC0-4978-813E-18AF89C8BFA4}" dt="2025-02-07T12:44:32.369" v="224"/>
          <ac:spMkLst>
            <pc:docMk/>
            <pc:sldMk cId="69452168" sldId="261"/>
            <ac:spMk id="10" creationId="{A99050EE-26AF-4253-BD50-F0FCD965A8F6}"/>
          </ac:spMkLst>
        </pc:spChg>
        <pc:spChg chg="add del">
          <ac:chgData name="soujanyamuppanapalli@gmail.com" userId="1cdf218d0d06aa36" providerId="Windows Live" clId="Web-{431F216B-CEC0-4978-813E-18AF89C8BFA4}" dt="2025-02-07T12:44:42.369" v="226"/>
          <ac:spMkLst>
            <pc:docMk/>
            <pc:sldMk cId="69452168" sldId="261"/>
            <ac:spMk id="14" creationId="{BD92035A-AA2F-4CD8-A556-1CE8BDEC75BD}"/>
          </ac:spMkLst>
        </pc:spChg>
        <pc:spChg chg="add del">
          <ac:chgData name="soujanyamuppanapalli@gmail.com" userId="1cdf218d0d06aa36" providerId="Windows Live" clId="Web-{431F216B-CEC0-4978-813E-18AF89C8BFA4}" dt="2025-02-07T12:44:32.369" v="224"/>
          <ac:spMkLst>
            <pc:docMk/>
            <pc:sldMk cId="69452168" sldId="261"/>
            <ac:spMk id="16" creationId="{D0C78466-EB6E-45A0-99A6-A00789ACD90A}"/>
          </ac:spMkLst>
        </pc:spChg>
        <pc:spChg chg="add del">
          <ac:chgData name="soujanyamuppanapalli@gmail.com" userId="1cdf218d0d06aa36" providerId="Windows Live" clId="Web-{431F216B-CEC0-4978-813E-18AF89C8BFA4}" dt="2025-02-07T12:44:32.369" v="224"/>
          <ac:spMkLst>
            <pc:docMk/>
            <pc:sldMk cId="69452168" sldId="261"/>
            <ac:spMk id="18" creationId="{E99F76E4-5DFD-4DBE-B042-66FBCD1182C9}"/>
          </ac:spMkLst>
        </pc:spChg>
        <pc:spChg chg="add del">
          <ac:chgData name="soujanyamuppanapalli@gmail.com" userId="1cdf218d0d06aa36" providerId="Windows Live" clId="Web-{431F216B-CEC0-4978-813E-18AF89C8BFA4}" dt="2025-02-07T12:44:42.369" v="226"/>
          <ac:spMkLst>
            <pc:docMk/>
            <pc:sldMk cId="69452168" sldId="261"/>
            <ac:spMk id="362" creationId="{5C8908E2-EE49-44D2-9428-A28D2312A8D5}"/>
          </ac:spMkLst>
        </pc:spChg>
        <pc:spChg chg="add del">
          <ac:chgData name="soujanyamuppanapalli@gmail.com" userId="1cdf218d0d06aa36" providerId="Windows Live" clId="Web-{431F216B-CEC0-4978-813E-18AF89C8BFA4}" dt="2025-02-07T12:44:42.369" v="226"/>
          <ac:spMkLst>
            <pc:docMk/>
            <pc:sldMk cId="69452168" sldId="261"/>
            <ac:spMk id="365" creationId="{ED888B23-07FA-482A-96DF-47E31AF1A603}"/>
          </ac:spMkLst>
        </pc:spChg>
        <pc:spChg chg="add del">
          <ac:chgData name="soujanyamuppanapalli@gmail.com" userId="1cdf218d0d06aa36" providerId="Windows Live" clId="Web-{431F216B-CEC0-4978-813E-18AF89C8BFA4}" dt="2025-02-07T13:11:37.991" v="561"/>
          <ac:spMkLst>
            <pc:docMk/>
            <pc:sldMk cId="69452168" sldId="261"/>
            <ac:spMk id="367" creationId="{907EF6B7-1338-4443-8C46-6A318D952DFD}"/>
          </ac:spMkLst>
        </pc:spChg>
        <pc:spChg chg="add del">
          <ac:chgData name="soujanyamuppanapalli@gmail.com" userId="1cdf218d0d06aa36" providerId="Windows Live" clId="Web-{431F216B-CEC0-4978-813E-18AF89C8BFA4}" dt="2025-02-07T13:11:37.991" v="561"/>
          <ac:spMkLst>
            <pc:docMk/>
            <pc:sldMk cId="69452168" sldId="261"/>
            <ac:spMk id="368" creationId="{DAAE4CDD-124C-4DCF-9584-B6033B545DD5}"/>
          </ac:spMkLst>
        </pc:spChg>
        <pc:spChg chg="add del">
          <ac:chgData name="soujanyamuppanapalli@gmail.com" userId="1cdf218d0d06aa36" providerId="Windows Live" clId="Web-{431F216B-CEC0-4978-813E-18AF89C8BFA4}" dt="2025-02-07T13:11:37.991" v="561"/>
          <ac:spMkLst>
            <pc:docMk/>
            <pc:sldMk cId="69452168" sldId="261"/>
            <ac:spMk id="369" creationId="{081E4A58-353D-44AE-B2FC-2A74E2E400F7}"/>
          </ac:spMkLst>
        </pc:spChg>
        <pc:spChg chg="add">
          <ac:chgData name="soujanyamuppanapalli@gmail.com" userId="1cdf218d0d06aa36" providerId="Windows Live" clId="Web-{431F216B-CEC0-4978-813E-18AF89C8BFA4}" dt="2025-02-07T13:11:37.991" v="561"/>
          <ac:spMkLst>
            <pc:docMk/>
            <pc:sldMk cId="69452168" sldId="261"/>
            <ac:spMk id="375" creationId="{738F59A4-4431-460D-8E49-6E65C189A566}"/>
          </ac:spMkLst>
        </pc:spChg>
        <pc:grpChg chg="add del">
          <ac:chgData name="soujanyamuppanapalli@gmail.com" userId="1cdf218d0d06aa36" providerId="Windows Live" clId="Web-{431F216B-CEC0-4978-813E-18AF89C8BFA4}" dt="2025-02-07T12:44:32.369" v="224"/>
          <ac:grpSpMkLst>
            <pc:docMk/>
            <pc:sldMk cId="69452168" sldId="261"/>
            <ac:grpSpMk id="12" creationId="{00E015F5-1A99-4E40-BC3D-7707802996B5}"/>
          </ac:grpSpMkLst>
        </pc:grpChg>
        <pc:grpChg chg="add del">
          <ac:chgData name="soujanyamuppanapalli@gmail.com" userId="1cdf218d0d06aa36" providerId="Windows Live" clId="Web-{431F216B-CEC0-4978-813E-18AF89C8BFA4}" dt="2025-02-07T12:44:32.369" v="224"/>
          <ac:grpSpMkLst>
            <pc:docMk/>
            <pc:sldMk cId="69452168" sldId="261"/>
            <ac:grpSpMk id="20" creationId="{5468B3A9-705E-43C3-A742-0619B0D8F2EE}"/>
          </ac:grpSpMkLst>
        </pc:grpChg>
        <pc:grpChg chg="add del">
          <ac:chgData name="soujanyamuppanapalli@gmail.com" userId="1cdf218d0d06aa36" providerId="Windows Live" clId="Web-{431F216B-CEC0-4978-813E-18AF89C8BFA4}" dt="2025-02-07T12:44:32.369" v="224"/>
          <ac:grpSpMkLst>
            <pc:docMk/>
            <pc:sldMk cId="69452168" sldId="261"/>
            <ac:grpSpMk id="191" creationId="{773717CC-ECEE-4ABF-BA61-C59F46801775}"/>
          </ac:grpSpMkLst>
        </pc:grpChg>
        <pc:grpChg chg="add del">
          <ac:chgData name="soujanyamuppanapalli@gmail.com" userId="1cdf218d0d06aa36" providerId="Windows Live" clId="Web-{431F216B-CEC0-4978-813E-18AF89C8BFA4}" dt="2025-02-07T12:44:42.369" v="226"/>
          <ac:grpSpMkLst>
            <pc:docMk/>
            <pc:sldMk cId="69452168" sldId="261"/>
            <ac:grpSpMk id="363" creationId="{5D1A9D8B-3117-4D9D-BDA4-DD81895098B0}"/>
          </ac:grpSpMkLst>
        </pc:grpChg>
        <pc:grpChg chg="add">
          <ac:chgData name="soujanyamuppanapalli@gmail.com" userId="1cdf218d0d06aa36" providerId="Windows Live" clId="Web-{431F216B-CEC0-4978-813E-18AF89C8BFA4}" dt="2025-02-07T13:11:37.991" v="561"/>
          <ac:grpSpMkLst>
            <pc:docMk/>
            <pc:sldMk cId="69452168" sldId="261"/>
            <ac:grpSpMk id="377" creationId="{8A919B9C-5C01-47E4-B2F2-45F589208ABF}"/>
          </ac:grpSpMkLst>
        </pc:grpChg>
        <pc:graphicFrameChg chg="add">
          <ac:chgData name="soujanyamuppanapalli@gmail.com" userId="1cdf218d0d06aa36" providerId="Windows Live" clId="Web-{431F216B-CEC0-4978-813E-18AF89C8BFA4}" dt="2025-02-07T13:11:37.991" v="561"/>
          <ac:graphicFrameMkLst>
            <pc:docMk/>
            <pc:sldMk cId="69452168" sldId="261"/>
            <ac:graphicFrameMk id="371" creationId="{0AA55ED3-BCE4-B22C-A3B4-2CCFFECFC410}"/>
          </ac:graphicFrameMkLst>
        </pc:graphicFrameChg>
      </pc:sldChg>
      <pc:sldChg chg="addSp delSp modSp new mod setBg">
        <pc:chgData name="soujanyamuppanapalli@gmail.com" userId="1cdf218d0d06aa36" providerId="Windows Live" clId="Web-{431F216B-CEC0-4978-813E-18AF89C8BFA4}" dt="2025-02-07T13:11:21.960" v="560"/>
        <pc:sldMkLst>
          <pc:docMk/>
          <pc:sldMk cId="3896257815" sldId="262"/>
        </pc:sldMkLst>
        <pc:spChg chg="mod">
          <ac:chgData name="soujanyamuppanapalli@gmail.com" userId="1cdf218d0d06aa36" providerId="Windows Live" clId="Web-{431F216B-CEC0-4978-813E-18AF89C8BFA4}" dt="2025-02-07T13:11:21.960" v="560"/>
          <ac:spMkLst>
            <pc:docMk/>
            <pc:sldMk cId="3896257815" sldId="262"/>
            <ac:spMk id="2" creationId="{CA6199E4-F4BA-5AC3-3288-E4A9369383A5}"/>
          </ac:spMkLst>
        </pc:spChg>
        <pc:spChg chg="del mod">
          <ac:chgData name="soujanyamuppanapalli@gmail.com" userId="1cdf218d0d06aa36" providerId="Windows Live" clId="Web-{431F216B-CEC0-4978-813E-18AF89C8BFA4}" dt="2025-02-07T13:11:21.960" v="560"/>
          <ac:spMkLst>
            <pc:docMk/>
            <pc:sldMk cId="3896257815" sldId="262"/>
            <ac:spMk id="3" creationId="{3E84C997-6CB8-0CAB-0CDC-72C3CA5CB433}"/>
          </ac:spMkLst>
        </pc:spChg>
        <pc:spChg chg="add">
          <ac:chgData name="soujanyamuppanapalli@gmail.com" userId="1cdf218d0d06aa36" providerId="Windows Live" clId="Web-{431F216B-CEC0-4978-813E-18AF89C8BFA4}" dt="2025-02-07T13:11:21.960" v="560"/>
          <ac:spMkLst>
            <pc:docMk/>
            <pc:sldMk cId="3896257815" sldId="262"/>
            <ac:spMk id="9" creationId="{738F59A4-4431-460D-8E49-6E65C189A566}"/>
          </ac:spMkLst>
        </pc:spChg>
        <pc:grpChg chg="add">
          <ac:chgData name="soujanyamuppanapalli@gmail.com" userId="1cdf218d0d06aa36" providerId="Windows Live" clId="Web-{431F216B-CEC0-4978-813E-18AF89C8BFA4}" dt="2025-02-07T13:11:21.960" v="560"/>
          <ac:grpSpMkLst>
            <pc:docMk/>
            <pc:sldMk cId="3896257815" sldId="262"/>
            <ac:grpSpMk id="11" creationId="{8A919B9C-5C01-47E4-B2F2-45F589208ABF}"/>
          </ac:grpSpMkLst>
        </pc:grpChg>
        <pc:graphicFrameChg chg="add">
          <ac:chgData name="soujanyamuppanapalli@gmail.com" userId="1cdf218d0d06aa36" providerId="Windows Live" clId="Web-{431F216B-CEC0-4978-813E-18AF89C8BFA4}" dt="2025-02-07T13:11:21.960" v="560"/>
          <ac:graphicFrameMkLst>
            <pc:docMk/>
            <pc:sldMk cId="3896257815" sldId="262"/>
            <ac:graphicFrameMk id="5" creationId="{76EB5F94-96E5-1682-A1F6-4FBE1A59E2B0}"/>
          </ac:graphicFrameMkLst>
        </pc:graphicFrameChg>
      </pc:sldChg>
      <pc:sldChg chg="new del">
        <pc:chgData name="soujanyamuppanapalli@gmail.com" userId="1cdf218d0d06aa36" providerId="Windows Live" clId="Web-{431F216B-CEC0-4978-813E-18AF89C8BFA4}" dt="2025-02-07T13:19:23.586" v="673"/>
        <pc:sldMkLst>
          <pc:docMk/>
          <pc:sldMk cId="408069163" sldId="263"/>
        </pc:sldMkLst>
      </pc:sldChg>
      <pc:sldChg chg="addSp modSp new mod setBg">
        <pc:chgData name="soujanyamuppanapalli@gmail.com" userId="1cdf218d0d06aa36" providerId="Windows Live" clId="Web-{431F216B-CEC0-4978-813E-18AF89C8BFA4}" dt="2025-02-07T13:24:36.597" v="783"/>
        <pc:sldMkLst>
          <pc:docMk/>
          <pc:sldMk cId="2651811231" sldId="264"/>
        </pc:sldMkLst>
        <pc:spChg chg="mod">
          <ac:chgData name="soujanyamuppanapalli@gmail.com" userId="1cdf218d0d06aa36" providerId="Windows Live" clId="Web-{431F216B-CEC0-4978-813E-18AF89C8BFA4}" dt="2025-02-07T13:24:36.597" v="783"/>
          <ac:spMkLst>
            <pc:docMk/>
            <pc:sldMk cId="2651811231" sldId="264"/>
            <ac:spMk id="2" creationId="{05386B91-919E-E41D-3F1A-1810EE13E852}"/>
          </ac:spMkLst>
        </pc:spChg>
        <pc:spChg chg="mod">
          <ac:chgData name="soujanyamuppanapalli@gmail.com" userId="1cdf218d0d06aa36" providerId="Windows Live" clId="Web-{431F216B-CEC0-4978-813E-18AF89C8BFA4}" dt="2025-02-07T13:24:36.597" v="783"/>
          <ac:spMkLst>
            <pc:docMk/>
            <pc:sldMk cId="2651811231" sldId="264"/>
            <ac:spMk id="3" creationId="{425870AC-CC12-7CCE-BA4F-0000A1A7232A}"/>
          </ac:spMkLst>
        </pc:spChg>
        <pc:spChg chg="add">
          <ac:chgData name="soujanyamuppanapalli@gmail.com" userId="1cdf218d0d06aa36" providerId="Windows Live" clId="Web-{431F216B-CEC0-4978-813E-18AF89C8BFA4}" dt="2025-02-07T13:24:36.597" v="783"/>
          <ac:spMkLst>
            <pc:docMk/>
            <pc:sldMk cId="2651811231" sldId="264"/>
            <ac:spMk id="8" creationId="{907EF6B7-1338-4443-8C46-6A318D952DFD}"/>
          </ac:spMkLst>
        </pc:spChg>
        <pc:spChg chg="add">
          <ac:chgData name="soujanyamuppanapalli@gmail.com" userId="1cdf218d0d06aa36" providerId="Windows Live" clId="Web-{431F216B-CEC0-4978-813E-18AF89C8BFA4}" dt="2025-02-07T13:24:36.597" v="783"/>
          <ac:spMkLst>
            <pc:docMk/>
            <pc:sldMk cId="2651811231" sldId="264"/>
            <ac:spMk id="10" creationId="{DAAE4CDD-124C-4DCF-9584-B6033B545DD5}"/>
          </ac:spMkLst>
        </pc:spChg>
        <pc:spChg chg="add">
          <ac:chgData name="soujanyamuppanapalli@gmail.com" userId="1cdf218d0d06aa36" providerId="Windows Live" clId="Web-{431F216B-CEC0-4978-813E-18AF89C8BFA4}" dt="2025-02-07T13:24:36.597" v="783"/>
          <ac:spMkLst>
            <pc:docMk/>
            <pc:sldMk cId="2651811231" sldId="264"/>
            <ac:spMk id="12" creationId="{081E4A58-353D-44AE-B2FC-2A74E2E400F7}"/>
          </ac:spMkLst>
        </pc:spChg>
      </pc:sldChg>
      <pc:sldChg chg="new addAnim">
        <pc:chgData name="soujanyamuppanapalli@gmail.com" userId="1cdf218d0d06aa36" providerId="Windows Live" clId="Web-{431F216B-CEC0-4978-813E-18AF89C8BFA4}" dt="2025-02-07T13:25:24.083" v="785"/>
        <pc:sldMkLst>
          <pc:docMk/>
          <pc:sldMk cId="2633960947" sldId="265"/>
        </pc:sldMkLst>
      </pc:sldChg>
    </pc:docChg>
  </pc:docChgLst>
  <pc:docChgLst>
    <pc:chgData name="soujanyamuppanapalli@gmail.com" userId="1cdf218d0d06aa36" providerId="Windows Live" clId="Web-{839BB01F-8EFB-6C14-EE5B-863492D4C900}"/>
    <pc:docChg chg="addSld delSld modSld modSection">
      <pc:chgData name="soujanyamuppanapalli@gmail.com" userId="1cdf218d0d06aa36" providerId="Windows Live" clId="Web-{839BB01F-8EFB-6C14-EE5B-863492D4C900}" dt="2025-02-07T14:46:37.583" v="823" actId="20577"/>
      <pc:docMkLst>
        <pc:docMk/>
      </pc:docMkLst>
      <pc:sldChg chg="addSp delSp modSp new mod setBg">
        <pc:chgData name="soujanyamuppanapalli@gmail.com" userId="1cdf218d0d06aa36" providerId="Windows Live" clId="Web-{839BB01F-8EFB-6C14-EE5B-863492D4C900}" dt="2025-02-07T14:24:09.208" v="187"/>
        <pc:sldMkLst>
          <pc:docMk/>
          <pc:sldMk cId="1625527505" sldId="265"/>
        </pc:sldMkLst>
        <pc:spChg chg="mod">
          <ac:chgData name="soujanyamuppanapalli@gmail.com" userId="1cdf218d0d06aa36" providerId="Windows Live" clId="Web-{839BB01F-8EFB-6C14-EE5B-863492D4C900}" dt="2025-02-07T14:24:09.208" v="187"/>
          <ac:spMkLst>
            <pc:docMk/>
            <pc:sldMk cId="1625527505" sldId="265"/>
            <ac:spMk id="2" creationId="{D3D78A72-323D-319C-FDAA-704313AE4BA7}"/>
          </ac:spMkLst>
        </pc:spChg>
        <pc:spChg chg="add del mod">
          <ac:chgData name="soujanyamuppanapalli@gmail.com" userId="1cdf218d0d06aa36" providerId="Windows Live" clId="Web-{839BB01F-8EFB-6C14-EE5B-863492D4C900}" dt="2025-02-07T14:24:09.208" v="187"/>
          <ac:spMkLst>
            <pc:docMk/>
            <pc:sldMk cId="1625527505" sldId="265"/>
            <ac:spMk id="3" creationId="{995DB9D2-4647-02FE-8E61-C1F25F5CAC03}"/>
          </ac:spMkLst>
        </pc:spChg>
        <pc:spChg chg="add del">
          <ac:chgData name="soujanyamuppanapalli@gmail.com" userId="1cdf218d0d06aa36" providerId="Windows Live" clId="Web-{839BB01F-8EFB-6C14-EE5B-863492D4C900}" dt="2025-02-07T14:24:09.177" v="186"/>
          <ac:spMkLst>
            <pc:docMk/>
            <pc:sldMk cId="1625527505" sldId="265"/>
            <ac:spMk id="9" creationId="{C05CBC3C-2E5A-4839-8B9B-2E5A6ADF0F58}"/>
          </ac:spMkLst>
        </pc:spChg>
        <pc:spChg chg="add del">
          <ac:chgData name="soujanyamuppanapalli@gmail.com" userId="1cdf218d0d06aa36" providerId="Windows Live" clId="Web-{839BB01F-8EFB-6C14-EE5B-863492D4C900}" dt="2025-02-07T14:24:09.177" v="186"/>
          <ac:spMkLst>
            <pc:docMk/>
            <pc:sldMk cId="1625527505" sldId="265"/>
            <ac:spMk id="11" creationId="{DB5B423A-57CC-4C58-AA26-8E2E862B03A0}"/>
          </ac:spMkLst>
        </pc:spChg>
        <pc:spChg chg="add">
          <ac:chgData name="soujanyamuppanapalli@gmail.com" userId="1cdf218d0d06aa36" providerId="Windows Live" clId="Web-{839BB01F-8EFB-6C14-EE5B-863492D4C900}" dt="2025-02-07T14:24:09.208" v="187"/>
          <ac:spMkLst>
            <pc:docMk/>
            <pc:sldMk cId="1625527505" sldId="265"/>
            <ac:spMk id="13" creationId="{2E442304-DDBD-4F7B-8017-36BCC863FB40}"/>
          </ac:spMkLst>
        </pc:spChg>
        <pc:spChg chg="add">
          <ac:chgData name="soujanyamuppanapalli@gmail.com" userId="1cdf218d0d06aa36" providerId="Windows Live" clId="Web-{839BB01F-8EFB-6C14-EE5B-863492D4C900}" dt="2025-02-07T14:24:09.208" v="187"/>
          <ac:spMkLst>
            <pc:docMk/>
            <pc:sldMk cId="1625527505" sldId="265"/>
            <ac:spMk id="14" creationId="{5E107275-3853-46FD-A241-DE4355A42675}"/>
          </ac:spMkLst>
        </pc:spChg>
        <pc:graphicFrameChg chg="add del">
          <ac:chgData name="soujanyamuppanapalli@gmail.com" userId="1cdf218d0d06aa36" providerId="Windows Live" clId="Web-{839BB01F-8EFB-6C14-EE5B-863492D4C900}" dt="2025-02-07T14:24:09.177" v="186"/>
          <ac:graphicFrameMkLst>
            <pc:docMk/>
            <pc:sldMk cId="1625527505" sldId="265"/>
            <ac:graphicFrameMk id="5" creationId="{7C06800B-E483-A46C-45FB-F7D7C8C1BA7E}"/>
          </ac:graphicFrameMkLst>
        </pc:graphicFrameChg>
        <pc:graphicFrameChg chg="add">
          <ac:chgData name="soujanyamuppanapalli@gmail.com" userId="1cdf218d0d06aa36" providerId="Windows Live" clId="Web-{839BB01F-8EFB-6C14-EE5B-863492D4C900}" dt="2025-02-07T14:24:09.208" v="187"/>
          <ac:graphicFrameMkLst>
            <pc:docMk/>
            <pc:sldMk cId="1625527505" sldId="265"/>
            <ac:graphicFrameMk id="15" creationId="{C5825647-04EC-7DD8-9148-BE3C7B0EAF6F}"/>
          </ac:graphicFrameMkLst>
        </pc:graphicFrameChg>
      </pc:sldChg>
      <pc:sldChg chg="del">
        <pc:chgData name="soujanyamuppanapalli@gmail.com" userId="1cdf218d0d06aa36" providerId="Windows Live" clId="Web-{839BB01F-8EFB-6C14-EE5B-863492D4C900}" dt="2025-02-07T14:16:26.082" v="0"/>
        <pc:sldMkLst>
          <pc:docMk/>
          <pc:sldMk cId="2633960947" sldId="265"/>
        </pc:sldMkLst>
      </pc:sldChg>
      <pc:sldChg chg="addSp delSp modSp new mod setBg">
        <pc:chgData name="soujanyamuppanapalli@gmail.com" userId="1cdf218d0d06aa36" providerId="Windows Live" clId="Web-{839BB01F-8EFB-6C14-EE5B-863492D4C900}" dt="2025-02-07T14:34:25.120" v="434"/>
        <pc:sldMkLst>
          <pc:docMk/>
          <pc:sldMk cId="479892057" sldId="266"/>
        </pc:sldMkLst>
        <pc:spChg chg="mod">
          <ac:chgData name="soujanyamuppanapalli@gmail.com" userId="1cdf218d0d06aa36" providerId="Windows Live" clId="Web-{839BB01F-8EFB-6C14-EE5B-863492D4C900}" dt="2025-02-07T14:34:25.120" v="434"/>
          <ac:spMkLst>
            <pc:docMk/>
            <pc:sldMk cId="479892057" sldId="266"/>
            <ac:spMk id="2" creationId="{C10C0FFB-6025-F72B-1E8E-1AB8047A7461}"/>
          </ac:spMkLst>
        </pc:spChg>
        <pc:spChg chg="del mod">
          <ac:chgData name="soujanyamuppanapalli@gmail.com" userId="1cdf218d0d06aa36" providerId="Windows Live" clId="Web-{839BB01F-8EFB-6C14-EE5B-863492D4C900}" dt="2025-02-07T14:29:28.266" v="385"/>
          <ac:spMkLst>
            <pc:docMk/>
            <pc:sldMk cId="479892057" sldId="266"/>
            <ac:spMk id="3" creationId="{6012EA9D-0F70-015E-2360-988F4F8E3C27}"/>
          </ac:spMkLst>
        </pc:spChg>
        <pc:spChg chg="add del">
          <ac:chgData name="soujanyamuppanapalli@gmail.com" userId="1cdf218d0d06aa36" providerId="Windows Live" clId="Web-{839BB01F-8EFB-6C14-EE5B-863492D4C900}" dt="2025-02-07T14:33:55.244" v="427"/>
          <ac:spMkLst>
            <pc:docMk/>
            <pc:sldMk cId="479892057" sldId="266"/>
            <ac:spMk id="9" creationId="{BACC6370-2D7E-4714-9D71-7542949D7D5D}"/>
          </ac:spMkLst>
        </pc:spChg>
        <pc:spChg chg="add del">
          <ac:chgData name="soujanyamuppanapalli@gmail.com" userId="1cdf218d0d06aa36" providerId="Windows Live" clId="Web-{839BB01F-8EFB-6C14-EE5B-863492D4C900}" dt="2025-02-07T14:33:55.244" v="427"/>
          <ac:spMkLst>
            <pc:docMk/>
            <pc:sldMk cId="479892057" sldId="266"/>
            <ac:spMk id="11" creationId="{256B2C21-A230-48C0-8DF1-C46611373C44}"/>
          </ac:spMkLst>
        </pc:spChg>
        <pc:spChg chg="add del">
          <ac:chgData name="soujanyamuppanapalli@gmail.com" userId="1cdf218d0d06aa36" providerId="Windows Live" clId="Web-{839BB01F-8EFB-6C14-EE5B-863492D4C900}" dt="2025-02-07T14:33:55.244" v="427"/>
          <ac:spMkLst>
            <pc:docMk/>
            <pc:sldMk cId="479892057" sldId="266"/>
            <ac:spMk id="13" creationId="{3847E18C-932D-4C95-AABA-FEC7C9499AD7}"/>
          </ac:spMkLst>
        </pc:spChg>
        <pc:spChg chg="add del">
          <ac:chgData name="soujanyamuppanapalli@gmail.com" userId="1cdf218d0d06aa36" providerId="Windows Live" clId="Web-{839BB01F-8EFB-6C14-EE5B-863492D4C900}" dt="2025-02-07T14:33:55.244" v="427"/>
          <ac:spMkLst>
            <pc:docMk/>
            <pc:sldMk cId="479892057" sldId="266"/>
            <ac:spMk id="15" creationId="{3150CB11-0C61-439E-910F-5787759E72A0}"/>
          </ac:spMkLst>
        </pc:spChg>
        <pc:spChg chg="add del">
          <ac:chgData name="soujanyamuppanapalli@gmail.com" userId="1cdf218d0d06aa36" providerId="Windows Live" clId="Web-{839BB01F-8EFB-6C14-EE5B-863492D4C900}" dt="2025-02-07T14:33:55.244" v="427"/>
          <ac:spMkLst>
            <pc:docMk/>
            <pc:sldMk cId="479892057" sldId="266"/>
            <ac:spMk id="17" creationId="{43F8A58B-5155-44CE-A5FF-7647B47D0A7A}"/>
          </ac:spMkLst>
        </pc:spChg>
        <pc:spChg chg="add del">
          <ac:chgData name="soujanyamuppanapalli@gmail.com" userId="1cdf218d0d06aa36" providerId="Windows Live" clId="Web-{839BB01F-8EFB-6C14-EE5B-863492D4C900}" dt="2025-02-07T14:33:55.244" v="427"/>
          <ac:spMkLst>
            <pc:docMk/>
            <pc:sldMk cId="479892057" sldId="266"/>
            <ac:spMk id="19" creationId="{443F2ACA-E6D6-4028-82DD-F03C262D5DE6}"/>
          </ac:spMkLst>
        </pc:spChg>
        <pc:spChg chg="add del">
          <ac:chgData name="soujanyamuppanapalli@gmail.com" userId="1cdf218d0d06aa36" providerId="Windows Live" clId="Web-{839BB01F-8EFB-6C14-EE5B-863492D4C900}" dt="2025-02-07T14:31:00.785" v="416"/>
          <ac:spMkLst>
            <pc:docMk/>
            <pc:sldMk cId="479892057" sldId="266"/>
            <ac:spMk id="24" creationId="{D4771268-CB57-404A-9271-370EB28F6090}"/>
          </ac:spMkLst>
        </pc:spChg>
        <pc:spChg chg="add del">
          <ac:chgData name="soujanyamuppanapalli@gmail.com" userId="1cdf218d0d06aa36" providerId="Windows Live" clId="Web-{839BB01F-8EFB-6C14-EE5B-863492D4C900}" dt="2025-02-07T14:32:02.803" v="418"/>
          <ac:spMkLst>
            <pc:docMk/>
            <pc:sldMk cId="479892057" sldId="266"/>
            <ac:spMk id="26" creationId="{4E5CBA61-BF74-40B4-A3A8-366BBA626CCF}"/>
          </ac:spMkLst>
        </pc:spChg>
        <pc:spChg chg="add del">
          <ac:chgData name="soujanyamuppanapalli@gmail.com" userId="1cdf218d0d06aa36" providerId="Windows Live" clId="Web-{839BB01F-8EFB-6C14-EE5B-863492D4C900}" dt="2025-02-07T14:32:02.803" v="418"/>
          <ac:spMkLst>
            <pc:docMk/>
            <pc:sldMk cId="479892057" sldId="266"/>
            <ac:spMk id="27" creationId="{C3420C89-0B09-4632-A4AF-3971D08BF7A8}"/>
          </ac:spMkLst>
        </pc:spChg>
        <pc:spChg chg="add del">
          <ac:chgData name="soujanyamuppanapalli@gmail.com" userId="1cdf218d0d06aa36" providerId="Windows Live" clId="Web-{839BB01F-8EFB-6C14-EE5B-863492D4C900}" dt="2025-02-07T14:32:06.303" v="420"/>
          <ac:spMkLst>
            <pc:docMk/>
            <pc:sldMk cId="479892057" sldId="266"/>
            <ac:spMk id="42" creationId="{C7D023E4-8DE1-436E-9847-ED6A4B4B04FD}"/>
          </ac:spMkLst>
        </pc:spChg>
        <pc:spChg chg="add del">
          <ac:chgData name="soujanyamuppanapalli@gmail.com" userId="1cdf218d0d06aa36" providerId="Windows Live" clId="Web-{839BB01F-8EFB-6C14-EE5B-863492D4C900}" dt="2025-02-07T14:32:06.303" v="420"/>
          <ac:spMkLst>
            <pc:docMk/>
            <pc:sldMk cId="479892057" sldId="266"/>
            <ac:spMk id="43" creationId="{8B2B1708-8CE4-4A20-94F5-55118AE2CBD7}"/>
          </ac:spMkLst>
        </pc:spChg>
        <pc:spChg chg="add del">
          <ac:chgData name="soujanyamuppanapalli@gmail.com" userId="1cdf218d0d06aa36" providerId="Windows Live" clId="Web-{839BB01F-8EFB-6C14-EE5B-863492D4C900}" dt="2025-02-07T14:32:06.303" v="420"/>
          <ac:spMkLst>
            <pc:docMk/>
            <pc:sldMk cId="479892057" sldId="266"/>
            <ac:spMk id="45" creationId="{C58F402F-FDB5-409B-8818-B6FCE06E577C}"/>
          </ac:spMkLst>
        </pc:spChg>
        <pc:spChg chg="add del">
          <ac:chgData name="soujanyamuppanapalli@gmail.com" userId="1cdf218d0d06aa36" providerId="Windows Live" clId="Web-{839BB01F-8EFB-6C14-EE5B-863492D4C900}" dt="2025-02-07T14:32:29.460" v="422"/>
          <ac:spMkLst>
            <pc:docMk/>
            <pc:sldMk cId="479892057" sldId="266"/>
            <ac:spMk id="47" creationId="{D1A4588A-55D5-49B8-BE41-54ACDCFF2C17}"/>
          </ac:spMkLst>
        </pc:spChg>
        <pc:spChg chg="add del">
          <ac:chgData name="soujanyamuppanapalli@gmail.com" userId="1cdf218d0d06aa36" providerId="Windows Live" clId="Web-{839BB01F-8EFB-6C14-EE5B-863492D4C900}" dt="2025-02-07T14:32:29.460" v="422"/>
          <ac:spMkLst>
            <pc:docMk/>
            <pc:sldMk cId="479892057" sldId="266"/>
            <ac:spMk id="48" creationId="{F97E7EA2-EDCD-47E9-81BC-415C606D1B58}"/>
          </ac:spMkLst>
        </pc:spChg>
        <pc:spChg chg="add del">
          <ac:chgData name="soujanyamuppanapalli@gmail.com" userId="1cdf218d0d06aa36" providerId="Windows Live" clId="Web-{839BB01F-8EFB-6C14-EE5B-863492D4C900}" dt="2025-02-07T14:33:14.086" v="424"/>
          <ac:spMkLst>
            <pc:docMk/>
            <pc:sldMk cId="479892057" sldId="266"/>
            <ac:spMk id="50" creationId="{6753252F-4873-4F63-801D-CC719279A7D5}"/>
          </ac:spMkLst>
        </pc:spChg>
        <pc:spChg chg="add del">
          <ac:chgData name="soujanyamuppanapalli@gmail.com" userId="1cdf218d0d06aa36" providerId="Windows Live" clId="Web-{839BB01F-8EFB-6C14-EE5B-863492D4C900}" dt="2025-02-07T14:33:14.086" v="424"/>
          <ac:spMkLst>
            <pc:docMk/>
            <pc:sldMk cId="479892057" sldId="266"/>
            <ac:spMk id="51" creationId="{047C8CCB-F95D-4249-92DD-651249D3535A}"/>
          </ac:spMkLst>
        </pc:spChg>
        <pc:spChg chg="add del">
          <ac:chgData name="soujanyamuppanapalli@gmail.com" userId="1cdf218d0d06aa36" providerId="Windows Live" clId="Web-{839BB01F-8EFB-6C14-EE5B-863492D4C900}" dt="2025-02-07T14:33:55.197" v="426"/>
          <ac:spMkLst>
            <pc:docMk/>
            <pc:sldMk cId="479892057" sldId="266"/>
            <ac:spMk id="53" creationId="{1A9F7B4E-B03D-4F64-BE33-00D074458D45}"/>
          </ac:spMkLst>
        </pc:spChg>
        <pc:spChg chg="add del">
          <ac:chgData name="soujanyamuppanapalli@gmail.com" userId="1cdf218d0d06aa36" providerId="Windows Live" clId="Web-{839BB01F-8EFB-6C14-EE5B-863492D4C900}" dt="2025-02-07T14:33:55.197" v="426"/>
          <ac:spMkLst>
            <pc:docMk/>
            <pc:sldMk cId="479892057" sldId="266"/>
            <ac:spMk id="54" creationId="{7E2BE7F7-CA89-4002-ACCE-A478AEA24F5E}"/>
          </ac:spMkLst>
        </pc:spChg>
        <pc:spChg chg="add del">
          <ac:chgData name="soujanyamuppanapalli@gmail.com" userId="1cdf218d0d06aa36" providerId="Windows Live" clId="Web-{839BB01F-8EFB-6C14-EE5B-863492D4C900}" dt="2025-02-07T14:34:25.120" v="434"/>
          <ac:spMkLst>
            <pc:docMk/>
            <pc:sldMk cId="479892057" sldId="266"/>
            <ac:spMk id="56" creationId="{5AA03EDC-7067-4DFF-B672-541D016AAAB8}"/>
          </ac:spMkLst>
        </pc:spChg>
        <pc:spChg chg="add del">
          <ac:chgData name="soujanyamuppanapalli@gmail.com" userId="1cdf218d0d06aa36" providerId="Windows Live" clId="Web-{839BB01F-8EFB-6C14-EE5B-863492D4C900}" dt="2025-02-07T14:34:25.120" v="434"/>
          <ac:spMkLst>
            <pc:docMk/>
            <pc:sldMk cId="479892057" sldId="266"/>
            <ac:spMk id="57" creationId="{0EBF3E39-B0BE-496A-8604-9007470FFA3A}"/>
          </ac:spMkLst>
        </pc:spChg>
        <pc:spChg chg="add del">
          <ac:chgData name="soujanyamuppanapalli@gmail.com" userId="1cdf218d0d06aa36" providerId="Windows Live" clId="Web-{839BB01F-8EFB-6C14-EE5B-863492D4C900}" dt="2025-02-07T14:34:16.370" v="429"/>
          <ac:spMkLst>
            <pc:docMk/>
            <pc:sldMk cId="479892057" sldId="266"/>
            <ac:spMk id="62" creationId="{BACC6370-2D7E-4714-9D71-7542949D7D5D}"/>
          </ac:spMkLst>
        </pc:spChg>
        <pc:spChg chg="add del">
          <ac:chgData name="soujanyamuppanapalli@gmail.com" userId="1cdf218d0d06aa36" providerId="Windows Live" clId="Web-{839BB01F-8EFB-6C14-EE5B-863492D4C900}" dt="2025-02-07T14:34:16.370" v="429"/>
          <ac:spMkLst>
            <pc:docMk/>
            <pc:sldMk cId="479892057" sldId="266"/>
            <ac:spMk id="64" creationId="{F68B3F68-107C-434F-AA38-110D5EA91B85}"/>
          </ac:spMkLst>
        </pc:spChg>
        <pc:spChg chg="add del">
          <ac:chgData name="soujanyamuppanapalli@gmail.com" userId="1cdf218d0d06aa36" providerId="Windows Live" clId="Web-{839BB01F-8EFB-6C14-EE5B-863492D4C900}" dt="2025-02-07T14:34:16.370" v="429"/>
          <ac:spMkLst>
            <pc:docMk/>
            <pc:sldMk cId="479892057" sldId="266"/>
            <ac:spMk id="66" creationId="{AAD0DBB9-1A4B-4391-81D4-CB19F9AB918A}"/>
          </ac:spMkLst>
        </pc:spChg>
        <pc:spChg chg="add del">
          <ac:chgData name="soujanyamuppanapalli@gmail.com" userId="1cdf218d0d06aa36" providerId="Windows Live" clId="Web-{839BB01F-8EFB-6C14-EE5B-863492D4C900}" dt="2025-02-07T14:34:16.370" v="429"/>
          <ac:spMkLst>
            <pc:docMk/>
            <pc:sldMk cId="479892057" sldId="266"/>
            <ac:spMk id="68" creationId="{063BBA22-50EA-4C4D-BE05-F1CE4E63AA56}"/>
          </ac:spMkLst>
        </pc:spChg>
        <pc:spChg chg="add del">
          <ac:chgData name="soujanyamuppanapalli@gmail.com" userId="1cdf218d0d06aa36" providerId="Windows Live" clId="Web-{839BB01F-8EFB-6C14-EE5B-863492D4C900}" dt="2025-02-07T14:34:20.854" v="431"/>
          <ac:spMkLst>
            <pc:docMk/>
            <pc:sldMk cId="479892057" sldId="266"/>
            <ac:spMk id="70" creationId="{ED888B23-07FA-482A-96DF-47E31AF1A603}"/>
          </ac:spMkLst>
        </pc:spChg>
        <pc:spChg chg="add del">
          <ac:chgData name="soujanyamuppanapalli@gmail.com" userId="1cdf218d0d06aa36" providerId="Windows Live" clId="Web-{839BB01F-8EFB-6C14-EE5B-863492D4C900}" dt="2025-02-07T14:34:20.854" v="431"/>
          <ac:spMkLst>
            <pc:docMk/>
            <pc:sldMk cId="479892057" sldId="266"/>
            <ac:spMk id="71" creationId="{5C8908E2-EE49-44D2-9428-A28D2312A8D5}"/>
          </ac:spMkLst>
        </pc:spChg>
        <pc:spChg chg="add del">
          <ac:chgData name="soujanyamuppanapalli@gmail.com" userId="1cdf218d0d06aa36" providerId="Windows Live" clId="Web-{839BB01F-8EFB-6C14-EE5B-863492D4C900}" dt="2025-02-07T14:34:20.854" v="431"/>
          <ac:spMkLst>
            <pc:docMk/>
            <pc:sldMk cId="479892057" sldId="266"/>
            <ac:spMk id="74" creationId="{7449A6C7-D15F-4AA5-BFA5-71A404B47016}"/>
          </ac:spMkLst>
        </pc:spChg>
        <pc:spChg chg="add del">
          <ac:chgData name="soujanyamuppanapalli@gmail.com" userId="1cdf218d0d06aa36" providerId="Windows Live" clId="Web-{839BB01F-8EFB-6C14-EE5B-863492D4C900}" dt="2025-02-07T14:34:25.073" v="433"/>
          <ac:spMkLst>
            <pc:docMk/>
            <pc:sldMk cId="479892057" sldId="266"/>
            <ac:spMk id="76" creationId="{BACC6370-2D7E-4714-9D71-7542949D7D5D}"/>
          </ac:spMkLst>
        </pc:spChg>
        <pc:spChg chg="add del">
          <ac:chgData name="soujanyamuppanapalli@gmail.com" userId="1cdf218d0d06aa36" providerId="Windows Live" clId="Web-{839BB01F-8EFB-6C14-EE5B-863492D4C900}" dt="2025-02-07T14:34:25.073" v="433"/>
          <ac:spMkLst>
            <pc:docMk/>
            <pc:sldMk cId="479892057" sldId="266"/>
            <ac:spMk id="77" creationId="{F68B3F68-107C-434F-AA38-110D5EA91B85}"/>
          </ac:spMkLst>
        </pc:spChg>
        <pc:spChg chg="add del">
          <ac:chgData name="soujanyamuppanapalli@gmail.com" userId="1cdf218d0d06aa36" providerId="Windows Live" clId="Web-{839BB01F-8EFB-6C14-EE5B-863492D4C900}" dt="2025-02-07T14:34:25.073" v="433"/>
          <ac:spMkLst>
            <pc:docMk/>
            <pc:sldMk cId="479892057" sldId="266"/>
            <ac:spMk id="78" creationId="{AAD0DBB9-1A4B-4391-81D4-CB19F9AB918A}"/>
          </ac:spMkLst>
        </pc:spChg>
        <pc:spChg chg="add del">
          <ac:chgData name="soujanyamuppanapalli@gmail.com" userId="1cdf218d0d06aa36" providerId="Windows Live" clId="Web-{839BB01F-8EFB-6C14-EE5B-863492D4C900}" dt="2025-02-07T14:34:25.073" v="433"/>
          <ac:spMkLst>
            <pc:docMk/>
            <pc:sldMk cId="479892057" sldId="266"/>
            <ac:spMk id="79" creationId="{063BBA22-50EA-4C4D-BE05-F1CE4E63AA56}"/>
          </ac:spMkLst>
        </pc:spChg>
        <pc:spChg chg="add">
          <ac:chgData name="soujanyamuppanapalli@gmail.com" userId="1cdf218d0d06aa36" providerId="Windows Live" clId="Web-{839BB01F-8EFB-6C14-EE5B-863492D4C900}" dt="2025-02-07T14:34:25.120" v="434"/>
          <ac:spMkLst>
            <pc:docMk/>
            <pc:sldMk cId="479892057" sldId="266"/>
            <ac:spMk id="81" creationId="{9DBC8166-481C-4473-95F5-9A5B9073B7F1}"/>
          </ac:spMkLst>
        </pc:spChg>
        <pc:spChg chg="add">
          <ac:chgData name="soujanyamuppanapalli@gmail.com" userId="1cdf218d0d06aa36" providerId="Windows Live" clId="Web-{839BB01F-8EFB-6C14-EE5B-863492D4C900}" dt="2025-02-07T14:34:25.120" v="434"/>
          <ac:spMkLst>
            <pc:docMk/>
            <pc:sldMk cId="479892057" sldId="266"/>
            <ac:spMk id="82" creationId="{A5A5CE6E-90AF-4D43-A014-1F9EC83EB93D}"/>
          </ac:spMkLst>
        </pc:spChg>
        <pc:grpChg chg="add del">
          <ac:chgData name="soujanyamuppanapalli@gmail.com" userId="1cdf218d0d06aa36" providerId="Windows Live" clId="Web-{839BB01F-8EFB-6C14-EE5B-863492D4C900}" dt="2025-02-07T14:34:20.854" v="431"/>
          <ac:grpSpMkLst>
            <pc:docMk/>
            <pc:sldMk cId="479892057" sldId="266"/>
            <ac:grpSpMk id="72" creationId="{05314994-6337-4875-8CF5-652CAFE8342C}"/>
          </ac:grpSpMkLst>
        </pc:grpChg>
        <pc:graphicFrameChg chg="add mod modGraphic">
          <ac:chgData name="soujanyamuppanapalli@gmail.com" userId="1cdf218d0d06aa36" providerId="Windows Live" clId="Web-{839BB01F-8EFB-6C14-EE5B-863492D4C900}" dt="2025-02-07T14:34:25.120" v="434"/>
          <ac:graphicFrameMkLst>
            <pc:docMk/>
            <pc:sldMk cId="479892057" sldId="266"/>
            <ac:graphicFrameMk id="5" creationId="{B212268C-A7A9-D3C8-64B7-B8C00D9C10ED}"/>
          </ac:graphicFrameMkLst>
        </pc:graphicFrameChg>
      </pc:sldChg>
      <pc:sldChg chg="addSp modSp new mod setBg">
        <pc:chgData name="soujanyamuppanapalli@gmail.com" userId="1cdf218d0d06aa36" providerId="Windows Live" clId="Web-{839BB01F-8EFB-6C14-EE5B-863492D4C900}" dt="2025-02-07T14:46:37.583" v="823" actId="20577"/>
        <pc:sldMkLst>
          <pc:docMk/>
          <pc:sldMk cId="2082008922" sldId="267"/>
        </pc:sldMkLst>
        <pc:spChg chg="mod">
          <ac:chgData name="soujanyamuppanapalli@gmail.com" userId="1cdf218d0d06aa36" providerId="Windows Live" clId="Web-{839BB01F-8EFB-6C14-EE5B-863492D4C900}" dt="2025-02-07T14:45:30.893" v="818"/>
          <ac:spMkLst>
            <pc:docMk/>
            <pc:sldMk cId="2082008922" sldId="267"/>
            <ac:spMk id="2" creationId="{29E23677-7BB5-D928-3306-61EE1357D112}"/>
          </ac:spMkLst>
        </pc:spChg>
        <pc:spChg chg="mod">
          <ac:chgData name="soujanyamuppanapalli@gmail.com" userId="1cdf218d0d06aa36" providerId="Windows Live" clId="Web-{839BB01F-8EFB-6C14-EE5B-863492D4C900}" dt="2025-02-07T14:46:37.583" v="823" actId="20577"/>
          <ac:spMkLst>
            <pc:docMk/>
            <pc:sldMk cId="2082008922" sldId="267"/>
            <ac:spMk id="3" creationId="{5E360E81-29B3-AB5E-862A-60EA1F195120}"/>
          </ac:spMkLst>
        </pc:spChg>
        <pc:spChg chg="add">
          <ac:chgData name="soujanyamuppanapalli@gmail.com" userId="1cdf218d0d06aa36" providerId="Windows Live" clId="Web-{839BB01F-8EFB-6C14-EE5B-863492D4C900}" dt="2025-02-07T14:45:30.893" v="818"/>
          <ac:spMkLst>
            <pc:docMk/>
            <pc:sldMk cId="2082008922" sldId="267"/>
            <ac:spMk id="8" creationId="{C2554CA6-288E-4202-BC52-2E5A8F0C0AED}"/>
          </ac:spMkLst>
        </pc:spChg>
        <pc:spChg chg="add">
          <ac:chgData name="soujanyamuppanapalli@gmail.com" userId="1cdf218d0d06aa36" providerId="Windows Live" clId="Web-{839BB01F-8EFB-6C14-EE5B-863492D4C900}" dt="2025-02-07T14:45:30.893" v="818"/>
          <ac:spMkLst>
            <pc:docMk/>
            <pc:sldMk cId="2082008922" sldId="267"/>
            <ac:spMk id="10" creationId="{B10BB131-AC8E-4A8E-A5D1-36260F720C3B}"/>
          </ac:spMkLst>
        </pc:spChg>
        <pc:spChg chg="add">
          <ac:chgData name="soujanyamuppanapalli@gmail.com" userId="1cdf218d0d06aa36" providerId="Windows Live" clId="Web-{839BB01F-8EFB-6C14-EE5B-863492D4C900}" dt="2025-02-07T14:45:30.893" v="818"/>
          <ac:spMkLst>
            <pc:docMk/>
            <pc:sldMk cId="2082008922" sldId="267"/>
            <ac:spMk id="12" creationId="{5B7778FC-632E-4DCA-A7CB-0D7731CCF970}"/>
          </ac:spMkLst>
        </pc:spChg>
        <pc:spChg chg="add">
          <ac:chgData name="soujanyamuppanapalli@gmail.com" userId="1cdf218d0d06aa36" providerId="Windows Live" clId="Web-{839BB01F-8EFB-6C14-EE5B-863492D4C900}" dt="2025-02-07T14:45:30.893" v="818"/>
          <ac:spMkLst>
            <pc:docMk/>
            <pc:sldMk cId="2082008922" sldId="267"/>
            <ac:spMk id="14" creationId="{FA23A907-97FB-4A8F-880A-DD77401C4296}"/>
          </ac:spMkLst>
        </pc:spChg>
      </pc:sldChg>
    </pc:docChg>
  </pc:docChgLst>
  <pc:docChgLst>
    <pc:chgData name="soujanyamuppanapalli@gmail.com" userId="1cdf218d0d06aa36" providerId="Windows Live" clId="Web-{9B5CAD65-962C-40E1-AC13-DF433B7A2BAE}"/>
    <pc:docChg chg="modSld modMainMaster">
      <pc:chgData name="soujanyamuppanapalli@gmail.com" userId="1cdf218d0d06aa36" providerId="Windows Live" clId="Web-{9B5CAD65-962C-40E1-AC13-DF433B7A2BAE}" dt="2025-02-10T04:04:43.600" v="3"/>
      <pc:docMkLst>
        <pc:docMk/>
      </pc:docMkLst>
      <pc:sldChg chg="modTransition">
        <pc:chgData name="soujanyamuppanapalli@gmail.com" userId="1cdf218d0d06aa36" providerId="Windows Live" clId="Web-{9B5CAD65-962C-40E1-AC13-DF433B7A2BAE}" dt="2025-02-10T04:04:34.099" v="2"/>
        <pc:sldMkLst>
          <pc:docMk/>
          <pc:sldMk cId="109857222" sldId="256"/>
        </pc:sldMkLst>
      </pc:sldChg>
      <pc:sldChg chg="modTransition">
        <pc:chgData name="soujanyamuppanapalli@gmail.com" userId="1cdf218d0d06aa36" providerId="Windows Live" clId="Web-{9B5CAD65-962C-40E1-AC13-DF433B7A2BAE}" dt="2025-02-10T04:04:34.099" v="2"/>
        <pc:sldMkLst>
          <pc:docMk/>
          <pc:sldMk cId="2242276050" sldId="257"/>
        </pc:sldMkLst>
      </pc:sldChg>
      <pc:sldChg chg="modTransition">
        <pc:chgData name="soujanyamuppanapalli@gmail.com" userId="1cdf218d0d06aa36" providerId="Windows Live" clId="Web-{9B5CAD65-962C-40E1-AC13-DF433B7A2BAE}" dt="2025-02-10T04:04:34.099" v="2"/>
        <pc:sldMkLst>
          <pc:docMk/>
          <pc:sldMk cId="443405195" sldId="258"/>
        </pc:sldMkLst>
      </pc:sldChg>
      <pc:sldChg chg="modTransition">
        <pc:chgData name="soujanyamuppanapalli@gmail.com" userId="1cdf218d0d06aa36" providerId="Windows Live" clId="Web-{9B5CAD65-962C-40E1-AC13-DF433B7A2BAE}" dt="2025-02-10T04:04:34.099" v="2"/>
        <pc:sldMkLst>
          <pc:docMk/>
          <pc:sldMk cId="4269547760" sldId="259"/>
        </pc:sldMkLst>
      </pc:sldChg>
      <pc:sldChg chg="modTransition">
        <pc:chgData name="soujanyamuppanapalli@gmail.com" userId="1cdf218d0d06aa36" providerId="Windows Live" clId="Web-{9B5CAD65-962C-40E1-AC13-DF433B7A2BAE}" dt="2025-02-10T04:04:34.099" v="2"/>
        <pc:sldMkLst>
          <pc:docMk/>
          <pc:sldMk cId="2428776323" sldId="260"/>
        </pc:sldMkLst>
      </pc:sldChg>
      <pc:sldChg chg="modTransition">
        <pc:chgData name="soujanyamuppanapalli@gmail.com" userId="1cdf218d0d06aa36" providerId="Windows Live" clId="Web-{9B5CAD65-962C-40E1-AC13-DF433B7A2BAE}" dt="2025-02-10T04:04:34.099" v="2"/>
        <pc:sldMkLst>
          <pc:docMk/>
          <pc:sldMk cId="69452168" sldId="261"/>
        </pc:sldMkLst>
      </pc:sldChg>
      <pc:sldChg chg="modTransition">
        <pc:chgData name="soujanyamuppanapalli@gmail.com" userId="1cdf218d0d06aa36" providerId="Windows Live" clId="Web-{9B5CAD65-962C-40E1-AC13-DF433B7A2BAE}" dt="2025-02-10T04:04:34.099" v="2"/>
        <pc:sldMkLst>
          <pc:docMk/>
          <pc:sldMk cId="3896257815" sldId="262"/>
        </pc:sldMkLst>
      </pc:sldChg>
      <pc:sldChg chg="modTransition">
        <pc:chgData name="soujanyamuppanapalli@gmail.com" userId="1cdf218d0d06aa36" providerId="Windows Live" clId="Web-{9B5CAD65-962C-40E1-AC13-DF433B7A2BAE}" dt="2025-02-10T04:04:34.099" v="2"/>
        <pc:sldMkLst>
          <pc:docMk/>
          <pc:sldMk cId="2651811231" sldId="264"/>
        </pc:sldMkLst>
      </pc:sldChg>
      <pc:sldChg chg="modTransition">
        <pc:chgData name="soujanyamuppanapalli@gmail.com" userId="1cdf218d0d06aa36" providerId="Windows Live" clId="Web-{9B5CAD65-962C-40E1-AC13-DF433B7A2BAE}" dt="2025-02-10T04:04:34.099" v="2"/>
        <pc:sldMkLst>
          <pc:docMk/>
          <pc:sldMk cId="1625527505" sldId="265"/>
        </pc:sldMkLst>
      </pc:sldChg>
      <pc:sldChg chg="modTransition">
        <pc:chgData name="soujanyamuppanapalli@gmail.com" userId="1cdf218d0d06aa36" providerId="Windows Live" clId="Web-{9B5CAD65-962C-40E1-AC13-DF433B7A2BAE}" dt="2025-02-10T04:04:34.099" v="2"/>
        <pc:sldMkLst>
          <pc:docMk/>
          <pc:sldMk cId="479892057" sldId="266"/>
        </pc:sldMkLst>
      </pc:sldChg>
      <pc:sldChg chg="modTransition">
        <pc:chgData name="soujanyamuppanapalli@gmail.com" userId="1cdf218d0d06aa36" providerId="Windows Live" clId="Web-{9B5CAD65-962C-40E1-AC13-DF433B7A2BAE}" dt="2025-02-10T04:04:43.600" v="3"/>
        <pc:sldMkLst>
          <pc:docMk/>
          <pc:sldMk cId="2082008922" sldId="267"/>
        </pc:sldMkLst>
      </pc:sldChg>
      <pc:sldChg chg="modTransition">
        <pc:chgData name="soujanyamuppanapalli@gmail.com" userId="1cdf218d0d06aa36" providerId="Windows Live" clId="Web-{9B5CAD65-962C-40E1-AC13-DF433B7A2BAE}" dt="2025-02-10T04:04:34.099" v="2"/>
        <pc:sldMkLst>
          <pc:docMk/>
          <pc:sldMk cId="3006284039" sldId="268"/>
        </pc:sldMkLst>
      </pc:sldChg>
      <pc:sldMasterChg chg="modTransition modSldLayout">
        <pc:chgData name="soujanyamuppanapalli@gmail.com" userId="1cdf218d0d06aa36" providerId="Windows Live" clId="Web-{9B5CAD65-962C-40E1-AC13-DF433B7A2BAE}" dt="2025-02-10T04:04:34.099" v="2"/>
        <pc:sldMasterMkLst>
          <pc:docMk/>
          <pc:sldMasterMk cId="2460954070" sldId="2147483660"/>
        </pc:sldMasterMkLst>
        <pc:sldLayoutChg chg="modTransition">
          <pc:chgData name="soujanyamuppanapalli@gmail.com" userId="1cdf218d0d06aa36" providerId="Windows Live" clId="Web-{9B5CAD65-962C-40E1-AC13-DF433B7A2BAE}" dt="2025-02-10T04:04:34.099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soujanyamuppanapalli@gmail.com" userId="1cdf218d0d06aa36" providerId="Windows Live" clId="Web-{9B5CAD65-962C-40E1-AC13-DF433B7A2BAE}" dt="2025-02-10T04:04:34.099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soujanyamuppanapalli@gmail.com" userId="1cdf218d0d06aa36" providerId="Windows Live" clId="Web-{9B5CAD65-962C-40E1-AC13-DF433B7A2BAE}" dt="2025-02-10T04:04:34.099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soujanyamuppanapalli@gmail.com" userId="1cdf218d0d06aa36" providerId="Windows Live" clId="Web-{9B5CAD65-962C-40E1-AC13-DF433B7A2BAE}" dt="2025-02-10T04:04:34.099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soujanyamuppanapalli@gmail.com" userId="1cdf218d0d06aa36" providerId="Windows Live" clId="Web-{9B5CAD65-962C-40E1-AC13-DF433B7A2BAE}" dt="2025-02-10T04:04:34.099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soujanyamuppanapalli@gmail.com" userId="1cdf218d0d06aa36" providerId="Windows Live" clId="Web-{9B5CAD65-962C-40E1-AC13-DF433B7A2BAE}" dt="2025-02-10T04:04:34.099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soujanyamuppanapalli@gmail.com" userId="1cdf218d0d06aa36" providerId="Windows Live" clId="Web-{9B5CAD65-962C-40E1-AC13-DF433B7A2BAE}" dt="2025-02-10T04:04:34.099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soujanyamuppanapalli@gmail.com" userId="1cdf218d0d06aa36" providerId="Windows Live" clId="Web-{9B5CAD65-962C-40E1-AC13-DF433B7A2BAE}" dt="2025-02-10T04:04:34.099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soujanyamuppanapalli@gmail.com" userId="1cdf218d0d06aa36" providerId="Windows Live" clId="Web-{9B5CAD65-962C-40E1-AC13-DF433B7A2BAE}" dt="2025-02-10T04:04:34.099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soujanyamuppanapalli@gmail.com" userId="1cdf218d0d06aa36" providerId="Windows Live" clId="Web-{9B5CAD65-962C-40E1-AC13-DF433B7A2BAE}" dt="2025-02-10T04:04:34.099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soujanyamuppanapalli@gmail.com" userId="1cdf218d0d06aa36" providerId="Windows Live" clId="Web-{9B5CAD65-962C-40E1-AC13-DF433B7A2BAE}" dt="2025-02-10T04:04:34.099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soujanyamuppanapalli@gmail.com" userId="1cdf218d0d06aa36" providerId="Windows Live" clId="Web-{5DBDE19C-885D-B1DC-3695-1F5111F7C917}"/>
    <pc:docChg chg="addSld delSld modSld modSection">
      <pc:chgData name="soujanyamuppanapalli@gmail.com" userId="1cdf218d0d06aa36" providerId="Windows Live" clId="Web-{5DBDE19C-885D-B1DC-3695-1F5111F7C917}" dt="2025-02-07T14:50:33.575" v="38"/>
      <pc:docMkLst>
        <pc:docMk/>
      </pc:docMkLst>
      <pc:sldChg chg="delSp new del mod modClrScheme chgLayout">
        <pc:chgData name="soujanyamuppanapalli@gmail.com" userId="1cdf218d0d06aa36" providerId="Windows Live" clId="Web-{5DBDE19C-885D-B1DC-3695-1F5111F7C917}" dt="2025-02-07T14:48:13.618" v="2"/>
        <pc:sldMkLst>
          <pc:docMk/>
          <pc:sldMk cId="1922113150" sldId="268"/>
        </pc:sldMkLst>
        <pc:spChg chg="del">
          <ac:chgData name="soujanyamuppanapalli@gmail.com" userId="1cdf218d0d06aa36" providerId="Windows Live" clId="Web-{5DBDE19C-885D-B1DC-3695-1F5111F7C917}" dt="2025-02-07T14:48:00.446" v="1"/>
          <ac:spMkLst>
            <pc:docMk/>
            <pc:sldMk cId="1922113150" sldId="268"/>
            <ac:spMk id="2" creationId="{3CEF7320-8C12-0341-311B-88E4CC98DE6F}"/>
          </ac:spMkLst>
        </pc:spChg>
        <pc:spChg chg="del">
          <ac:chgData name="soujanyamuppanapalli@gmail.com" userId="1cdf218d0d06aa36" providerId="Windows Live" clId="Web-{5DBDE19C-885D-B1DC-3695-1F5111F7C917}" dt="2025-02-07T14:48:00.446" v="1"/>
          <ac:spMkLst>
            <pc:docMk/>
            <pc:sldMk cId="1922113150" sldId="268"/>
            <ac:spMk id="3" creationId="{EAD8E995-6590-FEF5-658B-773140298E4B}"/>
          </ac:spMkLst>
        </pc:spChg>
      </pc:sldChg>
      <pc:sldChg chg="addSp delSp modSp new mod setBg modClrScheme chgLayout">
        <pc:chgData name="soujanyamuppanapalli@gmail.com" userId="1cdf218d0d06aa36" providerId="Windows Live" clId="Web-{5DBDE19C-885D-B1DC-3695-1F5111F7C917}" dt="2025-02-07T14:50:33.575" v="38"/>
        <pc:sldMkLst>
          <pc:docMk/>
          <pc:sldMk cId="3006284039" sldId="268"/>
        </pc:sldMkLst>
        <pc:spChg chg="mod ord">
          <ac:chgData name="soujanyamuppanapalli@gmail.com" userId="1cdf218d0d06aa36" providerId="Windows Live" clId="Web-{5DBDE19C-885D-B1DC-3695-1F5111F7C917}" dt="2025-02-07T14:50:33.575" v="38"/>
          <ac:spMkLst>
            <pc:docMk/>
            <pc:sldMk cId="3006284039" sldId="268"/>
            <ac:spMk id="2" creationId="{6AE47B2A-BF58-B0B4-3DFE-718D875CE6E1}"/>
          </ac:spMkLst>
        </pc:spChg>
        <pc:spChg chg="mod ord">
          <ac:chgData name="soujanyamuppanapalli@gmail.com" userId="1cdf218d0d06aa36" providerId="Windows Live" clId="Web-{5DBDE19C-885D-B1DC-3695-1F5111F7C917}" dt="2025-02-07T14:50:33.575" v="38"/>
          <ac:spMkLst>
            <pc:docMk/>
            <pc:sldMk cId="3006284039" sldId="268"/>
            <ac:spMk id="3" creationId="{6F2D4A0F-345F-03C9-F17F-0918BF724729}"/>
          </ac:spMkLst>
        </pc:spChg>
        <pc:spChg chg="add del">
          <ac:chgData name="soujanyamuppanapalli@gmail.com" userId="1cdf218d0d06aa36" providerId="Windows Live" clId="Web-{5DBDE19C-885D-B1DC-3695-1F5111F7C917}" dt="2025-02-07T14:50:33.575" v="38"/>
          <ac:spMkLst>
            <pc:docMk/>
            <pc:sldMk cId="3006284039" sldId="268"/>
            <ac:spMk id="8" creationId="{BAD76F3E-3A97-486B-B402-44400A8B9173}"/>
          </ac:spMkLst>
        </pc:spChg>
        <pc:spChg chg="add del">
          <ac:chgData name="soujanyamuppanapalli@gmail.com" userId="1cdf218d0d06aa36" providerId="Windows Live" clId="Web-{5DBDE19C-885D-B1DC-3695-1F5111F7C917}" dt="2025-02-07T14:50:01.559" v="22"/>
          <ac:spMkLst>
            <pc:docMk/>
            <pc:sldMk cId="3006284039" sldId="268"/>
            <ac:spMk id="10" creationId="{65219498-D544-41AC-98FE-8F956EF66A62}"/>
          </ac:spMkLst>
        </pc:spChg>
        <pc:spChg chg="add del">
          <ac:chgData name="soujanyamuppanapalli@gmail.com" userId="1cdf218d0d06aa36" providerId="Windows Live" clId="Web-{5DBDE19C-885D-B1DC-3695-1F5111F7C917}" dt="2025-02-07T14:50:01.559" v="22"/>
          <ac:spMkLst>
            <pc:docMk/>
            <pc:sldMk cId="3006284039" sldId="268"/>
            <ac:spMk id="12" creationId="{F500DBFC-17A9-4E0A-AEE2-A49F9AEEF0FD}"/>
          </ac:spMkLst>
        </pc:spChg>
        <pc:spChg chg="add del">
          <ac:chgData name="soujanyamuppanapalli@gmail.com" userId="1cdf218d0d06aa36" providerId="Windows Live" clId="Web-{5DBDE19C-885D-B1DC-3695-1F5111F7C917}" dt="2025-02-07T14:50:33.575" v="38"/>
          <ac:spMkLst>
            <pc:docMk/>
            <pc:sldMk cId="3006284039" sldId="268"/>
            <ac:spMk id="20" creationId="{391F6B52-91F4-4AEB-B6DB-29FEBCF28C8B}"/>
          </ac:spMkLst>
        </pc:spChg>
        <pc:spChg chg="add del">
          <ac:chgData name="soujanyamuppanapalli@gmail.com" userId="1cdf218d0d06aa36" providerId="Windows Live" clId="Web-{5DBDE19C-885D-B1DC-3695-1F5111F7C917}" dt="2025-02-07T14:50:33.575" v="38"/>
          <ac:spMkLst>
            <pc:docMk/>
            <pc:sldMk cId="3006284039" sldId="268"/>
            <ac:spMk id="21" creationId="{2CD6F061-7C53-44F4-9794-953DB70A451B}"/>
          </ac:spMkLst>
        </pc:spChg>
        <pc:spChg chg="add">
          <ac:chgData name="soujanyamuppanapalli@gmail.com" userId="1cdf218d0d06aa36" providerId="Windows Live" clId="Web-{5DBDE19C-885D-B1DC-3695-1F5111F7C917}" dt="2025-02-07T14:50:33.575" v="38"/>
          <ac:spMkLst>
            <pc:docMk/>
            <pc:sldMk cId="3006284039" sldId="268"/>
            <ac:spMk id="26" creationId="{5A292AEA-2528-46C0-B426-95822B6141FB}"/>
          </ac:spMkLst>
        </pc:spChg>
        <pc:spChg chg="add">
          <ac:chgData name="soujanyamuppanapalli@gmail.com" userId="1cdf218d0d06aa36" providerId="Windows Live" clId="Web-{5DBDE19C-885D-B1DC-3695-1F5111F7C917}" dt="2025-02-07T14:50:33.575" v="38"/>
          <ac:spMkLst>
            <pc:docMk/>
            <pc:sldMk cId="3006284039" sldId="268"/>
            <ac:spMk id="28" creationId="{D8B7B198-E4DF-43CD-AD8C-199884323745}"/>
          </ac:spMkLst>
        </pc:spChg>
        <pc:spChg chg="add">
          <ac:chgData name="soujanyamuppanapalli@gmail.com" userId="1cdf218d0d06aa36" providerId="Windows Live" clId="Web-{5DBDE19C-885D-B1DC-3695-1F5111F7C917}" dt="2025-02-07T14:50:33.575" v="38"/>
          <ac:spMkLst>
            <pc:docMk/>
            <pc:sldMk cId="3006284039" sldId="268"/>
            <ac:spMk id="30" creationId="{2BE67753-EA0E-4819-8D22-0B6600CF7231}"/>
          </ac:spMkLst>
        </pc:spChg>
        <pc:grpChg chg="add del">
          <ac:chgData name="soujanyamuppanapalli@gmail.com" userId="1cdf218d0d06aa36" providerId="Windows Live" clId="Web-{5DBDE19C-885D-B1DC-3695-1F5111F7C917}" dt="2025-02-07T14:50:01.559" v="22"/>
          <ac:grpSpMkLst>
            <pc:docMk/>
            <pc:sldMk cId="3006284039" sldId="268"/>
            <ac:grpSpMk id="14" creationId="{D74613BB-817C-4C4F-8A24-4936F2F064C0}"/>
          </ac:grpSpMkLst>
        </pc:grpChg>
        <pc:grpChg chg="add">
          <ac:chgData name="soujanyamuppanapalli@gmail.com" userId="1cdf218d0d06aa36" providerId="Windows Live" clId="Web-{5DBDE19C-885D-B1DC-3695-1F5111F7C917}" dt="2025-02-07T14:50:33.575" v="38"/>
          <ac:grpSpMkLst>
            <pc:docMk/>
            <pc:sldMk cId="3006284039" sldId="268"/>
            <ac:grpSpMk id="41" creationId="{87F87F1B-42BA-4AC7-A4E2-41544DDB2CE3}"/>
          </ac:grpSpMkLst>
        </pc:grpChg>
        <pc:grpChg chg="add">
          <ac:chgData name="soujanyamuppanapalli@gmail.com" userId="1cdf218d0d06aa36" providerId="Windows Live" clId="Web-{5DBDE19C-885D-B1DC-3695-1F5111F7C917}" dt="2025-02-07T14:50:33.575" v="38"/>
          <ac:grpSpMkLst>
            <pc:docMk/>
            <pc:sldMk cId="3006284039" sldId="268"/>
            <ac:grpSpMk id="47" creationId="{967346A5-7569-4F15-AB5D-BE3DADF192C0}"/>
          </ac:grpSpMkLst>
        </pc:grpChg>
        <pc:picChg chg="add del">
          <ac:chgData name="soujanyamuppanapalli@gmail.com" userId="1cdf218d0d06aa36" providerId="Windows Live" clId="Web-{5DBDE19C-885D-B1DC-3695-1F5111F7C917}" dt="2025-02-07T14:50:01.559" v="22"/>
          <ac:picMkLst>
            <pc:docMk/>
            <pc:sldMk cId="3006284039" sldId="268"/>
            <ac:picMk id="7" creationId="{2BA39132-935A-64B0-4E67-102C00BE6596}"/>
          </ac:picMkLst>
        </pc:picChg>
      </pc:sldChg>
    </pc:docChg>
  </pc:docChgLst>
  <pc:docChgLst>
    <pc:chgData name="soujanyamuppanapalli@gmail.com" userId="1cdf218d0d06aa36" providerId="Windows Live" clId="Web-{E5280B5A-C046-42E1-8597-D9D679B25124}"/>
    <pc:docChg chg="addSld delSld modSld addSection delSection modSection">
      <pc:chgData name="soujanyamuppanapalli@gmail.com" userId="1cdf218d0d06aa36" providerId="Windows Live" clId="Web-{E5280B5A-C046-42E1-8597-D9D679B25124}" dt="2025-02-07T11:24:15.552" v="469"/>
      <pc:docMkLst>
        <pc:docMk/>
      </pc:docMkLst>
      <pc:sldChg chg="modSp new">
        <pc:chgData name="soujanyamuppanapalli@gmail.com" userId="1cdf218d0d06aa36" providerId="Windows Live" clId="Web-{E5280B5A-C046-42E1-8597-D9D679B25124}" dt="2025-02-07T11:24:14.974" v="468" actId="20577"/>
        <pc:sldMkLst>
          <pc:docMk/>
          <pc:sldMk cId="2242276050" sldId="257"/>
        </pc:sldMkLst>
        <pc:spChg chg="mod">
          <ac:chgData name="soujanyamuppanapalli@gmail.com" userId="1cdf218d0d06aa36" providerId="Windows Live" clId="Web-{E5280B5A-C046-42E1-8597-D9D679B25124}" dt="2025-02-07T11:07:37.493" v="49" actId="20577"/>
          <ac:spMkLst>
            <pc:docMk/>
            <pc:sldMk cId="2242276050" sldId="257"/>
            <ac:spMk id="2" creationId="{F55E2CAD-9B86-2F0B-5C90-2B3F12AC0434}"/>
          </ac:spMkLst>
        </pc:spChg>
        <pc:spChg chg="mod">
          <ac:chgData name="soujanyamuppanapalli@gmail.com" userId="1cdf218d0d06aa36" providerId="Windows Live" clId="Web-{E5280B5A-C046-42E1-8597-D9D679B25124}" dt="2025-02-07T11:24:14.974" v="468" actId="20577"/>
          <ac:spMkLst>
            <pc:docMk/>
            <pc:sldMk cId="2242276050" sldId="257"/>
            <ac:spMk id="3" creationId="{0D67AAF4-CF84-920A-C45C-4F597E73F19D}"/>
          </ac:spMkLst>
        </pc:spChg>
      </pc:sldChg>
      <pc:sldChg chg="del">
        <pc:chgData name="soujanyamuppanapalli@gmail.com" userId="1cdf218d0d06aa36" providerId="Windows Live" clId="Web-{E5280B5A-C046-42E1-8597-D9D679B25124}" dt="2025-02-07T11:03:54.228" v="1"/>
        <pc:sldMkLst>
          <pc:docMk/>
          <pc:sldMk cId="2688218455" sldId="257"/>
        </pc:sldMkLst>
      </pc:sldChg>
      <pc:sldChg chg="new">
        <pc:chgData name="soujanyamuppanapalli@gmail.com" userId="1cdf218d0d06aa36" providerId="Windows Live" clId="Web-{E5280B5A-C046-42E1-8597-D9D679B25124}" dt="2025-02-07T11:24:15.552" v="469"/>
        <pc:sldMkLst>
          <pc:docMk/>
          <pc:sldMk cId="443405195" sldId="258"/>
        </pc:sldMkLst>
      </pc:sldChg>
    </pc:docChg>
  </pc:docChgLst>
  <pc:docChgLst>
    <pc:chgData name="soujanyamuppanapalli@gmail.com" userId="1cdf218d0d06aa36" providerId="Windows Live" clId="Web-{E2C14DC8-FE1B-4C63-AA73-832D73A5E8A4}"/>
    <pc:docChg chg="modSld modMainMaster">
      <pc:chgData name="soujanyamuppanapalli@gmail.com" userId="1cdf218d0d06aa36" providerId="Windows Live" clId="Web-{E2C14DC8-FE1B-4C63-AA73-832D73A5E8A4}" dt="2025-02-07T13:28:58.901" v="5"/>
      <pc:docMkLst>
        <pc:docMk/>
      </pc:docMkLst>
      <pc:sldChg chg="modTransition">
        <pc:chgData name="soujanyamuppanapalli@gmail.com" userId="1cdf218d0d06aa36" providerId="Windows Live" clId="Web-{E2C14DC8-FE1B-4C63-AA73-832D73A5E8A4}" dt="2025-02-07T13:27:37.867" v="1"/>
        <pc:sldMkLst>
          <pc:docMk/>
          <pc:sldMk cId="109857222" sldId="256"/>
        </pc:sldMkLst>
      </pc:sldChg>
      <pc:sldChg chg="modTransition">
        <pc:chgData name="soujanyamuppanapalli@gmail.com" userId="1cdf218d0d06aa36" providerId="Windows Live" clId="Web-{E2C14DC8-FE1B-4C63-AA73-832D73A5E8A4}" dt="2025-02-07T13:27:37.867" v="1"/>
        <pc:sldMkLst>
          <pc:docMk/>
          <pc:sldMk cId="2242276050" sldId="257"/>
        </pc:sldMkLst>
      </pc:sldChg>
      <pc:sldChg chg="modTransition">
        <pc:chgData name="soujanyamuppanapalli@gmail.com" userId="1cdf218d0d06aa36" providerId="Windows Live" clId="Web-{E2C14DC8-FE1B-4C63-AA73-832D73A5E8A4}" dt="2025-02-07T13:27:37.867" v="1"/>
        <pc:sldMkLst>
          <pc:docMk/>
          <pc:sldMk cId="443405195" sldId="258"/>
        </pc:sldMkLst>
      </pc:sldChg>
      <pc:sldChg chg="modTransition">
        <pc:chgData name="soujanyamuppanapalli@gmail.com" userId="1cdf218d0d06aa36" providerId="Windows Live" clId="Web-{E2C14DC8-FE1B-4C63-AA73-832D73A5E8A4}" dt="2025-02-07T13:28:58.901" v="5"/>
        <pc:sldMkLst>
          <pc:docMk/>
          <pc:sldMk cId="4269547760" sldId="259"/>
        </pc:sldMkLst>
      </pc:sldChg>
      <pc:sldChg chg="modTransition">
        <pc:chgData name="soujanyamuppanapalli@gmail.com" userId="1cdf218d0d06aa36" providerId="Windows Live" clId="Web-{E2C14DC8-FE1B-4C63-AA73-832D73A5E8A4}" dt="2025-02-07T13:27:37.867" v="1"/>
        <pc:sldMkLst>
          <pc:docMk/>
          <pc:sldMk cId="2428776323" sldId="260"/>
        </pc:sldMkLst>
      </pc:sldChg>
      <pc:sldChg chg="modTransition">
        <pc:chgData name="soujanyamuppanapalli@gmail.com" userId="1cdf218d0d06aa36" providerId="Windows Live" clId="Web-{E2C14DC8-FE1B-4C63-AA73-832D73A5E8A4}" dt="2025-02-07T13:27:37.867" v="1"/>
        <pc:sldMkLst>
          <pc:docMk/>
          <pc:sldMk cId="69452168" sldId="261"/>
        </pc:sldMkLst>
      </pc:sldChg>
      <pc:sldChg chg="modTransition">
        <pc:chgData name="soujanyamuppanapalli@gmail.com" userId="1cdf218d0d06aa36" providerId="Windows Live" clId="Web-{E2C14DC8-FE1B-4C63-AA73-832D73A5E8A4}" dt="2025-02-07T13:27:37.867" v="1"/>
        <pc:sldMkLst>
          <pc:docMk/>
          <pc:sldMk cId="3896257815" sldId="262"/>
        </pc:sldMkLst>
      </pc:sldChg>
      <pc:sldChg chg="modTransition">
        <pc:chgData name="soujanyamuppanapalli@gmail.com" userId="1cdf218d0d06aa36" providerId="Windows Live" clId="Web-{E2C14DC8-FE1B-4C63-AA73-832D73A5E8A4}" dt="2025-02-07T13:27:37.867" v="1"/>
        <pc:sldMkLst>
          <pc:docMk/>
          <pc:sldMk cId="2651811231" sldId="264"/>
        </pc:sldMkLst>
      </pc:sldChg>
      <pc:sldChg chg="modTransition">
        <pc:chgData name="soujanyamuppanapalli@gmail.com" userId="1cdf218d0d06aa36" providerId="Windows Live" clId="Web-{E2C14DC8-FE1B-4C63-AA73-832D73A5E8A4}" dt="2025-02-07T13:27:37.867" v="1"/>
        <pc:sldMkLst>
          <pc:docMk/>
          <pc:sldMk cId="2633960947" sldId="265"/>
        </pc:sldMkLst>
      </pc:sldChg>
      <pc:sldMasterChg chg="modTransition modSldLayout">
        <pc:chgData name="soujanyamuppanapalli@gmail.com" userId="1cdf218d0d06aa36" providerId="Windows Live" clId="Web-{E2C14DC8-FE1B-4C63-AA73-832D73A5E8A4}" dt="2025-02-07T13:27:37.867" v="1"/>
        <pc:sldMasterMkLst>
          <pc:docMk/>
          <pc:sldMasterMk cId="2460954070" sldId="2147483660"/>
        </pc:sldMasterMkLst>
        <pc:sldLayoutChg chg="modTransition">
          <pc:chgData name="soujanyamuppanapalli@gmail.com" userId="1cdf218d0d06aa36" providerId="Windows Live" clId="Web-{E2C14DC8-FE1B-4C63-AA73-832D73A5E8A4}" dt="2025-02-07T13:27:37.867" v="1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soujanyamuppanapalli@gmail.com" userId="1cdf218d0d06aa36" providerId="Windows Live" clId="Web-{E2C14DC8-FE1B-4C63-AA73-832D73A5E8A4}" dt="2025-02-07T13:27:37.867" v="1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soujanyamuppanapalli@gmail.com" userId="1cdf218d0d06aa36" providerId="Windows Live" clId="Web-{E2C14DC8-FE1B-4C63-AA73-832D73A5E8A4}" dt="2025-02-07T13:27:37.867" v="1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soujanyamuppanapalli@gmail.com" userId="1cdf218d0d06aa36" providerId="Windows Live" clId="Web-{E2C14DC8-FE1B-4C63-AA73-832D73A5E8A4}" dt="2025-02-07T13:27:37.867" v="1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soujanyamuppanapalli@gmail.com" userId="1cdf218d0d06aa36" providerId="Windows Live" clId="Web-{E2C14DC8-FE1B-4C63-AA73-832D73A5E8A4}" dt="2025-02-07T13:27:37.867" v="1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soujanyamuppanapalli@gmail.com" userId="1cdf218d0d06aa36" providerId="Windows Live" clId="Web-{E2C14DC8-FE1B-4C63-AA73-832D73A5E8A4}" dt="2025-02-07T13:27:37.867" v="1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soujanyamuppanapalli@gmail.com" userId="1cdf218d0d06aa36" providerId="Windows Live" clId="Web-{E2C14DC8-FE1B-4C63-AA73-832D73A5E8A4}" dt="2025-02-07T13:27:37.867" v="1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soujanyamuppanapalli@gmail.com" userId="1cdf218d0d06aa36" providerId="Windows Live" clId="Web-{E2C14DC8-FE1B-4C63-AA73-832D73A5E8A4}" dt="2025-02-07T13:27:37.867" v="1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soujanyamuppanapalli@gmail.com" userId="1cdf218d0d06aa36" providerId="Windows Live" clId="Web-{E2C14DC8-FE1B-4C63-AA73-832D73A5E8A4}" dt="2025-02-07T13:27:37.867" v="1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soujanyamuppanapalli@gmail.com" userId="1cdf218d0d06aa36" providerId="Windows Live" clId="Web-{E2C14DC8-FE1B-4C63-AA73-832D73A5E8A4}" dt="2025-02-07T13:27:37.867" v="1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soujanyamuppanapalli@gmail.com" userId="1cdf218d0d06aa36" providerId="Windows Live" clId="Web-{E2C14DC8-FE1B-4C63-AA73-832D73A5E8A4}" dt="2025-02-07T13:27:37.867" v="1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C0DD82-C420-4F74-BF6F-3179D3080E0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2F2550-F5B5-4349-A7F9-2F60E0BCF3AD}">
      <dgm:prSet/>
      <dgm:spPr/>
      <dgm:t>
        <a:bodyPr/>
        <a:lstStyle/>
        <a:p>
          <a:r>
            <a:rPr lang="en-US"/>
            <a:t>Unit Testing: Testing individual components.</a:t>
          </a:r>
        </a:p>
      </dgm:t>
    </dgm:pt>
    <dgm:pt modelId="{DD5E8368-A969-42EB-8E9C-5C605348BA01}" type="parTrans" cxnId="{89CBBB93-74B3-4F1D-A3DC-BB3A1C52D549}">
      <dgm:prSet/>
      <dgm:spPr/>
      <dgm:t>
        <a:bodyPr/>
        <a:lstStyle/>
        <a:p>
          <a:endParaRPr lang="en-US"/>
        </a:p>
      </dgm:t>
    </dgm:pt>
    <dgm:pt modelId="{3C027479-233F-46DD-AB27-D25B9BF7C419}" type="sibTrans" cxnId="{89CBBB93-74B3-4F1D-A3DC-BB3A1C52D549}">
      <dgm:prSet/>
      <dgm:spPr/>
      <dgm:t>
        <a:bodyPr/>
        <a:lstStyle/>
        <a:p>
          <a:endParaRPr lang="en-US"/>
        </a:p>
      </dgm:t>
    </dgm:pt>
    <dgm:pt modelId="{1DDA1C5D-E368-428E-8710-3DEA009E9742}">
      <dgm:prSet/>
      <dgm:spPr/>
      <dgm:t>
        <a:bodyPr/>
        <a:lstStyle/>
        <a:p>
          <a:r>
            <a:rPr lang="en-US"/>
            <a:t>Integration Testing: Testing the interaction between integrated modules.</a:t>
          </a:r>
        </a:p>
      </dgm:t>
    </dgm:pt>
    <dgm:pt modelId="{7C6D3C63-093A-4D63-B4C0-BCCC47BFEC7F}" type="parTrans" cxnId="{A3D473A8-C6A2-4293-9548-6DDEB7FFBC96}">
      <dgm:prSet/>
      <dgm:spPr/>
      <dgm:t>
        <a:bodyPr/>
        <a:lstStyle/>
        <a:p>
          <a:endParaRPr lang="en-US"/>
        </a:p>
      </dgm:t>
    </dgm:pt>
    <dgm:pt modelId="{7AD6C596-3D98-4E58-A57B-632873CCD949}" type="sibTrans" cxnId="{A3D473A8-C6A2-4293-9548-6DDEB7FFBC96}">
      <dgm:prSet/>
      <dgm:spPr/>
      <dgm:t>
        <a:bodyPr/>
        <a:lstStyle/>
        <a:p>
          <a:endParaRPr lang="en-US"/>
        </a:p>
      </dgm:t>
    </dgm:pt>
    <dgm:pt modelId="{DE3397DE-0A51-4E5D-B0D7-105B1BA2C6F2}">
      <dgm:prSet/>
      <dgm:spPr/>
      <dgm:t>
        <a:bodyPr/>
        <a:lstStyle/>
        <a:p>
          <a:r>
            <a:rPr lang="en-US"/>
            <a:t>System Testing: Testing the entire system as a whole.</a:t>
          </a:r>
        </a:p>
      </dgm:t>
    </dgm:pt>
    <dgm:pt modelId="{E40B1130-C10E-4C40-84C2-CE0DC734B1A9}" type="parTrans" cxnId="{27D3352B-CB53-40C1-BE8F-238A88BA17D3}">
      <dgm:prSet/>
      <dgm:spPr/>
      <dgm:t>
        <a:bodyPr/>
        <a:lstStyle/>
        <a:p>
          <a:endParaRPr lang="en-US"/>
        </a:p>
      </dgm:t>
    </dgm:pt>
    <dgm:pt modelId="{EE5B3308-D802-49F1-A107-899ED965A834}" type="sibTrans" cxnId="{27D3352B-CB53-40C1-BE8F-238A88BA17D3}">
      <dgm:prSet/>
      <dgm:spPr/>
      <dgm:t>
        <a:bodyPr/>
        <a:lstStyle/>
        <a:p>
          <a:endParaRPr lang="en-US"/>
        </a:p>
      </dgm:t>
    </dgm:pt>
    <dgm:pt modelId="{22221228-8FFD-4BBF-9ADE-0AD606993E54}">
      <dgm:prSet/>
      <dgm:spPr/>
      <dgm:t>
        <a:bodyPr/>
        <a:lstStyle/>
        <a:p>
          <a:r>
            <a:rPr lang="en-US"/>
            <a:t>Acceptance Testing: Determines if the system is ready for deployment.</a:t>
          </a:r>
        </a:p>
      </dgm:t>
    </dgm:pt>
    <dgm:pt modelId="{E667E956-3D87-47C2-B39F-B25C4E6179CA}" type="parTrans" cxnId="{81611944-AAC4-42F7-B976-0B6946702A06}">
      <dgm:prSet/>
      <dgm:spPr/>
      <dgm:t>
        <a:bodyPr/>
        <a:lstStyle/>
        <a:p>
          <a:endParaRPr lang="en-US"/>
        </a:p>
      </dgm:t>
    </dgm:pt>
    <dgm:pt modelId="{309C879C-8279-4497-98A4-8899BD1BC73D}" type="sibTrans" cxnId="{81611944-AAC4-42F7-B976-0B6946702A06}">
      <dgm:prSet/>
      <dgm:spPr/>
      <dgm:t>
        <a:bodyPr/>
        <a:lstStyle/>
        <a:p>
          <a:endParaRPr lang="en-US"/>
        </a:p>
      </dgm:t>
    </dgm:pt>
    <dgm:pt modelId="{C2059E46-49B5-4A34-8DDF-55372A5BC4E9}">
      <dgm:prSet/>
      <dgm:spPr/>
      <dgm:t>
        <a:bodyPr/>
        <a:lstStyle/>
        <a:p>
          <a:r>
            <a:rPr lang="en-US"/>
            <a:t>Black Box.</a:t>
          </a:r>
        </a:p>
      </dgm:t>
    </dgm:pt>
    <dgm:pt modelId="{782C6F7F-4DAD-4DA5-8612-816BA9DC5880}" type="parTrans" cxnId="{89910ED6-E5DF-4932-AEA8-0DC11803D4A2}">
      <dgm:prSet/>
      <dgm:spPr/>
      <dgm:t>
        <a:bodyPr/>
        <a:lstStyle/>
        <a:p>
          <a:endParaRPr lang="en-US"/>
        </a:p>
      </dgm:t>
    </dgm:pt>
    <dgm:pt modelId="{40193B04-97DF-425E-A47F-A296B9B9FDB3}" type="sibTrans" cxnId="{89910ED6-E5DF-4932-AEA8-0DC11803D4A2}">
      <dgm:prSet/>
      <dgm:spPr/>
      <dgm:t>
        <a:bodyPr/>
        <a:lstStyle/>
        <a:p>
          <a:endParaRPr lang="en-US"/>
        </a:p>
      </dgm:t>
    </dgm:pt>
    <dgm:pt modelId="{EBCEC0ED-2ECE-4EA2-A877-369DA3F66CF6}">
      <dgm:prSet/>
      <dgm:spPr/>
      <dgm:t>
        <a:bodyPr/>
        <a:lstStyle/>
        <a:p>
          <a:r>
            <a:rPr lang="en-US"/>
            <a:t>White Box.</a:t>
          </a:r>
        </a:p>
      </dgm:t>
    </dgm:pt>
    <dgm:pt modelId="{0F047F93-04EA-4E7D-8253-E6DEBD0A3258}" type="parTrans" cxnId="{1ACF7148-49AA-47E3-97A7-B3335F20256D}">
      <dgm:prSet/>
      <dgm:spPr/>
      <dgm:t>
        <a:bodyPr/>
        <a:lstStyle/>
        <a:p>
          <a:endParaRPr lang="en-US"/>
        </a:p>
      </dgm:t>
    </dgm:pt>
    <dgm:pt modelId="{D792BC78-CE8E-4BFB-80C3-279A2A923309}" type="sibTrans" cxnId="{1ACF7148-49AA-47E3-97A7-B3335F20256D}">
      <dgm:prSet/>
      <dgm:spPr/>
      <dgm:t>
        <a:bodyPr/>
        <a:lstStyle/>
        <a:p>
          <a:endParaRPr lang="en-US"/>
        </a:p>
      </dgm:t>
    </dgm:pt>
    <dgm:pt modelId="{1FCB8576-E857-4DCB-977D-56B8BF8B9E01}" type="pres">
      <dgm:prSet presAssocID="{F2C0DD82-C420-4F74-BF6F-3179D3080E0C}" presName="Name0" presStyleCnt="0">
        <dgm:presLayoutVars>
          <dgm:dir/>
          <dgm:resizeHandles val="exact"/>
        </dgm:presLayoutVars>
      </dgm:prSet>
      <dgm:spPr/>
    </dgm:pt>
    <dgm:pt modelId="{9EE699B2-C9E0-469B-AE46-FB6A835035ED}" type="pres">
      <dgm:prSet presAssocID="{D22F2550-F5B5-4349-A7F9-2F60E0BCF3AD}" presName="node" presStyleLbl="node1" presStyleIdx="0" presStyleCnt="6">
        <dgm:presLayoutVars>
          <dgm:bulletEnabled val="1"/>
        </dgm:presLayoutVars>
      </dgm:prSet>
      <dgm:spPr/>
    </dgm:pt>
    <dgm:pt modelId="{1A15D1B5-9D28-4B92-8763-BFD69DF6D742}" type="pres">
      <dgm:prSet presAssocID="{3C027479-233F-46DD-AB27-D25B9BF7C419}" presName="sibTrans" presStyleLbl="sibTrans1D1" presStyleIdx="0" presStyleCnt="5"/>
      <dgm:spPr/>
    </dgm:pt>
    <dgm:pt modelId="{A112E655-0D6B-4AE7-8416-FA540F75D6AF}" type="pres">
      <dgm:prSet presAssocID="{3C027479-233F-46DD-AB27-D25B9BF7C419}" presName="connectorText" presStyleLbl="sibTrans1D1" presStyleIdx="0" presStyleCnt="5"/>
      <dgm:spPr/>
    </dgm:pt>
    <dgm:pt modelId="{AF48EF4E-24C9-4502-AA9B-E456ABB1BA17}" type="pres">
      <dgm:prSet presAssocID="{1DDA1C5D-E368-428E-8710-3DEA009E9742}" presName="node" presStyleLbl="node1" presStyleIdx="1" presStyleCnt="6">
        <dgm:presLayoutVars>
          <dgm:bulletEnabled val="1"/>
        </dgm:presLayoutVars>
      </dgm:prSet>
      <dgm:spPr/>
    </dgm:pt>
    <dgm:pt modelId="{7DF3B45E-0575-4AF8-B3CF-D4B270B616A0}" type="pres">
      <dgm:prSet presAssocID="{7AD6C596-3D98-4E58-A57B-632873CCD949}" presName="sibTrans" presStyleLbl="sibTrans1D1" presStyleIdx="1" presStyleCnt="5"/>
      <dgm:spPr/>
    </dgm:pt>
    <dgm:pt modelId="{C967DA00-2C67-4F5F-83B9-6B58E539E140}" type="pres">
      <dgm:prSet presAssocID="{7AD6C596-3D98-4E58-A57B-632873CCD949}" presName="connectorText" presStyleLbl="sibTrans1D1" presStyleIdx="1" presStyleCnt="5"/>
      <dgm:spPr/>
    </dgm:pt>
    <dgm:pt modelId="{136AA415-160C-41CA-9097-1B4391871030}" type="pres">
      <dgm:prSet presAssocID="{DE3397DE-0A51-4E5D-B0D7-105B1BA2C6F2}" presName="node" presStyleLbl="node1" presStyleIdx="2" presStyleCnt="6">
        <dgm:presLayoutVars>
          <dgm:bulletEnabled val="1"/>
        </dgm:presLayoutVars>
      </dgm:prSet>
      <dgm:spPr/>
    </dgm:pt>
    <dgm:pt modelId="{29E24A4A-EE63-49D7-9B22-53E71D568987}" type="pres">
      <dgm:prSet presAssocID="{EE5B3308-D802-49F1-A107-899ED965A834}" presName="sibTrans" presStyleLbl="sibTrans1D1" presStyleIdx="2" presStyleCnt="5"/>
      <dgm:spPr/>
    </dgm:pt>
    <dgm:pt modelId="{AE90B377-015F-47F7-B7BB-20725B1DD552}" type="pres">
      <dgm:prSet presAssocID="{EE5B3308-D802-49F1-A107-899ED965A834}" presName="connectorText" presStyleLbl="sibTrans1D1" presStyleIdx="2" presStyleCnt="5"/>
      <dgm:spPr/>
    </dgm:pt>
    <dgm:pt modelId="{19AD41DC-DDF4-4CB7-BA44-CD5D28D39C35}" type="pres">
      <dgm:prSet presAssocID="{22221228-8FFD-4BBF-9ADE-0AD606993E54}" presName="node" presStyleLbl="node1" presStyleIdx="3" presStyleCnt="6">
        <dgm:presLayoutVars>
          <dgm:bulletEnabled val="1"/>
        </dgm:presLayoutVars>
      </dgm:prSet>
      <dgm:spPr/>
    </dgm:pt>
    <dgm:pt modelId="{2D0E788D-3950-419F-A466-9201311C943A}" type="pres">
      <dgm:prSet presAssocID="{309C879C-8279-4497-98A4-8899BD1BC73D}" presName="sibTrans" presStyleLbl="sibTrans1D1" presStyleIdx="3" presStyleCnt="5"/>
      <dgm:spPr/>
    </dgm:pt>
    <dgm:pt modelId="{809EFCBC-08F2-4165-9FF4-7750E02B5E3E}" type="pres">
      <dgm:prSet presAssocID="{309C879C-8279-4497-98A4-8899BD1BC73D}" presName="connectorText" presStyleLbl="sibTrans1D1" presStyleIdx="3" presStyleCnt="5"/>
      <dgm:spPr/>
    </dgm:pt>
    <dgm:pt modelId="{F023E1BB-D18C-47E6-B526-FC013F378EE5}" type="pres">
      <dgm:prSet presAssocID="{C2059E46-49B5-4A34-8DDF-55372A5BC4E9}" presName="node" presStyleLbl="node1" presStyleIdx="4" presStyleCnt="6">
        <dgm:presLayoutVars>
          <dgm:bulletEnabled val="1"/>
        </dgm:presLayoutVars>
      </dgm:prSet>
      <dgm:spPr/>
    </dgm:pt>
    <dgm:pt modelId="{8E7E2345-8753-4E75-A486-6F91F8691404}" type="pres">
      <dgm:prSet presAssocID="{40193B04-97DF-425E-A47F-A296B9B9FDB3}" presName="sibTrans" presStyleLbl="sibTrans1D1" presStyleIdx="4" presStyleCnt="5"/>
      <dgm:spPr/>
    </dgm:pt>
    <dgm:pt modelId="{3416FB53-B7D8-466A-8AB6-24C4EAB54710}" type="pres">
      <dgm:prSet presAssocID="{40193B04-97DF-425E-A47F-A296B9B9FDB3}" presName="connectorText" presStyleLbl="sibTrans1D1" presStyleIdx="4" presStyleCnt="5"/>
      <dgm:spPr/>
    </dgm:pt>
    <dgm:pt modelId="{38067BF5-E1B7-471C-A220-86F8358F43C4}" type="pres">
      <dgm:prSet presAssocID="{EBCEC0ED-2ECE-4EA2-A877-369DA3F66CF6}" presName="node" presStyleLbl="node1" presStyleIdx="5" presStyleCnt="6">
        <dgm:presLayoutVars>
          <dgm:bulletEnabled val="1"/>
        </dgm:presLayoutVars>
      </dgm:prSet>
      <dgm:spPr/>
    </dgm:pt>
  </dgm:ptLst>
  <dgm:cxnLst>
    <dgm:cxn modelId="{34717226-2489-4FB8-9F79-7935F69C790C}" type="presOf" srcId="{309C879C-8279-4497-98A4-8899BD1BC73D}" destId="{809EFCBC-08F2-4165-9FF4-7750E02B5E3E}" srcOrd="1" destOrd="0" presId="urn:microsoft.com/office/officeart/2016/7/layout/RepeatingBendingProcessNew"/>
    <dgm:cxn modelId="{CD5FB52A-89D0-4CD3-8932-9B580BB2011E}" type="presOf" srcId="{1DDA1C5D-E368-428E-8710-3DEA009E9742}" destId="{AF48EF4E-24C9-4502-AA9B-E456ABB1BA17}" srcOrd="0" destOrd="0" presId="urn:microsoft.com/office/officeart/2016/7/layout/RepeatingBendingProcessNew"/>
    <dgm:cxn modelId="{27D3352B-CB53-40C1-BE8F-238A88BA17D3}" srcId="{F2C0DD82-C420-4F74-BF6F-3179D3080E0C}" destId="{DE3397DE-0A51-4E5D-B0D7-105B1BA2C6F2}" srcOrd="2" destOrd="0" parTransId="{E40B1130-C10E-4C40-84C2-CE0DC734B1A9}" sibTransId="{EE5B3308-D802-49F1-A107-899ED965A834}"/>
    <dgm:cxn modelId="{E5BFB23D-1CFC-48D8-AD48-3FFEB2D72F6F}" type="presOf" srcId="{22221228-8FFD-4BBF-9ADE-0AD606993E54}" destId="{19AD41DC-DDF4-4CB7-BA44-CD5D28D39C35}" srcOrd="0" destOrd="0" presId="urn:microsoft.com/office/officeart/2016/7/layout/RepeatingBendingProcessNew"/>
    <dgm:cxn modelId="{81611944-AAC4-42F7-B976-0B6946702A06}" srcId="{F2C0DD82-C420-4F74-BF6F-3179D3080E0C}" destId="{22221228-8FFD-4BBF-9ADE-0AD606993E54}" srcOrd="3" destOrd="0" parTransId="{E667E956-3D87-47C2-B39F-B25C4E6179CA}" sibTransId="{309C879C-8279-4497-98A4-8899BD1BC73D}"/>
    <dgm:cxn modelId="{3C8F5866-4FB8-41D1-9A8F-403491DA9DFA}" type="presOf" srcId="{EBCEC0ED-2ECE-4EA2-A877-369DA3F66CF6}" destId="{38067BF5-E1B7-471C-A220-86F8358F43C4}" srcOrd="0" destOrd="0" presId="urn:microsoft.com/office/officeart/2016/7/layout/RepeatingBendingProcessNew"/>
    <dgm:cxn modelId="{1ACF7148-49AA-47E3-97A7-B3335F20256D}" srcId="{F2C0DD82-C420-4F74-BF6F-3179D3080E0C}" destId="{EBCEC0ED-2ECE-4EA2-A877-369DA3F66CF6}" srcOrd="5" destOrd="0" parTransId="{0F047F93-04EA-4E7D-8253-E6DEBD0A3258}" sibTransId="{D792BC78-CE8E-4BFB-80C3-279A2A923309}"/>
    <dgm:cxn modelId="{38A26F6A-DED4-45B9-A354-DA3C2DD8CB3C}" type="presOf" srcId="{EE5B3308-D802-49F1-A107-899ED965A834}" destId="{AE90B377-015F-47F7-B7BB-20725B1DD552}" srcOrd="1" destOrd="0" presId="urn:microsoft.com/office/officeart/2016/7/layout/RepeatingBendingProcessNew"/>
    <dgm:cxn modelId="{858C856D-DA39-45E0-822E-B28BBEC8FB0C}" type="presOf" srcId="{40193B04-97DF-425E-A47F-A296B9B9FDB3}" destId="{3416FB53-B7D8-466A-8AB6-24C4EAB54710}" srcOrd="1" destOrd="0" presId="urn:microsoft.com/office/officeart/2016/7/layout/RepeatingBendingProcessNew"/>
    <dgm:cxn modelId="{7452A180-5B42-4DA4-B15B-8307D858EEF7}" type="presOf" srcId="{C2059E46-49B5-4A34-8DDF-55372A5BC4E9}" destId="{F023E1BB-D18C-47E6-B526-FC013F378EE5}" srcOrd="0" destOrd="0" presId="urn:microsoft.com/office/officeart/2016/7/layout/RepeatingBendingProcessNew"/>
    <dgm:cxn modelId="{EEE6588E-4AA3-429B-AD7B-B75FF726D8BE}" type="presOf" srcId="{D22F2550-F5B5-4349-A7F9-2F60E0BCF3AD}" destId="{9EE699B2-C9E0-469B-AE46-FB6A835035ED}" srcOrd="0" destOrd="0" presId="urn:microsoft.com/office/officeart/2016/7/layout/RepeatingBendingProcessNew"/>
    <dgm:cxn modelId="{89CBBB93-74B3-4F1D-A3DC-BB3A1C52D549}" srcId="{F2C0DD82-C420-4F74-BF6F-3179D3080E0C}" destId="{D22F2550-F5B5-4349-A7F9-2F60E0BCF3AD}" srcOrd="0" destOrd="0" parTransId="{DD5E8368-A969-42EB-8E9C-5C605348BA01}" sibTransId="{3C027479-233F-46DD-AB27-D25B9BF7C419}"/>
    <dgm:cxn modelId="{A0B71D9B-9278-4E53-ACAA-1865CB1BB3C2}" type="presOf" srcId="{7AD6C596-3D98-4E58-A57B-632873CCD949}" destId="{7DF3B45E-0575-4AF8-B3CF-D4B270B616A0}" srcOrd="0" destOrd="0" presId="urn:microsoft.com/office/officeart/2016/7/layout/RepeatingBendingProcessNew"/>
    <dgm:cxn modelId="{B86AE0A7-F800-4D78-8F27-FC3477E4B34E}" type="presOf" srcId="{DE3397DE-0A51-4E5D-B0D7-105B1BA2C6F2}" destId="{136AA415-160C-41CA-9097-1B4391871030}" srcOrd="0" destOrd="0" presId="urn:microsoft.com/office/officeart/2016/7/layout/RepeatingBendingProcessNew"/>
    <dgm:cxn modelId="{A3D473A8-C6A2-4293-9548-6DDEB7FFBC96}" srcId="{F2C0DD82-C420-4F74-BF6F-3179D3080E0C}" destId="{1DDA1C5D-E368-428E-8710-3DEA009E9742}" srcOrd="1" destOrd="0" parTransId="{7C6D3C63-093A-4D63-B4C0-BCCC47BFEC7F}" sibTransId="{7AD6C596-3D98-4E58-A57B-632873CCD949}"/>
    <dgm:cxn modelId="{681A22B5-C3C1-4C35-8BD3-3E34B83166AA}" type="presOf" srcId="{309C879C-8279-4497-98A4-8899BD1BC73D}" destId="{2D0E788D-3950-419F-A466-9201311C943A}" srcOrd="0" destOrd="0" presId="urn:microsoft.com/office/officeart/2016/7/layout/RepeatingBendingProcessNew"/>
    <dgm:cxn modelId="{08AF8DB7-618B-4F9C-841C-A350DCCF3762}" type="presOf" srcId="{7AD6C596-3D98-4E58-A57B-632873CCD949}" destId="{C967DA00-2C67-4F5F-83B9-6B58E539E140}" srcOrd="1" destOrd="0" presId="urn:microsoft.com/office/officeart/2016/7/layout/RepeatingBendingProcessNew"/>
    <dgm:cxn modelId="{5C00F5C1-3ED4-4FCF-81C6-F3F4D2A55170}" type="presOf" srcId="{40193B04-97DF-425E-A47F-A296B9B9FDB3}" destId="{8E7E2345-8753-4E75-A486-6F91F8691404}" srcOrd="0" destOrd="0" presId="urn:microsoft.com/office/officeart/2016/7/layout/RepeatingBendingProcessNew"/>
    <dgm:cxn modelId="{6DBB59CB-46A5-45D8-AB4C-BD827843AEAD}" type="presOf" srcId="{3C027479-233F-46DD-AB27-D25B9BF7C419}" destId="{1A15D1B5-9D28-4B92-8763-BFD69DF6D742}" srcOrd="0" destOrd="0" presId="urn:microsoft.com/office/officeart/2016/7/layout/RepeatingBendingProcessNew"/>
    <dgm:cxn modelId="{89910ED6-E5DF-4932-AEA8-0DC11803D4A2}" srcId="{F2C0DD82-C420-4F74-BF6F-3179D3080E0C}" destId="{C2059E46-49B5-4A34-8DDF-55372A5BC4E9}" srcOrd="4" destOrd="0" parTransId="{782C6F7F-4DAD-4DA5-8612-816BA9DC5880}" sibTransId="{40193B04-97DF-425E-A47F-A296B9B9FDB3}"/>
    <dgm:cxn modelId="{4E498DE1-6B00-4C60-86E5-86269AAB15C9}" type="presOf" srcId="{3C027479-233F-46DD-AB27-D25B9BF7C419}" destId="{A112E655-0D6B-4AE7-8416-FA540F75D6AF}" srcOrd="1" destOrd="0" presId="urn:microsoft.com/office/officeart/2016/7/layout/RepeatingBendingProcessNew"/>
    <dgm:cxn modelId="{969520EE-5F56-45C9-8162-F7189F05B77C}" type="presOf" srcId="{EE5B3308-D802-49F1-A107-899ED965A834}" destId="{29E24A4A-EE63-49D7-9B22-53E71D568987}" srcOrd="0" destOrd="0" presId="urn:microsoft.com/office/officeart/2016/7/layout/RepeatingBendingProcessNew"/>
    <dgm:cxn modelId="{FD73D5FF-BC09-4414-B74F-3B79F55C40E1}" type="presOf" srcId="{F2C0DD82-C420-4F74-BF6F-3179D3080E0C}" destId="{1FCB8576-E857-4DCB-977D-56B8BF8B9E01}" srcOrd="0" destOrd="0" presId="urn:microsoft.com/office/officeart/2016/7/layout/RepeatingBendingProcessNew"/>
    <dgm:cxn modelId="{773E162F-E862-45F9-AB2F-F60B63DC2CA6}" type="presParOf" srcId="{1FCB8576-E857-4DCB-977D-56B8BF8B9E01}" destId="{9EE699B2-C9E0-469B-AE46-FB6A835035ED}" srcOrd="0" destOrd="0" presId="urn:microsoft.com/office/officeart/2016/7/layout/RepeatingBendingProcessNew"/>
    <dgm:cxn modelId="{FCF63D4D-D470-4A09-A4A9-1AFC0CD60BD2}" type="presParOf" srcId="{1FCB8576-E857-4DCB-977D-56B8BF8B9E01}" destId="{1A15D1B5-9D28-4B92-8763-BFD69DF6D742}" srcOrd="1" destOrd="0" presId="urn:microsoft.com/office/officeart/2016/7/layout/RepeatingBendingProcessNew"/>
    <dgm:cxn modelId="{3366B023-C62A-4DEE-8110-65B6D9ACC656}" type="presParOf" srcId="{1A15D1B5-9D28-4B92-8763-BFD69DF6D742}" destId="{A112E655-0D6B-4AE7-8416-FA540F75D6AF}" srcOrd="0" destOrd="0" presId="urn:microsoft.com/office/officeart/2016/7/layout/RepeatingBendingProcessNew"/>
    <dgm:cxn modelId="{D70CDD5C-7ABC-4D95-A474-9EFD2078DE74}" type="presParOf" srcId="{1FCB8576-E857-4DCB-977D-56B8BF8B9E01}" destId="{AF48EF4E-24C9-4502-AA9B-E456ABB1BA17}" srcOrd="2" destOrd="0" presId="urn:microsoft.com/office/officeart/2016/7/layout/RepeatingBendingProcessNew"/>
    <dgm:cxn modelId="{83A0922D-205B-4CF6-8096-CC3F3C2EF915}" type="presParOf" srcId="{1FCB8576-E857-4DCB-977D-56B8BF8B9E01}" destId="{7DF3B45E-0575-4AF8-B3CF-D4B270B616A0}" srcOrd="3" destOrd="0" presId="urn:microsoft.com/office/officeart/2016/7/layout/RepeatingBendingProcessNew"/>
    <dgm:cxn modelId="{D4F47F25-1A13-4000-A866-E1ACF7844B8C}" type="presParOf" srcId="{7DF3B45E-0575-4AF8-B3CF-D4B270B616A0}" destId="{C967DA00-2C67-4F5F-83B9-6B58E539E140}" srcOrd="0" destOrd="0" presId="urn:microsoft.com/office/officeart/2016/7/layout/RepeatingBendingProcessNew"/>
    <dgm:cxn modelId="{22AE4E1D-C7D0-4D0B-B780-3E49E4CE41FF}" type="presParOf" srcId="{1FCB8576-E857-4DCB-977D-56B8BF8B9E01}" destId="{136AA415-160C-41CA-9097-1B4391871030}" srcOrd="4" destOrd="0" presId="urn:microsoft.com/office/officeart/2016/7/layout/RepeatingBendingProcessNew"/>
    <dgm:cxn modelId="{89CC5347-39A3-4E1F-A699-5185BCF8C040}" type="presParOf" srcId="{1FCB8576-E857-4DCB-977D-56B8BF8B9E01}" destId="{29E24A4A-EE63-49D7-9B22-53E71D568987}" srcOrd="5" destOrd="0" presId="urn:microsoft.com/office/officeart/2016/7/layout/RepeatingBendingProcessNew"/>
    <dgm:cxn modelId="{B58B9021-F815-4EBE-9E4F-C124B9CBB171}" type="presParOf" srcId="{29E24A4A-EE63-49D7-9B22-53E71D568987}" destId="{AE90B377-015F-47F7-B7BB-20725B1DD552}" srcOrd="0" destOrd="0" presId="urn:microsoft.com/office/officeart/2016/7/layout/RepeatingBendingProcessNew"/>
    <dgm:cxn modelId="{74562D3C-D18C-429A-902B-E23B56957479}" type="presParOf" srcId="{1FCB8576-E857-4DCB-977D-56B8BF8B9E01}" destId="{19AD41DC-DDF4-4CB7-BA44-CD5D28D39C35}" srcOrd="6" destOrd="0" presId="urn:microsoft.com/office/officeart/2016/7/layout/RepeatingBendingProcessNew"/>
    <dgm:cxn modelId="{07BEAECA-474E-4B2C-8BA9-BED17909F9DE}" type="presParOf" srcId="{1FCB8576-E857-4DCB-977D-56B8BF8B9E01}" destId="{2D0E788D-3950-419F-A466-9201311C943A}" srcOrd="7" destOrd="0" presId="urn:microsoft.com/office/officeart/2016/7/layout/RepeatingBendingProcessNew"/>
    <dgm:cxn modelId="{509CC26F-C554-4CEF-B917-70840EF53F0A}" type="presParOf" srcId="{2D0E788D-3950-419F-A466-9201311C943A}" destId="{809EFCBC-08F2-4165-9FF4-7750E02B5E3E}" srcOrd="0" destOrd="0" presId="urn:microsoft.com/office/officeart/2016/7/layout/RepeatingBendingProcessNew"/>
    <dgm:cxn modelId="{2CC55BE2-1BCB-4C68-A3E9-16B264A8A7ED}" type="presParOf" srcId="{1FCB8576-E857-4DCB-977D-56B8BF8B9E01}" destId="{F023E1BB-D18C-47E6-B526-FC013F378EE5}" srcOrd="8" destOrd="0" presId="urn:microsoft.com/office/officeart/2016/7/layout/RepeatingBendingProcessNew"/>
    <dgm:cxn modelId="{20DFA4D0-0256-4AD0-A285-76764A9BA60E}" type="presParOf" srcId="{1FCB8576-E857-4DCB-977D-56B8BF8B9E01}" destId="{8E7E2345-8753-4E75-A486-6F91F8691404}" srcOrd="9" destOrd="0" presId="urn:microsoft.com/office/officeart/2016/7/layout/RepeatingBendingProcessNew"/>
    <dgm:cxn modelId="{969129EE-C6CE-44D2-95CF-6AE7C51A50F3}" type="presParOf" srcId="{8E7E2345-8753-4E75-A486-6F91F8691404}" destId="{3416FB53-B7D8-466A-8AB6-24C4EAB54710}" srcOrd="0" destOrd="0" presId="urn:microsoft.com/office/officeart/2016/7/layout/RepeatingBendingProcessNew"/>
    <dgm:cxn modelId="{D410F74F-882A-49AE-A8F7-A18D5F211D37}" type="presParOf" srcId="{1FCB8576-E857-4DCB-977D-56B8BF8B9E01}" destId="{38067BF5-E1B7-471C-A220-86F8358F43C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DCD0D-AD24-4523-A44B-386056D5527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A36ABD-4D62-4F99-9706-F6B7D5378461}">
      <dgm:prSet/>
      <dgm:spPr/>
      <dgm:t>
        <a:bodyPr/>
        <a:lstStyle/>
        <a:p>
          <a:r>
            <a:rPr lang="en-US"/>
            <a:t>Error : Mistake made by a developer.</a:t>
          </a:r>
        </a:p>
      </dgm:t>
    </dgm:pt>
    <dgm:pt modelId="{42073AFA-4C96-46A1-BFB8-E530EFEFE870}" type="parTrans" cxnId="{89767C08-2B4A-448A-9E3F-611A270CDC51}">
      <dgm:prSet/>
      <dgm:spPr/>
      <dgm:t>
        <a:bodyPr/>
        <a:lstStyle/>
        <a:p>
          <a:endParaRPr lang="en-US"/>
        </a:p>
      </dgm:t>
    </dgm:pt>
    <dgm:pt modelId="{4512D881-911F-4247-BF30-6964D5EF0BF6}" type="sibTrans" cxnId="{89767C08-2B4A-448A-9E3F-611A270CDC51}">
      <dgm:prSet/>
      <dgm:spPr/>
      <dgm:t>
        <a:bodyPr/>
        <a:lstStyle/>
        <a:p>
          <a:endParaRPr lang="en-US"/>
        </a:p>
      </dgm:t>
    </dgm:pt>
    <dgm:pt modelId="{14CECB8B-0D3C-45C4-8756-E1727E7BF3BC}">
      <dgm:prSet/>
      <dgm:spPr/>
      <dgm:t>
        <a:bodyPr/>
        <a:lstStyle/>
        <a:p>
          <a:r>
            <a:rPr lang="en-US"/>
            <a:t>Defect :A flaw or deviation from the expected result due to error.</a:t>
          </a:r>
        </a:p>
      </dgm:t>
    </dgm:pt>
    <dgm:pt modelId="{D14E7041-D158-44FB-BDED-966C67C3670C}" type="parTrans" cxnId="{0AEBA01A-3D70-4053-B3B1-AF8EA366E55F}">
      <dgm:prSet/>
      <dgm:spPr/>
      <dgm:t>
        <a:bodyPr/>
        <a:lstStyle/>
        <a:p>
          <a:endParaRPr lang="en-US"/>
        </a:p>
      </dgm:t>
    </dgm:pt>
    <dgm:pt modelId="{6503BB1C-15D6-45C4-BA9A-87379F50DC52}" type="sibTrans" cxnId="{0AEBA01A-3D70-4053-B3B1-AF8EA366E55F}">
      <dgm:prSet/>
      <dgm:spPr/>
      <dgm:t>
        <a:bodyPr/>
        <a:lstStyle/>
        <a:p>
          <a:endParaRPr lang="en-US"/>
        </a:p>
      </dgm:t>
    </dgm:pt>
    <dgm:pt modelId="{00091825-91AE-433B-900B-314FABB78659}">
      <dgm:prSet/>
      <dgm:spPr/>
      <dgm:t>
        <a:bodyPr/>
        <a:lstStyle/>
        <a:p>
          <a:r>
            <a:rPr lang="en-US"/>
            <a:t>Bug : An informal term for a defect or error.</a:t>
          </a:r>
        </a:p>
      </dgm:t>
    </dgm:pt>
    <dgm:pt modelId="{CAFCE7DE-18C8-4581-9930-C323040274B3}" type="parTrans" cxnId="{AD6EAE84-5B46-47C7-8152-2EF2950271F9}">
      <dgm:prSet/>
      <dgm:spPr/>
      <dgm:t>
        <a:bodyPr/>
        <a:lstStyle/>
        <a:p>
          <a:endParaRPr lang="en-US"/>
        </a:p>
      </dgm:t>
    </dgm:pt>
    <dgm:pt modelId="{E0FA2CA8-D74C-4C25-83E1-90C4A30F5F87}" type="sibTrans" cxnId="{AD6EAE84-5B46-47C7-8152-2EF2950271F9}">
      <dgm:prSet/>
      <dgm:spPr/>
      <dgm:t>
        <a:bodyPr/>
        <a:lstStyle/>
        <a:p>
          <a:endParaRPr lang="en-US"/>
        </a:p>
      </dgm:t>
    </dgm:pt>
    <dgm:pt modelId="{534992C3-D00C-4194-A854-A034E1F84AF3}">
      <dgm:prSet/>
      <dgm:spPr/>
      <dgm:t>
        <a:bodyPr/>
        <a:lstStyle/>
        <a:p>
          <a:r>
            <a:rPr lang="en-US"/>
            <a:t>Failure : The inability of the software to perform as intended.</a:t>
          </a:r>
        </a:p>
      </dgm:t>
    </dgm:pt>
    <dgm:pt modelId="{C214A8B3-83B1-43F2-873C-0BC133F58761}" type="parTrans" cxnId="{AE19C63B-C002-4C2C-8258-0FEAB493DA4F}">
      <dgm:prSet/>
      <dgm:spPr/>
      <dgm:t>
        <a:bodyPr/>
        <a:lstStyle/>
        <a:p>
          <a:endParaRPr lang="en-US"/>
        </a:p>
      </dgm:t>
    </dgm:pt>
    <dgm:pt modelId="{144139FB-0117-4BEC-9C3E-4FB605320DC2}" type="sibTrans" cxnId="{AE19C63B-C002-4C2C-8258-0FEAB493DA4F}">
      <dgm:prSet/>
      <dgm:spPr/>
      <dgm:t>
        <a:bodyPr/>
        <a:lstStyle/>
        <a:p>
          <a:endParaRPr lang="en-US"/>
        </a:p>
      </dgm:t>
    </dgm:pt>
    <dgm:pt modelId="{8F357F3B-CCB3-4B38-96DE-45264BBD9DF1}">
      <dgm:prSet/>
      <dgm:spPr/>
      <dgm:t>
        <a:bodyPr/>
        <a:lstStyle/>
        <a:p>
          <a:r>
            <a:rPr lang="en-US"/>
            <a:t>Why do software have bugs?</a:t>
          </a:r>
        </a:p>
      </dgm:t>
    </dgm:pt>
    <dgm:pt modelId="{DDE8D0C2-3787-4F63-B1F3-252E605E302B}" type="parTrans" cxnId="{4C3A4AA5-3477-452E-9A7F-EBBFC44057B2}">
      <dgm:prSet/>
      <dgm:spPr/>
      <dgm:t>
        <a:bodyPr/>
        <a:lstStyle/>
        <a:p>
          <a:endParaRPr lang="en-US"/>
        </a:p>
      </dgm:t>
    </dgm:pt>
    <dgm:pt modelId="{E5C39E64-6A0B-42DD-97F7-19952EA6914E}" type="sibTrans" cxnId="{4C3A4AA5-3477-452E-9A7F-EBBFC44057B2}">
      <dgm:prSet/>
      <dgm:spPr/>
      <dgm:t>
        <a:bodyPr/>
        <a:lstStyle/>
        <a:p>
          <a:endParaRPr lang="en-US"/>
        </a:p>
      </dgm:t>
    </dgm:pt>
    <dgm:pt modelId="{A87D62BD-91A8-4B45-B1D3-EB1E7214DA4B}">
      <dgm:prSet/>
      <dgm:spPr/>
      <dgm:t>
        <a:bodyPr/>
        <a:lstStyle/>
        <a:p>
          <a:r>
            <a:rPr lang="en-US"/>
            <a:t>Miscommunication.</a:t>
          </a:r>
        </a:p>
      </dgm:t>
    </dgm:pt>
    <dgm:pt modelId="{D128947D-A80F-457A-8A0E-727944F9C2F8}" type="parTrans" cxnId="{6D669100-4C90-4809-8942-5870BF0B9FD4}">
      <dgm:prSet/>
      <dgm:spPr/>
      <dgm:t>
        <a:bodyPr/>
        <a:lstStyle/>
        <a:p>
          <a:endParaRPr lang="en-US"/>
        </a:p>
      </dgm:t>
    </dgm:pt>
    <dgm:pt modelId="{D260A326-0D5D-4FC7-9BED-4B31B0532E6D}" type="sibTrans" cxnId="{6D669100-4C90-4809-8942-5870BF0B9FD4}">
      <dgm:prSet/>
      <dgm:spPr/>
      <dgm:t>
        <a:bodyPr/>
        <a:lstStyle/>
        <a:p>
          <a:endParaRPr lang="en-US"/>
        </a:p>
      </dgm:t>
    </dgm:pt>
    <dgm:pt modelId="{93FECD03-C44E-488A-BC61-69B9DA63F30D}">
      <dgm:prSet/>
      <dgm:spPr/>
      <dgm:t>
        <a:bodyPr/>
        <a:lstStyle/>
        <a:p>
          <a:r>
            <a:rPr lang="en-US"/>
            <a:t>Human error during coding.</a:t>
          </a:r>
        </a:p>
      </dgm:t>
    </dgm:pt>
    <dgm:pt modelId="{F4BEC8A5-183E-4760-9E2E-429FCD2BC9E1}" type="parTrans" cxnId="{952A806E-4927-4119-B91B-6798F43F755B}">
      <dgm:prSet/>
      <dgm:spPr/>
      <dgm:t>
        <a:bodyPr/>
        <a:lstStyle/>
        <a:p>
          <a:endParaRPr lang="en-US"/>
        </a:p>
      </dgm:t>
    </dgm:pt>
    <dgm:pt modelId="{E336AF77-63A8-4907-8192-93D6159F5778}" type="sibTrans" cxnId="{952A806E-4927-4119-B91B-6798F43F755B}">
      <dgm:prSet/>
      <dgm:spPr/>
      <dgm:t>
        <a:bodyPr/>
        <a:lstStyle/>
        <a:p>
          <a:endParaRPr lang="en-US"/>
        </a:p>
      </dgm:t>
    </dgm:pt>
    <dgm:pt modelId="{A0373473-78D4-447D-8280-657389FADCA5}">
      <dgm:prSet/>
      <dgm:spPr/>
      <dgm:t>
        <a:bodyPr/>
        <a:lstStyle/>
        <a:p>
          <a:r>
            <a:rPr lang="en-US"/>
            <a:t>Complex requirements or changes in requirements.</a:t>
          </a:r>
        </a:p>
      </dgm:t>
    </dgm:pt>
    <dgm:pt modelId="{87D6009E-38FF-4F02-8F33-97DC9A3F4B78}" type="parTrans" cxnId="{A6825AF2-5085-425C-AB06-1B4A2CBDBB0E}">
      <dgm:prSet/>
      <dgm:spPr/>
      <dgm:t>
        <a:bodyPr/>
        <a:lstStyle/>
        <a:p>
          <a:endParaRPr lang="en-US"/>
        </a:p>
      </dgm:t>
    </dgm:pt>
    <dgm:pt modelId="{4EBF0978-DF5E-4323-B5BE-1AD57A43F064}" type="sibTrans" cxnId="{A6825AF2-5085-425C-AB06-1B4A2CBDBB0E}">
      <dgm:prSet/>
      <dgm:spPr/>
      <dgm:t>
        <a:bodyPr/>
        <a:lstStyle/>
        <a:p>
          <a:endParaRPr lang="en-US"/>
        </a:p>
      </dgm:t>
    </dgm:pt>
    <dgm:pt modelId="{CB3932F2-721E-4DC0-85AB-DF21B0E90877}">
      <dgm:prSet/>
      <dgm:spPr/>
      <dgm:t>
        <a:bodyPr/>
        <a:lstStyle/>
        <a:p>
          <a:r>
            <a:rPr lang="en-US"/>
            <a:t>Lack of proper documentations.</a:t>
          </a:r>
        </a:p>
      </dgm:t>
    </dgm:pt>
    <dgm:pt modelId="{ACC5D7E0-7A3E-48D2-B002-04BFB45A8243}" type="parTrans" cxnId="{B2DBE813-FEB9-4B79-BC71-86DBDE6FCC4D}">
      <dgm:prSet/>
      <dgm:spPr/>
      <dgm:t>
        <a:bodyPr/>
        <a:lstStyle/>
        <a:p>
          <a:endParaRPr lang="en-US"/>
        </a:p>
      </dgm:t>
    </dgm:pt>
    <dgm:pt modelId="{79FCCD51-DEC8-4BFB-9206-FE4966BA1930}" type="sibTrans" cxnId="{B2DBE813-FEB9-4B79-BC71-86DBDE6FCC4D}">
      <dgm:prSet/>
      <dgm:spPr/>
      <dgm:t>
        <a:bodyPr/>
        <a:lstStyle/>
        <a:p>
          <a:endParaRPr lang="en-US"/>
        </a:p>
      </dgm:t>
    </dgm:pt>
    <dgm:pt modelId="{CEA215D5-B21F-4C85-9FE4-35656181BD61}" type="pres">
      <dgm:prSet presAssocID="{FB6DCD0D-AD24-4523-A44B-386056D5527F}" presName="Name0" presStyleCnt="0">
        <dgm:presLayoutVars>
          <dgm:dir/>
          <dgm:resizeHandles val="exact"/>
        </dgm:presLayoutVars>
      </dgm:prSet>
      <dgm:spPr/>
    </dgm:pt>
    <dgm:pt modelId="{80BC0090-1329-404C-9EDB-2FC3570BC413}" type="pres">
      <dgm:prSet presAssocID="{0CA36ABD-4D62-4F99-9706-F6B7D5378461}" presName="node" presStyleLbl="node1" presStyleIdx="0" presStyleCnt="9">
        <dgm:presLayoutVars>
          <dgm:bulletEnabled val="1"/>
        </dgm:presLayoutVars>
      </dgm:prSet>
      <dgm:spPr/>
    </dgm:pt>
    <dgm:pt modelId="{E0EBEF2D-067E-4BDE-B29B-47498276D297}" type="pres">
      <dgm:prSet presAssocID="{4512D881-911F-4247-BF30-6964D5EF0BF6}" presName="sibTrans" presStyleLbl="sibTrans1D1" presStyleIdx="0" presStyleCnt="8"/>
      <dgm:spPr/>
    </dgm:pt>
    <dgm:pt modelId="{1369025E-9BD6-45FB-BA70-4D158B5043F8}" type="pres">
      <dgm:prSet presAssocID="{4512D881-911F-4247-BF30-6964D5EF0BF6}" presName="connectorText" presStyleLbl="sibTrans1D1" presStyleIdx="0" presStyleCnt="8"/>
      <dgm:spPr/>
    </dgm:pt>
    <dgm:pt modelId="{F0DC2111-0A8E-458E-8379-F2225117B776}" type="pres">
      <dgm:prSet presAssocID="{14CECB8B-0D3C-45C4-8756-E1727E7BF3BC}" presName="node" presStyleLbl="node1" presStyleIdx="1" presStyleCnt="9">
        <dgm:presLayoutVars>
          <dgm:bulletEnabled val="1"/>
        </dgm:presLayoutVars>
      </dgm:prSet>
      <dgm:spPr/>
    </dgm:pt>
    <dgm:pt modelId="{0089C7B9-9F1B-4AB5-AEA3-9F6670F7BC01}" type="pres">
      <dgm:prSet presAssocID="{6503BB1C-15D6-45C4-BA9A-87379F50DC52}" presName="sibTrans" presStyleLbl="sibTrans1D1" presStyleIdx="1" presStyleCnt="8"/>
      <dgm:spPr/>
    </dgm:pt>
    <dgm:pt modelId="{59515155-108A-4AB9-993F-3BAA7FD1C390}" type="pres">
      <dgm:prSet presAssocID="{6503BB1C-15D6-45C4-BA9A-87379F50DC52}" presName="connectorText" presStyleLbl="sibTrans1D1" presStyleIdx="1" presStyleCnt="8"/>
      <dgm:spPr/>
    </dgm:pt>
    <dgm:pt modelId="{F587B8BA-BA7F-46B1-B450-4BA345BDEB8D}" type="pres">
      <dgm:prSet presAssocID="{00091825-91AE-433B-900B-314FABB78659}" presName="node" presStyleLbl="node1" presStyleIdx="2" presStyleCnt="9">
        <dgm:presLayoutVars>
          <dgm:bulletEnabled val="1"/>
        </dgm:presLayoutVars>
      </dgm:prSet>
      <dgm:spPr/>
    </dgm:pt>
    <dgm:pt modelId="{EDC21BAE-31E5-4A2C-BDED-498375772BE6}" type="pres">
      <dgm:prSet presAssocID="{E0FA2CA8-D74C-4C25-83E1-90C4A30F5F87}" presName="sibTrans" presStyleLbl="sibTrans1D1" presStyleIdx="2" presStyleCnt="8"/>
      <dgm:spPr/>
    </dgm:pt>
    <dgm:pt modelId="{10D3683C-393C-4C8B-BA60-D5F1C9451D95}" type="pres">
      <dgm:prSet presAssocID="{E0FA2CA8-D74C-4C25-83E1-90C4A30F5F87}" presName="connectorText" presStyleLbl="sibTrans1D1" presStyleIdx="2" presStyleCnt="8"/>
      <dgm:spPr/>
    </dgm:pt>
    <dgm:pt modelId="{F647FD7F-28D5-4367-AAB2-0D51F454642F}" type="pres">
      <dgm:prSet presAssocID="{534992C3-D00C-4194-A854-A034E1F84AF3}" presName="node" presStyleLbl="node1" presStyleIdx="3" presStyleCnt="9">
        <dgm:presLayoutVars>
          <dgm:bulletEnabled val="1"/>
        </dgm:presLayoutVars>
      </dgm:prSet>
      <dgm:spPr/>
    </dgm:pt>
    <dgm:pt modelId="{1D10B48F-A3EC-41AB-AB87-F886E7F81539}" type="pres">
      <dgm:prSet presAssocID="{144139FB-0117-4BEC-9C3E-4FB605320DC2}" presName="sibTrans" presStyleLbl="sibTrans1D1" presStyleIdx="3" presStyleCnt="8"/>
      <dgm:spPr/>
    </dgm:pt>
    <dgm:pt modelId="{C5228A37-70D1-4A44-B827-C9706327657A}" type="pres">
      <dgm:prSet presAssocID="{144139FB-0117-4BEC-9C3E-4FB605320DC2}" presName="connectorText" presStyleLbl="sibTrans1D1" presStyleIdx="3" presStyleCnt="8"/>
      <dgm:spPr/>
    </dgm:pt>
    <dgm:pt modelId="{7FC456BA-F609-491C-8061-426C186619AB}" type="pres">
      <dgm:prSet presAssocID="{8F357F3B-CCB3-4B38-96DE-45264BBD9DF1}" presName="node" presStyleLbl="node1" presStyleIdx="4" presStyleCnt="9">
        <dgm:presLayoutVars>
          <dgm:bulletEnabled val="1"/>
        </dgm:presLayoutVars>
      </dgm:prSet>
      <dgm:spPr/>
    </dgm:pt>
    <dgm:pt modelId="{4516E5FD-18C1-47C3-BEDA-AA12E4ED3F0F}" type="pres">
      <dgm:prSet presAssocID="{E5C39E64-6A0B-42DD-97F7-19952EA6914E}" presName="sibTrans" presStyleLbl="sibTrans1D1" presStyleIdx="4" presStyleCnt="8"/>
      <dgm:spPr/>
    </dgm:pt>
    <dgm:pt modelId="{E5D50606-F7C4-4C52-8F08-0B40294A6B6C}" type="pres">
      <dgm:prSet presAssocID="{E5C39E64-6A0B-42DD-97F7-19952EA6914E}" presName="connectorText" presStyleLbl="sibTrans1D1" presStyleIdx="4" presStyleCnt="8"/>
      <dgm:spPr/>
    </dgm:pt>
    <dgm:pt modelId="{37C6E1AA-8A81-4925-AA2D-837F3738E99A}" type="pres">
      <dgm:prSet presAssocID="{A87D62BD-91A8-4B45-B1D3-EB1E7214DA4B}" presName="node" presStyleLbl="node1" presStyleIdx="5" presStyleCnt="9">
        <dgm:presLayoutVars>
          <dgm:bulletEnabled val="1"/>
        </dgm:presLayoutVars>
      </dgm:prSet>
      <dgm:spPr/>
    </dgm:pt>
    <dgm:pt modelId="{C0ED6EA1-4941-4807-B95A-7B2E87F95979}" type="pres">
      <dgm:prSet presAssocID="{D260A326-0D5D-4FC7-9BED-4B31B0532E6D}" presName="sibTrans" presStyleLbl="sibTrans1D1" presStyleIdx="5" presStyleCnt="8"/>
      <dgm:spPr/>
    </dgm:pt>
    <dgm:pt modelId="{E3F5B0F1-AE9C-451E-BA29-D302EE1CF555}" type="pres">
      <dgm:prSet presAssocID="{D260A326-0D5D-4FC7-9BED-4B31B0532E6D}" presName="connectorText" presStyleLbl="sibTrans1D1" presStyleIdx="5" presStyleCnt="8"/>
      <dgm:spPr/>
    </dgm:pt>
    <dgm:pt modelId="{5A8669F5-BE3B-4E35-AC6C-D9AF8C153602}" type="pres">
      <dgm:prSet presAssocID="{93FECD03-C44E-488A-BC61-69B9DA63F30D}" presName="node" presStyleLbl="node1" presStyleIdx="6" presStyleCnt="9">
        <dgm:presLayoutVars>
          <dgm:bulletEnabled val="1"/>
        </dgm:presLayoutVars>
      </dgm:prSet>
      <dgm:spPr/>
    </dgm:pt>
    <dgm:pt modelId="{98AF363F-F039-493C-84C4-F20201CECB43}" type="pres">
      <dgm:prSet presAssocID="{E336AF77-63A8-4907-8192-93D6159F5778}" presName="sibTrans" presStyleLbl="sibTrans1D1" presStyleIdx="6" presStyleCnt="8"/>
      <dgm:spPr/>
    </dgm:pt>
    <dgm:pt modelId="{234C655C-F40F-4006-920F-E5C0A698C102}" type="pres">
      <dgm:prSet presAssocID="{E336AF77-63A8-4907-8192-93D6159F5778}" presName="connectorText" presStyleLbl="sibTrans1D1" presStyleIdx="6" presStyleCnt="8"/>
      <dgm:spPr/>
    </dgm:pt>
    <dgm:pt modelId="{F2A34F94-738F-4DBB-AEBB-A50290D07809}" type="pres">
      <dgm:prSet presAssocID="{A0373473-78D4-447D-8280-657389FADCA5}" presName="node" presStyleLbl="node1" presStyleIdx="7" presStyleCnt="9">
        <dgm:presLayoutVars>
          <dgm:bulletEnabled val="1"/>
        </dgm:presLayoutVars>
      </dgm:prSet>
      <dgm:spPr/>
    </dgm:pt>
    <dgm:pt modelId="{A7A79D07-86E4-40E1-BAF0-E37826649B6B}" type="pres">
      <dgm:prSet presAssocID="{4EBF0978-DF5E-4323-B5BE-1AD57A43F064}" presName="sibTrans" presStyleLbl="sibTrans1D1" presStyleIdx="7" presStyleCnt="8"/>
      <dgm:spPr/>
    </dgm:pt>
    <dgm:pt modelId="{32C8AC1E-CE9F-47C6-80B2-94D10A0CBE70}" type="pres">
      <dgm:prSet presAssocID="{4EBF0978-DF5E-4323-B5BE-1AD57A43F064}" presName="connectorText" presStyleLbl="sibTrans1D1" presStyleIdx="7" presStyleCnt="8"/>
      <dgm:spPr/>
    </dgm:pt>
    <dgm:pt modelId="{C6FC0A26-E051-4436-9DAE-1D2C5C76B883}" type="pres">
      <dgm:prSet presAssocID="{CB3932F2-721E-4DC0-85AB-DF21B0E90877}" presName="node" presStyleLbl="node1" presStyleIdx="8" presStyleCnt="9">
        <dgm:presLayoutVars>
          <dgm:bulletEnabled val="1"/>
        </dgm:presLayoutVars>
      </dgm:prSet>
      <dgm:spPr/>
    </dgm:pt>
  </dgm:ptLst>
  <dgm:cxnLst>
    <dgm:cxn modelId="{6D669100-4C90-4809-8942-5870BF0B9FD4}" srcId="{FB6DCD0D-AD24-4523-A44B-386056D5527F}" destId="{A87D62BD-91A8-4B45-B1D3-EB1E7214DA4B}" srcOrd="5" destOrd="0" parTransId="{D128947D-A80F-457A-8A0E-727944F9C2F8}" sibTransId="{D260A326-0D5D-4FC7-9BED-4B31B0532E6D}"/>
    <dgm:cxn modelId="{D571B307-13DC-4554-B1EF-DD7F03FD1D09}" type="presOf" srcId="{8F357F3B-CCB3-4B38-96DE-45264BBD9DF1}" destId="{7FC456BA-F609-491C-8061-426C186619AB}" srcOrd="0" destOrd="0" presId="urn:microsoft.com/office/officeart/2016/7/layout/RepeatingBendingProcessNew"/>
    <dgm:cxn modelId="{89767C08-2B4A-448A-9E3F-611A270CDC51}" srcId="{FB6DCD0D-AD24-4523-A44B-386056D5527F}" destId="{0CA36ABD-4D62-4F99-9706-F6B7D5378461}" srcOrd="0" destOrd="0" parTransId="{42073AFA-4C96-46A1-BFB8-E530EFEFE870}" sibTransId="{4512D881-911F-4247-BF30-6964D5EF0BF6}"/>
    <dgm:cxn modelId="{B2DBE813-FEB9-4B79-BC71-86DBDE6FCC4D}" srcId="{FB6DCD0D-AD24-4523-A44B-386056D5527F}" destId="{CB3932F2-721E-4DC0-85AB-DF21B0E90877}" srcOrd="8" destOrd="0" parTransId="{ACC5D7E0-7A3E-48D2-B002-04BFB45A8243}" sibTransId="{79FCCD51-DEC8-4BFB-9206-FE4966BA1930}"/>
    <dgm:cxn modelId="{46648416-C6D4-48C5-8856-CEF7BCBE3717}" type="presOf" srcId="{E5C39E64-6A0B-42DD-97F7-19952EA6914E}" destId="{4516E5FD-18C1-47C3-BEDA-AA12E4ED3F0F}" srcOrd="0" destOrd="0" presId="urn:microsoft.com/office/officeart/2016/7/layout/RepeatingBendingProcessNew"/>
    <dgm:cxn modelId="{0AEBA01A-3D70-4053-B3B1-AF8EA366E55F}" srcId="{FB6DCD0D-AD24-4523-A44B-386056D5527F}" destId="{14CECB8B-0D3C-45C4-8756-E1727E7BF3BC}" srcOrd="1" destOrd="0" parTransId="{D14E7041-D158-44FB-BDED-966C67C3670C}" sibTransId="{6503BB1C-15D6-45C4-BA9A-87379F50DC52}"/>
    <dgm:cxn modelId="{D24EE633-321A-4D9F-854D-4AFC69CFB260}" type="presOf" srcId="{A87D62BD-91A8-4B45-B1D3-EB1E7214DA4B}" destId="{37C6E1AA-8A81-4925-AA2D-837F3738E99A}" srcOrd="0" destOrd="0" presId="urn:microsoft.com/office/officeart/2016/7/layout/RepeatingBendingProcessNew"/>
    <dgm:cxn modelId="{3C2A6237-00FB-4037-982E-7D33FC56D8F5}" type="presOf" srcId="{144139FB-0117-4BEC-9C3E-4FB605320DC2}" destId="{C5228A37-70D1-4A44-B827-C9706327657A}" srcOrd="1" destOrd="0" presId="urn:microsoft.com/office/officeart/2016/7/layout/RepeatingBendingProcessNew"/>
    <dgm:cxn modelId="{848C2B3B-FFCA-4CE8-A27D-724215142847}" type="presOf" srcId="{534992C3-D00C-4194-A854-A034E1F84AF3}" destId="{F647FD7F-28D5-4367-AAB2-0D51F454642F}" srcOrd="0" destOrd="0" presId="urn:microsoft.com/office/officeart/2016/7/layout/RepeatingBendingProcessNew"/>
    <dgm:cxn modelId="{AE19C63B-C002-4C2C-8258-0FEAB493DA4F}" srcId="{FB6DCD0D-AD24-4523-A44B-386056D5527F}" destId="{534992C3-D00C-4194-A854-A034E1F84AF3}" srcOrd="3" destOrd="0" parTransId="{C214A8B3-83B1-43F2-873C-0BC133F58761}" sibTransId="{144139FB-0117-4BEC-9C3E-4FB605320DC2}"/>
    <dgm:cxn modelId="{E6D9AA5F-10E8-4495-9ED2-4A3F7B48E836}" type="presOf" srcId="{E336AF77-63A8-4907-8192-93D6159F5778}" destId="{234C655C-F40F-4006-920F-E5C0A698C102}" srcOrd="1" destOrd="0" presId="urn:microsoft.com/office/officeart/2016/7/layout/RepeatingBendingProcessNew"/>
    <dgm:cxn modelId="{9A568B61-EE53-4F83-B6B8-11640EADD223}" type="presOf" srcId="{E0FA2CA8-D74C-4C25-83E1-90C4A30F5F87}" destId="{EDC21BAE-31E5-4A2C-BDED-498375772BE6}" srcOrd="0" destOrd="0" presId="urn:microsoft.com/office/officeart/2016/7/layout/RepeatingBendingProcessNew"/>
    <dgm:cxn modelId="{D6718D46-FC6A-443A-9442-5CA059D0AE7E}" type="presOf" srcId="{4512D881-911F-4247-BF30-6964D5EF0BF6}" destId="{1369025E-9BD6-45FB-BA70-4D158B5043F8}" srcOrd="1" destOrd="0" presId="urn:microsoft.com/office/officeart/2016/7/layout/RepeatingBendingProcessNew"/>
    <dgm:cxn modelId="{F6B53349-EEAB-4625-AF02-33DECA6429FC}" type="presOf" srcId="{4EBF0978-DF5E-4323-B5BE-1AD57A43F064}" destId="{32C8AC1E-CE9F-47C6-80B2-94D10A0CBE70}" srcOrd="1" destOrd="0" presId="urn:microsoft.com/office/officeart/2016/7/layout/RepeatingBendingProcessNew"/>
    <dgm:cxn modelId="{75471A6A-9448-4E4A-866F-A0D8B7920491}" type="presOf" srcId="{93FECD03-C44E-488A-BC61-69B9DA63F30D}" destId="{5A8669F5-BE3B-4E35-AC6C-D9AF8C153602}" srcOrd="0" destOrd="0" presId="urn:microsoft.com/office/officeart/2016/7/layout/RepeatingBendingProcessNew"/>
    <dgm:cxn modelId="{952A806E-4927-4119-B91B-6798F43F755B}" srcId="{FB6DCD0D-AD24-4523-A44B-386056D5527F}" destId="{93FECD03-C44E-488A-BC61-69B9DA63F30D}" srcOrd="6" destOrd="0" parTransId="{F4BEC8A5-183E-4760-9E2E-429FCD2BC9E1}" sibTransId="{E336AF77-63A8-4907-8192-93D6159F5778}"/>
    <dgm:cxn modelId="{41F5B44E-028B-4211-907E-1BCF4CC5EA53}" type="presOf" srcId="{14CECB8B-0D3C-45C4-8756-E1727E7BF3BC}" destId="{F0DC2111-0A8E-458E-8379-F2225117B776}" srcOrd="0" destOrd="0" presId="urn:microsoft.com/office/officeart/2016/7/layout/RepeatingBendingProcessNew"/>
    <dgm:cxn modelId="{F593B67A-3398-4EEE-9290-163FCC68C2C2}" type="presOf" srcId="{6503BB1C-15D6-45C4-BA9A-87379F50DC52}" destId="{0089C7B9-9F1B-4AB5-AEA3-9F6670F7BC01}" srcOrd="0" destOrd="0" presId="urn:microsoft.com/office/officeart/2016/7/layout/RepeatingBendingProcessNew"/>
    <dgm:cxn modelId="{AD6EAE84-5B46-47C7-8152-2EF2950271F9}" srcId="{FB6DCD0D-AD24-4523-A44B-386056D5527F}" destId="{00091825-91AE-433B-900B-314FABB78659}" srcOrd="2" destOrd="0" parTransId="{CAFCE7DE-18C8-4581-9930-C323040274B3}" sibTransId="{E0FA2CA8-D74C-4C25-83E1-90C4A30F5F87}"/>
    <dgm:cxn modelId="{8F90C68C-57FA-48A3-9D73-A927D0C0562D}" type="presOf" srcId="{00091825-91AE-433B-900B-314FABB78659}" destId="{F587B8BA-BA7F-46B1-B450-4BA345BDEB8D}" srcOrd="0" destOrd="0" presId="urn:microsoft.com/office/officeart/2016/7/layout/RepeatingBendingProcessNew"/>
    <dgm:cxn modelId="{BE2D199D-9A4A-4B1A-A5D4-3CDDBED4939F}" type="presOf" srcId="{0CA36ABD-4D62-4F99-9706-F6B7D5378461}" destId="{80BC0090-1329-404C-9EDB-2FC3570BC413}" srcOrd="0" destOrd="0" presId="urn:microsoft.com/office/officeart/2016/7/layout/RepeatingBendingProcessNew"/>
    <dgm:cxn modelId="{4C3A4AA5-3477-452E-9A7F-EBBFC44057B2}" srcId="{FB6DCD0D-AD24-4523-A44B-386056D5527F}" destId="{8F357F3B-CCB3-4B38-96DE-45264BBD9DF1}" srcOrd="4" destOrd="0" parTransId="{DDE8D0C2-3787-4F63-B1F3-252E605E302B}" sibTransId="{E5C39E64-6A0B-42DD-97F7-19952EA6914E}"/>
    <dgm:cxn modelId="{5709ABAD-3239-4466-8606-EC10FBDC94FA}" type="presOf" srcId="{E5C39E64-6A0B-42DD-97F7-19952EA6914E}" destId="{E5D50606-F7C4-4C52-8F08-0B40294A6B6C}" srcOrd="1" destOrd="0" presId="urn:microsoft.com/office/officeart/2016/7/layout/RepeatingBendingProcessNew"/>
    <dgm:cxn modelId="{5EC4FDB1-2E82-4084-802B-129E0B518091}" type="presOf" srcId="{4512D881-911F-4247-BF30-6964D5EF0BF6}" destId="{E0EBEF2D-067E-4BDE-B29B-47498276D297}" srcOrd="0" destOrd="0" presId="urn:microsoft.com/office/officeart/2016/7/layout/RepeatingBendingProcessNew"/>
    <dgm:cxn modelId="{09F0CCBA-0ABC-4DE1-BB12-28C948A0AE4C}" type="presOf" srcId="{4EBF0978-DF5E-4323-B5BE-1AD57A43F064}" destId="{A7A79D07-86E4-40E1-BAF0-E37826649B6B}" srcOrd="0" destOrd="0" presId="urn:microsoft.com/office/officeart/2016/7/layout/RepeatingBendingProcessNew"/>
    <dgm:cxn modelId="{AD427AC9-3824-48B8-A2A8-AAD1D182F361}" type="presOf" srcId="{A0373473-78D4-447D-8280-657389FADCA5}" destId="{F2A34F94-738F-4DBB-AEBB-A50290D07809}" srcOrd="0" destOrd="0" presId="urn:microsoft.com/office/officeart/2016/7/layout/RepeatingBendingProcessNew"/>
    <dgm:cxn modelId="{927BCACC-70F6-424F-B455-40246D81E5B6}" type="presOf" srcId="{D260A326-0D5D-4FC7-9BED-4B31B0532E6D}" destId="{E3F5B0F1-AE9C-451E-BA29-D302EE1CF555}" srcOrd="1" destOrd="0" presId="urn:microsoft.com/office/officeart/2016/7/layout/RepeatingBendingProcessNew"/>
    <dgm:cxn modelId="{C37AF9CF-A453-42BB-8993-0DA20CEA1B4A}" type="presOf" srcId="{E336AF77-63A8-4907-8192-93D6159F5778}" destId="{98AF363F-F039-493C-84C4-F20201CECB43}" srcOrd="0" destOrd="0" presId="urn:microsoft.com/office/officeart/2016/7/layout/RepeatingBendingProcessNew"/>
    <dgm:cxn modelId="{141FFED9-0AC6-43CC-8EAE-5E263DA51541}" type="presOf" srcId="{CB3932F2-721E-4DC0-85AB-DF21B0E90877}" destId="{C6FC0A26-E051-4436-9DAE-1D2C5C76B883}" srcOrd="0" destOrd="0" presId="urn:microsoft.com/office/officeart/2016/7/layout/RepeatingBendingProcessNew"/>
    <dgm:cxn modelId="{231BE7DD-C17D-4C6C-9896-4989697AB797}" type="presOf" srcId="{FB6DCD0D-AD24-4523-A44B-386056D5527F}" destId="{CEA215D5-B21F-4C85-9FE4-35656181BD61}" srcOrd="0" destOrd="0" presId="urn:microsoft.com/office/officeart/2016/7/layout/RepeatingBendingProcessNew"/>
    <dgm:cxn modelId="{CF1D0EEF-2DE6-4C84-A49A-063E9DE2C15E}" type="presOf" srcId="{6503BB1C-15D6-45C4-BA9A-87379F50DC52}" destId="{59515155-108A-4AB9-993F-3BAA7FD1C390}" srcOrd="1" destOrd="0" presId="urn:microsoft.com/office/officeart/2016/7/layout/RepeatingBendingProcessNew"/>
    <dgm:cxn modelId="{382E01F0-48BA-4A34-9073-7666328C15FC}" type="presOf" srcId="{D260A326-0D5D-4FC7-9BED-4B31B0532E6D}" destId="{C0ED6EA1-4941-4807-B95A-7B2E87F95979}" srcOrd="0" destOrd="0" presId="urn:microsoft.com/office/officeart/2016/7/layout/RepeatingBendingProcessNew"/>
    <dgm:cxn modelId="{A6825AF2-5085-425C-AB06-1B4A2CBDBB0E}" srcId="{FB6DCD0D-AD24-4523-A44B-386056D5527F}" destId="{A0373473-78D4-447D-8280-657389FADCA5}" srcOrd="7" destOrd="0" parTransId="{87D6009E-38FF-4F02-8F33-97DC9A3F4B78}" sibTransId="{4EBF0978-DF5E-4323-B5BE-1AD57A43F064}"/>
    <dgm:cxn modelId="{28F4BFF9-0DC0-4D2F-802F-7740D34F69B1}" type="presOf" srcId="{E0FA2CA8-D74C-4C25-83E1-90C4A30F5F87}" destId="{10D3683C-393C-4C8B-BA60-D5F1C9451D95}" srcOrd="1" destOrd="0" presId="urn:microsoft.com/office/officeart/2016/7/layout/RepeatingBendingProcessNew"/>
    <dgm:cxn modelId="{587013FE-6E45-447E-B953-4B01C60CF8AC}" type="presOf" srcId="{144139FB-0117-4BEC-9C3E-4FB605320DC2}" destId="{1D10B48F-A3EC-41AB-AB87-F886E7F81539}" srcOrd="0" destOrd="0" presId="urn:microsoft.com/office/officeart/2016/7/layout/RepeatingBendingProcessNew"/>
    <dgm:cxn modelId="{79B44F29-EED8-4621-A35A-AA49ED5E7DBB}" type="presParOf" srcId="{CEA215D5-B21F-4C85-9FE4-35656181BD61}" destId="{80BC0090-1329-404C-9EDB-2FC3570BC413}" srcOrd="0" destOrd="0" presId="urn:microsoft.com/office/officeart/2016/7/layout/RepeatingBendingProcessNew"/>
    <dgm:cxn modelId="{D9868BB8-5706-41ED-AFA9-6C6A9A2541B8}" type="presParOf" srcId="{CEA215D5-B21F-4C85-9FE4-35656181BD61}" destId="{E0EBEF2D-067E-4BDE-B29B-47498276D297}" srcOrd="1" destOrd="0" presId="urn:microsoft.com/office/officeart/2016/7/layout/RepeatingBendingProcessNew"/>
    <dgm:cxn modelId="{85C6EEFA-CC16-4C43-B1E0-2E6EE0613C4C}" type="presParOf" srcId="{E0EBEF2D-067E-4BDE-B29B-47498276D297}" destId="{1369025E-9BD6-45FB-BA70-4D158B5043F8}" srcOrd="0" destOrd="0" presId="urn:microsoft.com/office/officeart/2016/7/layout/RepeatingBendingProcessNew"/>
    <dgm:cxn modelId="{E399FDD1-B779-4D7C-BA07-7A286DCC89E5}" type="presParOf" srcId="{CEA215D5-B21F-4C85-9FE4-35656181BD61}" destId="{F0DC2111-0A8E-458E-8379-F2225117B776}" srcOrd="2" destOrd="0" presId="urn:microsoft.com/office/officeart/2016/7/layout/RepeatingBendingProcessNew"/>
    <dgm:cxn modelId="{53811032-8504-4142-8FDD-0174EC95C8E9}" type="presParOf" srcId="{CEA215D5-B21F-4C85-9FE4-35656181BD61}" destId="{0089C7B9-9F1B-4AB5-AEA3-9F6670F7BC01}" srcOrd="3" destOrd="0" presId="urn:microsoft.com/office/officeart/2016/7/layout/RepeatingBendingProcessNew"/>
    <dgm:cxn modelId="{E28741F4-0FA1-479D-9A66-C57A5A9FD644}" type="presParOf" srcId="{0089C7B9-9F1B-4AB5-AEA3-9F6670F7BC01}" destId="{59515155-108A-4AB9-993F-3BAA7FD1C390}" srcOrd="0" destOrd="0" presId="urn:microsoft.com/office/officeart/2016/7/layout/RepeatingBendingProcessNew"/>
    <dgm:cxn modelId="{200868A3-E622-410B-8D83-06DCEA08251E}" type="presParOf" srcId="{CEA215D5-B21F-4C85-9FE4-35656181BD61}" destId="{F587B8BA-BA7F-46B1-B450-4BA345BDEB8D}" srcOrd="4" destOrd="0" presId="urn:microsoft.com/office/officeart/2016/7/layout/RepeatingBendingProcessNew"/>
    <dgm:cxn modelId="{DEE8E8A8-06E9-470D-9FD9-5FCF2DF163F6}" type="presParOf" srcId="{CEA215D5-B21F-4C85-9FE4-35656181BD61}" destId="{EDC21BAE-31E5-4A2C-BDED-498375772BE6}" srcOrd="5" destOrd="0" presId="urn:microsoft.com/office/officeart/2016/7/layout/RepeatingBendingProcessNew"/>
    <dgm:cxn modelId="{86A61594-BABD-4E69-955C-987C8587B330}" type="presParOf" srcId="{EDC21BAE-31E5-4A2C-BDED-498375772BE6}" destId="{10D3683C-393C-4C8B-BA60-D5F1C9451D95}" srcOrd="0" destOrd="0" presId="urn:microsoft.com/office/officeart/2016/7/layout/RepeatingBendingProcessNew"/>
    <dgm:cxn modelId="{356BE0B9-06C8-40EE-A723-89436119C2EC}" type="presParOf" srcId="{CEA215D5-B21F-4C85-9FE4-35656181BD61}" destId="{F647FD7F-28D5-4367-AAB2-0D51F454642F}" srcOrd="6" destOrd="0" presId="urn:microsoft.com/office/officeart/2016/7/layout/RepeatingBendingProcessNew"/>
    <dgm:cxn modelId="{794CEC69-DC77-419B-88B9-56A8E5DFC53E}" type="presParOf" srcId="{CEA215D5-B21F-4C85-9FE4-35656181BD61}" destId="{1D10B48F-A3EC-41AB-AB87-F886E7F81539}" srcOrd="7" destOrd="0" presId="urn:microsoft.com/office/officeart/2016/7/layout/RepeatingBendingProcessNew"/>
    <dgm:cxn modelId="{F25EB655-B614-4191-A13A-89F938BADC4C}" type="presParOf" srcId="{1D10B48F-A3EC-41AB-AB87-F886E7F81539}" destId="{C5228A37-70D1-4A44-B827-C9706327657A}" srcOrd="0" destOrd="0" presId="urn:microsoft.com/office/officeart/2016/7/layout/RepeatingBendingProcessNew"/>
    <dgm:cxn modelId="{0E964896-1C39-4131-A0CD-86F4F0EFB04D}" type="presParOf" srcId="{CEA215D5-B21F-4C85-9FE4-35656181BD61}" destId="{7FC456BA-F609-491C-8061-426C186619AB}" srcOrd="8" destOrd="0" presId="urn:microsoft.com/office/officeart/2016/7/layout/RepeatingBendingProcessNew"/>
    <dgm:cxn modelId="{4370A97D-E537-43F0-AA5F-1F387E87E3AB}" type="presParOf" srcId="{CEA215D5-B21F-4C85-9FE4-35656181BD61}" destId="{4516E5FD-18C1-47C3-BEDA-AA12E4ED3F0F}" srcOrd="9" destOrd="0" presId="urn:microsoft.com/office/officeart/2016/7/layout/RepeatingBendingProcessNew"/>
    <dgm:cxn modelId="{852CDE32-3E88-432D-BB09-912CF2EEB9DA}" type="presParOf" srcId="{4516E5FD-18C1-47C3-BEDA-AA12E4ED3F0F}" destId="{E5D50606-F7C4-4C52-8F08-0B40294A6B6C}" srcOrd="0" destOrd="0" presId="urn:microsoft.com/office/officeart/2016/7/layout/RepeatingBendingProcessNew"/>
    <dgm:cxn modelId="{1AF9C774-A2E7-450E-B159-C4A7ADC8D837}" type="presParOf" srcId="{CEA215D5-B21F-4C85-9FE4-35656181BD61}" destId="{37C6E1AA-8A81-4925-AA2D-837F3738E99A}" srcOrd="10" destOrd="0" presId="urn:microsoft.com/office/officeart/2016/7/layout/RepeatingBendingProcessNew"/>
    <dgm:cxn modelId="{BCB3F982-0E8F-43BA-A872-74392FFED43E}" type="presParOf" srcId="{CEA215D5-B21F-4C85-9FE4-35656181BD61}" destId="{C0ED6EA1-4941-4807-B95A-7B2E87F95979}" srcOrd="11" destOrd="0" presId="urn:microsoft.com/office/officeart/2016/7/layout/RepeatingBendingProcessNew"/>
    <dgm:cxn modelId="{1C263F02-A253-4E17-A4F2-84852FDA3E87}" type="presParOf" srcId="{C0ED6EA1-4941-4807-B95A-7B2E87F95979}" destId="{E3F5B0F1-AE9C-451E-BA29-D302EE1CF555}" srcOrd="0" destOrd="0" presId="urn:microsoft.com/office/officeart/2016/7/layout/RepeatingBendingProcessNew"/>
    <dgm:cxn modelId="{72232A26-253A-48B2-A231-0031FD9DB880}" type="presParOf" srcId="{CEA215D5-B21F-4C85-9FE4-35656181BD61}" destId="{5A8669F5-BE3B-4E35-AC6C-D9AF8C153602}" srcOrd="12" destOrd="0" presId="urn:microsoft.com/office/officeart/2016/7/layout/RepeatingBendingProcessNew"/>
    <dgm:cxn modelId="{C735BC79-DFFB-4C60-AC9F-5F6D43E8A926}" type="presParOf" srcId="{CEA215D5-B21F-4C85-9FE4-35656181BD61}" destId="{98AF363F-F039-493C-84C4-F20201CECB43}" srcOrd="13" destOrd="0" presId="urn:microsoft.com/office/officeart/2016/7/layout/RepeatingBendingProcessNew"/>
    <dgm:cxn modelId="{E6A87DB5-D987-4091-8064-13B27E147BCF}" type="presParOf" srcId="{98AF363F-F039-493C-84C4-F20201CECB43}" destId="{234C655C-F40F-4006-920F-E5C0A698C102}" srcOrd="0" destOrd="0" presId="urn:microsoft.com/office/officeart/2016/7/layout/RepeatingBendingProcessNew"/>
    <dgm:cxn modelId="{B83CE2A9-9B86-4B60-9ABF-B7B62A88EE3D}" type="presParOf" srcId="{CEA215D5-B21F-4C85-9FE4-35656181BD61}" destId="{F2A34F94-738F-4DBB-AEBB-A50290D07809}" srcOrd="14" destOrd="0" presId="urn:microsoft.com/office/officeart/2016/7/layout/RepeatingBendingProcessNew"/>
    <dgm:cxn modelId="{F3A2C65F-8ADC-4147-AFE7-3B63E8003B19}" type="presParOf" srcId="{CEA215D5-B21F-4C85-9FE4-35656181BD61}" destId="{A7A79D07-86E4-40E1-BAF0-E37826649B6B}" srcOrd="15" destOrd="0" presId="urn:microsoft.com/office/officeart/2016/7/layout/RepeatingBendingProcessNew"/>
    <dgm:cxn modelId="{A0801011-6836-4DA6-AE5C-557295E6F0F9}" type="presParOf" srcId="{A7A79D07-86E4-40E1-BAF0-E37826649B6B}" destId="{32C8AC1E-CE9F-47C6-80B2-94D10A0CBE70}" srcOrd="0" destOrd="0" presId="urn:microsoft.com/office/officeart/2016/7/layout/RepeatingBendingProcessNew"/>
    <dgm:cxn modelId="{8E9C9CE7-075A-4C94-A801-AA43FB2839B5}" type="presParOf" srcId="{CEA215D5-B21F-4C85-9FE4-35656181BD61}" destId="{C6FC0A26-E051-4436-9DAE-1D2C5C76B883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8CC853-0A7F-4AAE-9192-E915FB69CBE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781511-4846-4DE8-A19A-DAF466FD9B6C}">
      <dgm:prSet/>
      <dgm:spPr/>
      <dgm:t>
        <a:bodyPr/>
        <a:lstStyle/>
        <a:p>
          <a:r>
            <a:rPr lang="en-US"/>
            <a:t>Waterfall Model:</a:t>
          </a:r>
        </a:p>
      </dgm:t>
    </dgm:pt>
    <dgm:pt modelId="{19B4081A-F8D2-4D19-8DC6-548B983F5BD3}" type="parTrans" cxnId="{BD8CDFB8-2219-463D-BD02-B6C048935F0A}">
      <dgm:prSet/>
      <dgm:spPr/>
      <dgm:t>
        <a:bodyPr/>
        <a:lstStyle/>
        <a:p>
          <a:endParaRPr lang="en-US"/>
        </a:p>
      </dgm:t>
    </dgm:pt>
    <dgm:pt modelId="{B184BCEE-886D-4F3D-B43F-5A1D9A12176C}" type="sibTrans" cxnId="{BD8CDFB8-2219-463D-BD02-B6C048935F0A}">
      <dgm:prSet/>
      <dgm:spPr/>
      <dgm:t>
        <a:bodyPr/>
        <a:lstStyle/>
        <a:p>
          <a:endParaRPr lang="en-US"/>
        </a:p>
      </dgm:t>
    </dgm:pt>
    <dgm:pt modelId="{FDECE4EB-2F8E-4396-8424-960F363486E9}">
      <dgm:prSet/>
      <dgm:spPr/>
      <dgm:t>
        <a:bodyPr/>
        <a:lstStyle/>
        <a:p>
          <a:r>
            <a:rPr lang="en-US"/>
            <a:t>Linear and Sequential approach.</a:t>
          </a:r>
        </a:p>
      </dgm:t>
    </dgm:pt>
    <dgm:pt modelId="{6A608988-A496-4CD5-B2EE-AFC4CCC09CFA}" type="parTrans" cxnId="{DD8A70A5-C965-48BF-9A96-66633739A662}">
      <dgm:prSet/>
      <dgm:spPr/>
      <dgm:t>
        <a:bodyPr/>
        <a:lstStyle/>
        <a:p>
          <a:endParaRPr lang="en-US"/>
        </a:p>
      </dgm:t>
    </dgm:pt>
    <dgm:pt modelId="{445674DA-6B95-476C-BC43-26F208CEB494}" type="sibTrans" cxnId="{DD8A70A5-C965-48BF-9A96-66633739A662}">
      <dgm:prSet/>
      <dgm:spPr/>
      <dgm:t>
        <a:bodyPr/>
        <a:lstStyle/>
        <a:p>
          <a:endParaRPr lang="en-US"/>
        </a:p>
      </dgm:t>
    </dgm:pt>
    <dgm:pt modelId="{D9B9826F-0FC3-4814-A534-91783A0DB459}">
      <dgm:prSet/>
      <dgm:spPr/>
      <dgm:t>
        <a:bodyPr/>
        <a:lstStyle/>
        <a:p>
          <a:r>
            <a:rPr lang="en-US"/>
            <a:t>One phase must be completed before moving on to the next.</a:t>
          </a:r>
        </a:p>
      </dgm:t>
    </dgm:pt>
    <dgm:pt modelId="{799B7C04-0B74-41CE-8818-DC8005CD824B}" type="parTrans" cxnId="{79CFD5F8-0227-4EBD-AC9D-8F5E331538CC}">
      <dgm:prSet/>
      <dgm:spPr/>
      <dgm:t>
        <a:bodyPr/>
        <a:lstStyle/>
        <a:p>
          <a:endParaRPr lang="en-US"/>
        </a:p>
      </dgm:t>
    </dgm:pt>
    <dgm:pt modelId="{1712D4E1-B71B-4FA1-AAA4-46BF85942880}" type="sibTrans" cxnId="{79CFD5F8-0227-4EBD-AC9D-8F5E331538CC}">
      <dgm:prSet/>
      <dgm:spPr/>
      <dgm:t>
        <a:bodyPr/>
        <a:lstStyle/>
        <a:p>
          <a:endParaRPr lang="en-US"/>
        </a:p>
      </dgm:t>
    </dgm:pt>
    <dgm:pt modelId="{61121725-0FED-4DA0-AA19-FB2EFD393174}">
      <dgm:prSet/>
      <dgm:spPr/>
      <dgm:t>
        <a:bodyPr/>
        <a:lstStyle/>
        <a:p>
          <a:r>
            <a:rPr lang="en-US"/>
            <a:t>Simple and structured.</a:t>
          </a:r>
        </a:p>
      </dgm:t>
    </dgm:pt>
    <dgm:pt modelId="{F8849AF9-CD64-48F9-B9A8-3A46F260A381}" type="parTrans" cxnId="{3D51D9FD-3CCB-4AF0-8BB3-B6FCA4FDE2E8}">
      <dgm:prSet/>
      <dgm:spPr/>
      <dgm:t>
        <a:bodyPr/>
        <a:lstStyle/>
        <a:p>
          <a:endParaRPr lang="en-US"/>
        </a:p>
      </dgm:t>
    </dgm:pt>
    <dgm:pt modelId="{A9D11E90-BC9E-415E-9C8D-51C775B32619}" type="sibTrans" cxnId="{3D51D9FD-3CCB-4AF0-8BB3-B6FCA4FDE2E8}">
      <dgm:prSet/>
      <dgm:spPr/>
      <dgm:t>
        <a:bodyPr/>
        <a:lstStyle/>
        <a:p>
          <a:endParaRPr lang="en-US"/>
        </a:p>
      </dgm:t>
    </dgm:pt>
    <dgm:pt modelId="{0B3F95C2-99A6-4932-93FA-2153ACAB1E60}">
      <dgm:prSet/>
      <dgm:spPr/>
      <dgm:t>
        <a:bodyPr/>
        <a:lstStyle/>
        <a:p>
          <a:r>
            <a:rPr lang="en-US"/>
            <a:t>Example : building construction and software development .</a:t>
          </a:r>
        </a:p>
      </dgm:t>
    </dgm:pt>
    <dgm:pt modelId="{51A1C3DE-FA67-4579-AC62-95981B26EA9D}" type="parTrans" cxnId="{11A5FE24-B0B7-4B62-BC1B-4616B77E0118}">
      <dgm:prSet/>
      <dgm:spPr/>
      <dgm:t>
        <a:bodyPr/>
        <a:lstStyle/>
        <a:p>
          <a:endParaRPr lang="en-US"/>
        </a:p>
      </dgm:t>
    </dgm:pt>
    <dgm:pt modelId="{E87B49F9-6BBE-478E-AD6D-083B934EF305}" type="sibTrans" cxnId="{11A5FE24-B0B7-4B62-BC1B-4616B77E0118}">
      <dgm:prSet/>
      <dgm:spPr/>
      <dgm:t>
        <a:bodyPr/>
        <a:lstStyle/>
        <a:p>
          <a:endParaRPr lang="en-US"/>
        </a:p>
      </dgm:t>
    </dgm:pt>
    <dgm:pt modelId="{4F228231-EFFC-4A65-9E13-5CB75E4CA4A0}">
      <dgm:prSet/>
      <dgm:spPr/>
      <dgm:t>
        <a:bodyPr/>
        <a:lstStyle/>
        <a:p>
          <a:r>
            <a:rPr lang="en-US"/>
            <a:t>V-Shaped Model: verification and validation.</a:t>
          </a:r>
        </a:p>
      </dgm:t>
    </dgm:pt>
    <dgm:pt modelId="{E8A978B6-63A6-4A4D-9534-60E566FB5A97}" type="parTrans" cxnId="{AEE08D0B-F8AB-4428-AE28-E11D40501514}">
      <dgm:prSet/>
      <dgm:spPr/>
      <dgm:t>
        <a:bodyPr/>
        <a:lstStyle/>
        <a:p>
          <a:endParaRPr lang="en-US"/>
        </a:p>
      </dgm:t>
    </dgm:pt>
    <dgm:pt modelId="{A1D7167B-CD25-466F-9D19-2C354A9515C8}" type="sibTrans" cxnId="{AEE08D0B-F8AB-4428-AE28-E11D40501514}">
      <dgm:prSet/>
      <dgm:spPr/>
      <dgm:t>
        <a:bodyPr/>
        <a:lstStyle/>
        <a:p>
          <a:endParaRPr lang="en-US"/>
        </a:p>
      </dgm:t>
    </dgm:pt>
    <dgm:pt modelId="{12ED8D52-E1B2-4A28-AFF0-4B8DE6F6B131}">
      <dgm:prSet/>
      <dgm:spPr/>
      <dgm:t>
        <a:bodyPr/>
        <a:lstStyle/>
        <a:p>
          <a:r>
            <a:rPr lang="en-US"/>
            <a:t>Verification – done before development and Validation—Actually testing software—Done after software is ready.</a:t>
          </a:r>
        </a:p>
      </dgm:t>
    </dgm:pt>
    <dgm:pt modelId="{595219A2-A7DE-4032-8B9D-850DC885E465}" type="parTrans" cxnId="{973F3D62-0B44-4391-8393-84A6817DDBE9}">
      <dgm:prSet/>
      <dgm:spPr/>
      <dgm:t>
        <a:bodyPr/>
        <a:lstStyle/>
        <a:p>
          <a:endParaRPr lang="en-US"/>
        </a:p>
      </dgm:t>
    </dgm:pt>
    <dgm:pt modelId="{8D2C3759-4A24-428B-B0B7-72520941C5B1}" type="sibTrans" cxnId="{973F3D62-0B44-4391-8393-84A6817DDBE9}">
      <dgm:prSet/>
      <dgm:spPr/>
      <dgm:t>
        <a:bodyPr/>
        <a:lstStyle/>
        <a:p>
          <a:endParaRPr lang="en-US"/>
        </a:p>
      </dgm:t>
    </dgm:pt>
    <dgm:pt modelId="{00446325-5BA4-46F1-8AE2-E5CB461A8410}">
      <dgm:prSet/>
      <dgm:spPr/>
      <dgm:t>
        <a:bodyPr/>
        <a:lstStyle/>
        <a:p>
          <a:r>
            <a:rPr lang="en-US"/>
            <a:t>Example: The development of critical software systems for medical devices, where each phase of development is followed by corresponding testing.</a:t>
          </a:r>
        </a:p>
      </dgm:t>
    </dgm:pt>
    <dgm:pt modelId="{EAF0BB36-C725-4096-A605-4195AC95EE79}" type="parTrans" cxnId="{FF2A5025-192B-4EFF-8F5C-9ED4FC2BF182}">
      <dgm:prSet/>
      <dgm:spPr/>
      <dgm:t>
        <a:bodyPr/>
        <a:lstStyle/>
        <a:p>
          <a:endParaRPr lang="en-US"/>
        </a:p>
      </dgm:t>
    </dgm:pt>
    <dgm:pt modelId="{95DB4B48-F18B-45EE-A1A0-4F5D0228B02E}" type="sibTrans" cxnId="{FF2A5025-192B-4EFF-8F5C-9ED4FC2BF182}">
      <dgm:prSet/>
      <dgm:spPr/>
      <dgm:t>
        <a:bodyPr/>
        <a:lstStyle/>
        <a:p>
          <a:endParaRPr lang="en-US"/>
        </a:p>
      </dgm:t>
    </dgm:pt>
    <dgm:pt modelId="{A3FEDD40-F2BA-4BFF-9BEE-2F25F872AAC1}" type="pres">
      <dgm:prSet presAssocID="{6F8CC853-0A7F-4AAE-9192-E915FB69CBEA}" presName="diagram" presStyleCnt="0">
        <dgm:presLayoutVars>
          <dgm:dir/>
          <dgm:resizeHandles val="exact"/>
        </dgm:presLayoutVars>
      </dgm:prSet>
      <dgm:spPr/>
    </dgm:pt>
    <dgm:pt modelId="{925CFF6B-99CA-41AE-8CD0-5E6BD7C18DF2}" type="pres">
      <dgm:prSet presAssocID="{13781511-4846-4DE8-A19A-DAF466FD9B6C}" presName="node" presStyleLbl="node1" presStyleIdx="0" presStyleCnt="8">
        <dgm:presLayoutVars>
          <dgm:bulletEnabled val="1"/>
        </dgm:presLayoutVars>
      </dgm:prSet>
      <dgm:spPr/>
    </dgm:pt>
    <dgm:pt modelId="{B3807187-4595-43ED-89BE-3069CAC12A38}" type="pres">
      <dgm:prSet presAssocID="{B184BCEE-886D-4F3D-B43F-5A1D9A12176C}" presName="sibTrans" presStyleCnt="0"/>
      <dgm:spPr/>
    </dgm:pt>
    <dgm:pt modelId="{8142890B-70E0-4FFB-A38A-E101FE6D7045}" type="pres">
      <dgm:prSet presAssocID="{FDECE4EB-2F8E-4396-8424-960F363486E9}" presName="node" presStyleLbl="node1" presStyleIdx="1" presStyleCnt="8">
        <dgm:presLayoutVars>
          <dgm:bulletEnabled val="1"/>
        </dgm:presLayoutVars>
      </dgm:prSet>
      <dgm:spPr/>
    </dgm:pt>
    <dgm:pt modelId="{EC3B5368-38F9-4293-8622-DE6670C52F8A}" type="pres">
      <dgm:prSet presAssocID="{445674DA-6B95-476C-BC43-26F208CEB494}" presName="sibTrans" presStyleCnt="0"/>
      <dgm:spPr/>
    </dgm:pt>
    <dgm:pt modelId="{5D5611CB-8A33-4C3B-A874-D076524428F3}" type="pres">
      <dgm:prSet presAssocID="{D9B9826F-0FC3-4814-A534-91783A0DB459}" presName="node" presStyleLbl="node1" presStyleIdx="2" presStyleCnt="8">
        <dgm:presLayoutVars>
          <dgm:bulletEnabled val="1"/>
        </dgm:presLayoutVars>
      </dgm:prSet>
      <dgm:spPr/>
    </dgm:pt>
    <dgm:pt modelId="{C80BB517-4FF1-42DA-B894-18F82524F72E}" type="pres">
      <dgm:prSet presAssocID="{1712D4E1-B71B-4FA1-AAA4-46BF85942880}" presName="sibTrans" presStyleCnt="0"/>
      <dgm:spPr/>
    </dgm:pt>
    <dgm:pt modelId="{BC17B0B0-2B5C-4184-8F99-BF31AEE18A6F}" type="pres">
      <dgm:prSet presAssocID="{61121725-0FED-4DA0-AA19-FB2EFD393174}" presName="node" presStyleLbl="node1" presStyleIdx="3" presStyleCnt="8">
        <dgm:presLayoutVars>
          <dgm:bulletEnabled val="1"/>
        </dgm:presLayoutVars>
      </dgm:prSet>
      <dgm:spPr/>
    </dgm:pt>
    <dgm:pt modelId="{9E721978-A68D-4422-BA0D-CDD8B9839FCB}" type="pres">
      <dgm:prSet presAssocID="{A9D11E90-BC9E-415E-9C8D-51C775B32619}" presName="sibTrans" presStyleCnt="0"/>
      <dgm:spPr/>
    </dgm:pt>
    <dgm:pt modelId="{47F73C40-20C5-410D-ACCF-F978C1AF7D9A}" type="pres">
      <dgm:prSet presAssocID="{0B3F95C2-99A6-4932-93FA-2153ACAB1E60}" presName="node" presStyleLbl="node1" presStyleIdx="4" presStyleCnt="8">
        <dgm:presLayoutVars>
          <dgm:bulletEnabled val="1"/>
        </dgm:presLayoutVars>
      </dgm:prSet>
      <dgm:spPr/>
    </dgm:pt>
    <dgm:pt modelId="{9CF55F93-68C2-46F3-B00E-8459C2BCFCAD}" type="pres">
      <dgm:prSet presAssocID="{E87B49F9-6BBE-478E-AD6D-083B934EF305}" presName="sibTrans" presStyleCnt="0"/>
      <dgm:spPr/>
    </dgm:pt>
    <dgm:pt modelId="{0446FF69-3D81-4065-BBAD-C8AFAA2E6110}" type="pres">
      <dgm:prSet presAssocID="{4F228231-EFFC-4A65-9E13-5CB75E4CA4A0}" presName="node" presStyleLbl="node1" presStyleIdx="5" presStyleCnt="8">
        <dgm:presLayoutVars>
          <dgm:bulletEnabled val="1"/>
        </dgm:presLayoutVars>
      </dgm:prSet>
      <dgm:spPr/>
    </dgm:pt>
    <dgm:pt modelId="{AA7A7B2C-1B33-48ED-A5D9-6A0AF2829651}" type="pres">
      <dgm:prSet presAssocID="{A1D7167B-CD25-466F-9D19-2C354A9515C8}" presName="sibTrans" presStyleCnt="0"/>
      <dgm:spPr/>
    </dgm:pt>
    <dgm:pt modelId="{186C3536-F3FC-4FF8-80D3-50BF4FCA67F3}" type="pres">
      <dgm:prSet presAssocID="{12ED8D52-E1B2-4A28-AFF0-4B8DE6F6B131}" presName="node" presStyleLbl="node1" presStyleIdx="6" presStyleCnt="8">
        <dgm:presLayoutVars>
          <dgm:bulletEnabled val="1"/>
        </dgm:presLayoutVars>
      </dgm:prSet>
      <dgm:spPr/>
    </dgm:pt>
    <dgm:pt modelId="{6DF89D36-9F99-400F-884A-F8EAC6137441}" type="pres">
      <dgm:prSet presAssocID="{8D2C3759-4A24-428B-B0B7-72520941C5B1}" presName="sibTrans" presStyleCnt="0"/>
      <dgm:spPr/>
    </dgm:pt>
    <dgm:pt modelId="{20EB3165-E5BA-4A99-A0CD-9C0FBBC1D02B}" type="pres">
      <dgm:prSet presAssocID="{00446325-5BA4-46F1-8AE2-E5CB461A8410}" presName="node" presStyleLbl="node1" presStyleIdx="7" presStyleCnt="8">
        <dgm:presLayoutVars>
          <dgm:bulletEnabled val="1"/>
        </dgm:presLayoutVars>
      </dgm:prSet>
      <dgm:spPr/>
    </dgm:pt>
  </dgm:ptLst>
  <dgm:cxnLst>
    <dgm:cxn modelId="{AEE08D0B-F8AB-4428-AE28-E11D40501514}" srcId="{6F8CC853-0A7F-4AAE-9192-E915FB69CBEA}" destId="{4F228231-EFFC-4A65-9E13-5CB75E4CA4A0}" srcOrd="5" destOrd="0" parTransId="{E8A978B6-63A6-4A4D-9534-60E566FB5A97}" sibTransId="{A1D7167B-CD25-466F-9D19-2C354A9515C8}"/>
    <dgm:cxn modelId="{11A5FE24-B0B7-4B62-BC1B-4616B77E0118}" srcId="{6F8CC853-0A7F-4AAE-9192-E915FB69CBEA}" destId="{0B3F95C2-99A6-4932-93FA-2153ACAB1E60}" srcOrd="4" destOrd="0" parTransId="{51A1C3DE-FA67-4579-AC62-95981B26EA9D}" sibTransId="{E87B49F9-6BBE-478E-AD6D-083B934EF305}"/>
    <dgm:cxn modelId="{FF2A5025-192B-4EFF-8F5C-9ED4FC2BF182}" srcId="{6F8CC853-0A7F-4AAE-9192-E915FB69CBEA}" destId="{00446325-5BA4-46F1-8AE2-E5CB461A8410}" srcOrd="7" destOrd="0" parTransId="{EAF0BB36-C725-4096-A605-4195AC95EE79}" sibTransId="{95DB4B48-F18B-45EE-A1A0-4F5D0228B02E}"/>
    <dgm:cxn modelId="{C43CF426-A951-4588-AB84-033B80BABD89}" type="presOf" srcId="{FDECE4EB-2F8E-4396-8424-960F363486E9}" destId="{8142890B-70E0-4FFB-A38A-E101FE6D7045}" srcOrd="0" destOrd="0" presId="urn:microsoft.com/office/officeart/2005/8/layout/default"/>
    <dgm:cxn modelId="{85438F32-7176-45D8-8CDC-CF85E7FBCD32}" type="presOf" srcId="{13781511-4846-4DE8-A19A-DAF466FD9B6C}" destId="{925CFF6B-99CA-41AE-8CD0-5E6BD7C18DF2}" srcOrd="0" destOrd="0" presId="urn:microsoft.com/office/officeart/2005/8/layout/default"/>
    <dgm:cxn modelId="{E8373E5D-05A6-4051-B3CF-D505BBB9DA32}" type="presOf" srcId="{4F228231-EFFC-4A65-9E13-5CB75E4CA4A0}" destId="{0446FF69-3D81-4065-BBAD-C8AFAA2E6110}" srcOrd="0" destOrd="0" presId="urn:microsoft.com/office/officeart/2005/8/layout/default"/>
    <dgm:cxn modelId="{973F3D62-0B44-4391-8393-84A6817DDBE9}" srcId="{6F8CC853-0A7F-4AAE-9192-E915FB69CBEA}" destId="{12ED8D52-E1B2-4A28-AFF0-4B8DE6F6B131}" srcOrd="6" destOrd="0" parTransId="{595219A2-A7DE-4032-8B9D-850DC885E465}" sibTransId="{8D2C3759-4A24-428B-B0B7-72520941C5B1}"/>
    <dgm:cxn modelId="{6CCD104A-DFBE-4C4E-A76F-786B702BCD82}" type="presOf" srcId="{12ED8D52-E1B2-4A28-AFF0-4B8DE6F6B131}" destId="{186C3536-F3FC-4FF8-80D3-50BF4FCA67F3}" srcOrd="0" destOrd="0" presId="urn:microsoft.com/office/officeart/2005/8/layout/default"/>
    <dgm:cxn modelId="{2E2E064F-4AEF-4D75-A3E0-1A235AD5C24D}" type="presOf" srcId="{6F8CC853-0A7F-4AAE-9192-E915FB69CBEA}" destId="{A3FEDD40-F2BA-4BFF-9BEE-2F25F872AAC1}" srcOrd="0" destOrd="0" presId="urn:microsoft.com/office/officeart/2005/8/layout/default"/>
    <dgm:cxn modelId="{5D1C007E-9C9C-472E-A2D6-A093FEAB8621}" type="presOf" srcId="{0B3F95C2-99A6-4932-93FA-2153ACAB1E60}" destId="{47F73C40-20C5-410D-ACCF-F978C1AF7D9A}" srcOrd="0" destOrd="0" presId="urn:microsoft.com/office/officeart/2005/8/layout/default"/>
    <dgm:cxn modelId="{D5952997-97AB-4DD4-BD5E-44A988882785}" type="presOf" srcId="{61121725-0FED-4DA0-AA19-FB2EFD393174}" destId="{BC17B0B0-2B5C-4184-8F99-BF31AEE18A6F}" srcOrd="0" destOrd="0" presId="urn:microsoft.com/office/officeart/2005/8/layout/default"/>
    <dgm:cxn modelId="{DD8A70A5-C965-48BF-9A96-66633739A662}" srcId="{6F8CC853-0A7F-4AAE-9192-E915FB69CBEA}" destId="{FDECE4EB-2F8E-4396-8424-960F363486E9}" srcOrd="1" destOrd="0" parTransId="{6A608988-A496-4CD5-B2EE-AFC4CCC09CFA}" sibTransId="{445674DA-6B95-476C-BC43-26F208CEB494}"/>
    <dgm:cxn modelId="{BD8CDFB8-2219-463D-BD02-B6C048935F0A}" srcId="{6F8CC853-0A7F-4AAE-9192-E915FB69CBEA}" destId="{13781511-4846-4DE8-A19A-DAF466FD9B6C}" srcOrd="0" destOrd="0" parTransId="{19B4081A-F8D2-4D19-8DC6-548B983F5BD3}" sibTransId="{B184BCEE-886D-4F3D-B43F-5A1D9A12176C}"/>
    <dgm:cxn modelId="{D641B5C0-D786-453A-991D-DDB5511479FD}" type="presOf" srcId="{D9B9826F-0FC3-4814-A534-91783A0DB459}" destId="{5D5611CB-8A33-4C3B-A874-D076524428F3}" srcOrd="0" destOrd="0" presId="urn:microsoft.com/office/officeart/2005/8/layout/default"/>
    <dgm:cxn modelId="{3BE1B6EE-2CC2-4C4F-8BF8-C1031E129D15}" type="presOf" srcId="{00446325-5BA4-46F1-8AE2-E5CB461A8410}" destId="{20EB3165-E5BA-4A99-A0CD-9C0FBBC1D02B}" srcOrd="0" destOrd="0" presId="urn:microsoft.com/office/officeart/2005/8/layout/default"/>
    <dgm:cxn modelId="{79CFD5F8-0227-4EBD-AC9D-8F5E331538CC}" srcId="{6F8CC853-0A7F-4AAE-9192-E915FB69CBEA}" destId="{D9B9826F-0FC3-4814-A534-91783A0DB459}" srcOrd="2" destOrd="0" parTransId="{799B7C04-0B74-41CE-8818-DC8005CD824B}" sibTransId="{1712D4E1-B71B-4FA1-AAA4-46BF85942880}"/>
    <dgm:cxn modelId="{3D51D9FD-3CCB-4AF0-8BB3-B6FCA4FDE2E8}" srcId="{6F8CC853-0A7F-4AAE-9192-E915FB69CBEA}" destId="{61121725-0FED-4DA0-AA19-FB2EFD393174}" srcOrd="3" destOrd="0" parTransId="{F8849AF9-CD64-48F9-B9A8-3A46F260A381}" sibTransId="{A9D11E90-BC9E-415E-9C8D-51C775B32619}"/>
    <dgm:cxn modelId="{35972EC2-1EE4-44A0-870C-42EBCF3C8261}" type="presParOf" srcId="{A3FEDD40-F2BA-4BFF-9BEE-2F25F872AAC1}" destId="{925CFF6B-99CA-41AE-8CD0-5E6BD7C18DF2}" srcOrd="0" destOrd="0" presId="urn:microsoft.com/office/officeart/2005/8/layout/default"/>
    <dgm:cxn modelId="{8EE97B99-D21B-49E8-AAD7-43B4B5135757}" type="presParOf" srcId="{A3FEDD40-F2BA-4BFF-9BEE-2F25F872AAC1}" destId="{B3807187-4595-43ED-89BE-3069CAC12A38}" srcOrd="1" destOrd="0" presId="urn:microsoft.com/office/officeart/2005/8/layout/default"/>
    <dgm:cxn modelId="{FAA89167-8F04-48CD-830C-53308E3BD779}" type="presParOf" srcId="{A3FEDD40-F2BA-4BFF-9BEE-2F25F872AAC1}" destId="{8142890B-70E0-4FFB-A38A-E101FE6D7045}" srcOrd="2" destOrd="0" presId="urn:microsoft.com/office/officeart/2005/8/layout/default"/>
    <dgm:cxn modelId="{678BE715-E5B9-41EB-B859-31B0D1677C0E}" type="presParOf" srcId="{A3FEDD40-F2BA-4BFF-9BEE-2F25F872AAC1}" destId="{EC3B5368-38F9-4293-8622-DE6670C52F8A}" srcOrd="3" destOrd="0" presId="urn:microsoft.com/office/officeart/2005/8/layout/default"/>
    <dgm:cxn modelId="{FE74D02A-12BC-42CB-9D6D-47503D25D76D}" type="presParOf" srcId="{A3FEDD40-F2BA-4BFF-9BEE-2F25F872AAC1}" destId="{5D5611CB-8A33-4C3B-A874-D076524428F3}" srcOrd="4" destOrd="0" presId="urn:microsoft.com/office/officeart/2005/8/layout/default"/>
    <dgm:cxn modelId="{6151B220-9367-44A4-9EE5-60712267B914}" type="presParOf" srcId="{A3FEDD40-F2BA-4BFF-9BEE-2F25F872AAC1}" destId="{C80BB517-4FF1-42DA-B894-18F82524F72E}" srcOrd="5" destOrd="0" presId="urn:microsoft.com/office/officeart/2005/8/layout/default"/>
    <dgm:cxn modelId="{F68D9D6F-6401-470C-B7BF-74C5EE9B5408}" type="presParOf" srcId="{A3FEDD40-F2BA-4BFF-9BEE-2F25F872AAC1}" destId="{BC17B0B0-2B5C-4184-8F99-BF31AEE18A6F}" srcOrd="6" destOrd="0" presId="urn:microsoft.com/office/officeart/2005/8/layout/default"/>
    <dgm:cxn modelId="{DE65344E-1C79-4969-9A4E-11930E06CE0D}" type="presParOf" srcId="{A3FEDD40-F2BA-4BFF-9BEE-2F25F872AAC1}" destId="{9E721978-A68D-4422-BA0D-CDD8B9839FCB}" srcOrd="7" destOrd="0" presId="urn:microsoft.com/office/officeart/2005/8/layout/default"/>
    <dgm:cxn modelId="{BC64FEB7-2EB9-4B1F-982D-32705D91559F}" type="presParOf" srcId="{A3FEDD40-F2BA-4BFF-9BEE-2F25F872AAC1}" destId="{47F73C40-20C5-410D-ACCF-F978C1AF7D9A}" srcOrd="8" destOrd="0" presId="urn:microsoft.com/office/officeart/2005/8/layout/default"/>
    <dgm:cxn modelId="{C32FBF01-3CB7-406B-82E7-536A8293EB33}" type="presParOf" srcId="{A3FEDD40-F2BA-4BFF-9BEE-2F25F872AAC1}" destId="{9CF55F93-68C2-46F3-B00E-8459C2BCFCAD}" srcOrd="9" destOrd="0" presId="urn:microsoft.com/office/officeart/2005/8/layout/default"/>
    <dgm:cxn modelId="{5E68B84B-DC3E-4862-93AB-60801A2371BF}" type="presParOf" srcId="{A3FEDD40-F2BA-4BFF-9BEE-2F25F872AAC1}" destId="{0446FF69-3D81-4065-BBAD-C8AFAA2E6110}" srcOrd="10" destOrd="0" presId="urn:microsoft.com/office/officeart/2005/8/layout/default"/>
    <dgm:cxn modelId="{6B6D8C6C-EDA7-4BCD-93CA-39FCB627E65A}" type="presParOf" srcId="{A3FEDD40-F2BA-4BFF-9BEE-2F25F872AAC1}" destId="{AA7A7B2C-1B33-48ED-A5D9-6A0AF2829651}" srcOrd="11" destOrd="0" presId="urn:microsoft.com/office/officeart/2005/8/layout/default"/>
    <dgm:cxn modelId="{4F905EB4-8EBC-4E5F-A674-414FB3DD41F9}" type="presParOf" srcId="{A3FEDD40-F2BA-4BFF-9BEE-2F25F872AAC1}" destId="{186C3536-F3FC-4FF8-80D3-50BF4FCA67F3}" srcOrd="12" destOrd="0" presId="urn:microsoft.com/office/officeart/2005/8/layout/default"/>
    <dgm:cxn modelId="{750C3EDD-9936-4D1A-8270-DB3B2041BFC0}" type="presParOf" srcId="{A3FEDD40-F2BA-4BFF-9BEE-2F25F872AAC1}" destId="{6DF89D36-9F99-400F-884A-F8EAC6137441}" srcOrd="13" destOrd="0" presId="urn:microsoft.com/office/officeart/2005/8/layout/default"/>
    <dgm:cxn modelId="{AD9D722E-254D-4B94-BF20-EF2075AC4515}" type="presParOf" srcId="{A3FEDD40-F2BA-4BFF-9BEE-2F25F872AAC1}" destId="{20EB3165-E5BA-4A99-A0CD-9C0FBBC1D02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A1A6D0-AAD0-4352-B3DA-519CD02BC5F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429CF0-A7AD-4F35-93EA-8453AF65E10B}">
      <dgm:prSet/>
      <dgm:spPr/>
      <dgm:t>
        <a:bodyPr/>
        <a:lstStyle/>
        <a:p>
          <a:r>
            <a:rPr lang="en-US"/>
            <a:t>Incremental model :software is designed, implemented, and test incrementally .</a:t>
          </a:r>
        </a:p>
      </dgm:t>
    </dgm:pt>
    <dgm:pt modelId="{35B5ABE7-4A6F-43E6-8D27-0FCF266DDC14}" type="parTrans" cxnId="{E3FE7E62-1503-4E93-BB7D-616D5DD8CF3B}">
      <dgm:prSet/>
      <dgm:spPr/>
      <dgm:t>
        <a:bodyPr/>
        <a:lstStyle/>
        <a:p>
          <a:endParaRPr lang="en-US"/>
        </a:p>
      </dgm:t>
    </dgm:pt>
    <dgm:pt modelId="{A792C85D-D0BB-4FC3-BF8C-5B4F1824BC3A}" type="sibTrans" cxnId="{E3FE7E62-1503-4E93-BB7D-616D5DD8CF3B}">
      <dgm:prSet/>
      <dgm:spPr/>
      <dgm:t>
        <a:bodyPr/>
        <a:lstStyle/>
        <a:p>
          <a:endParaRPr lang="en-US"/>
        </a:p>
      </dgm:t>
    </dgm:pt>
    <dgm:pt modelId="{FA056205-E769-41F0-B941-EFB9CE429014}">
      <dgm:prSet/>
      <dgm:spPr/>
      <dgm:t>
        <a:bodyPr/>
        <a:lstStyle/>
        <a:p>
          <a:r>
            <a:rPr lang="en-US"/>
            <a:t>Allows parts of the software to be released as soon as they're ready.</a:t>
          </a:r>
        </a:p>
      </dgm:t>
    </dgm:pt>
    <dgm:pt modelId="{598395C2-8642-4E0D-B13E-66C99F743C72}" type="parTrans" cxnId="{9B686197-5C97-4458-9B6F-4A69F871291A}">
      <dgm:prSet/>
      <dgm:spPr/>
      <dgm:t>
        <a:bodyPr/>
        <a:lstStyle/>
        <a:p>
          <a:endParaRPr lang="en-US"/>
        </a:p>
      </dgm:t>
    </dgm:pt>
    <dgm:pt modelId="{908B31E6-3315-45F3-9568-7B8787F48129}" type="sibTrans" cxnId="{9B686197-5C97-4458-9B6F-4A69F871291A}">
      <dgm:prSet/>
      <dgm:spPr/>
      <dgm:t>
        <a:bodyPr/>
        <a:lstStyle/>
        <a:p>
          <a:endParaRPr lang="en-US"/>
        </a:p>
      </dgm:t>
    </dgm:pt>
    <dgm:pt modelId="{1762CDEE-8F72-45E1-BD30-147ADF40D2BD}">
      <dgm:prSet/>
      <dgm:spPr/>
      <dgm:t>
        <a:bodyPr/>
        <a:lstStyle/>
        <a:p>
          <a:r>
            <a:rPr lang="en-US"/>
            <a:t>Example: Developing a mobile app with regular feature updates over time.</a:t>
          </a:r>
        </a:p>
      </dgm:t>
    </dgm:pt>
    <dgm:pt modelId="{BE8AD459-779B-42E3-ADB4-89D66E4A497E}" type="parTrans" cxnId="{9A56C41C-0369-4CD5-986C-629083FEA41E}">
      <dgm:prSet/>
      <dgm:spPr/>
      <dgm:t>
        <a:bodyPr/>
        <a:lstStyle/>
        <a:p>
          <a:endParaRPr lang="en-US"/>
        </a:p>
      </dgm:t>
    </dgm:pt>
    <dgm:pt modelId="{C0E8B7A4-D55E-4344-8CC9-CD9668E2084D}" type="sibTrans" cxnId="{9A56C41C-0369-4CD5-986C-629083FEA41E}">
      <dgm:prSet/>
      <dgm:spPr/>
      <dgm:t>
        <a:bodyPr/>
        <a:lstStyle/>
        <a:p>
          <a:endParaRPr lang="en-US"/>
        </a:p>
      </dgm:t>
    </dgm:pt>
    <dgm:pt modelId="{162CDBE9-78C0-44BE-825B-788514982F09}">
      <dgm:prSet/>
      <dgm:spPr/>
      <dgm:t>
        <a:bodyPr/>
        <a:lstStyle/>
        <a:p>
          <a:r>
            <a:rPr lang="en-US"/>
            <a:t>Spiral model: it is iterative  Model.</a:t>
          </a:r>
        </a:p>
      </dgm:t>
    </dgm:pt>
    <dgm:pt modelId="{BD455A86-329E-40D1-A0CC-884213EB2D2A}" type="parTrans" cxnId="{85228193-833A-40DE-B5B8-0C5FF3348922}">
      <dgm:prSet/>
      <dgm:spPr/>
      <dgm:t>
        <a:bodyPr/>
        <a:lstStyle/>
        <a:p>
          <a:endParaRPr lang="en-US"/>
        </a:p>
      </dgm:t>
    </dgm:pt>
    <dgm:pt modelId="{CC8877C6-E6CA-4312-B191-52A428CAC723}" type="sibTrans" cxnId="{85228193-833A-40DE-B5B8-0C5FF3348922}">
      <dgm:prSet/>
      <dgm:spPr/>
      <dgm:t>
        <a:bodyPr/>
        <a:lstStyle/>
        <a:p>
          <a:endParaRPr lang="en-US"/>
        </a:p>
      </dgm:t>
    </dgm:pt>
    <dgm:pt modelId="{A39F959D-E26C-4B59-961D-8EDE04D61BFD}">
      <dgm:prSet/>
      <dgm:spPr/>
      <dgm:t>
        <a:bodyPr/>
        <a:lstStyle/>
        <a:p>
          <a:r>
            <a:rPr lang="en-US"/>
            <a:t>In every cycle new software will be released to customer.</a:t>
          </a:r>
        </a:p>
      </dgm:t>
    </dgm:pt>
    <dgm:pt modelId="{4C986AF1-884C-4E4A-9A4F-D2411897F722}" type="parTrans" cxnId="{39EE8927-AADC-4BE6-864C-E126DBD22A1C}">
      <dgm:prSet/>
      <dgm:spPr/>
      <dgm:t>
        <a:bodyPr/>
        <a:lstStyle/>
        <a:p>
          <a:endParaRPr lang="en-US"/>
        </a:p>
      </dgm:t>
    </dgm:pt>
    <dgm:pt modelId="{51BD24CB-DC11-4970-B33B-B63ED06DEF70}" type="sibTrans" cxnId="{39EE8927-AADC-4BE6-864C-E126DBD22A1C}">
      <dgm:prSet/>
      <dgm:spPr/>
      <dgm:t>
        <a:bodyPr/>
        <a:lstStyle/>
        <a:p>
          <a:endParaRPr lang="en-US"/>
        </a:p>
      </dgm:t>
    </dgm:pt>
    <dgm:pt modelId="{5B8CF3F0-3DF0-4D10-BBF9-A1EF0B5609F2}">
      <dgm:prSet/>
      <dgm:spPr/>
      <dgm:t>
        <a:bodyPr/>
        <a:lstStyle/>
        <a:p>
          <a:r>
            <a:rPr lang="en-US"/>
            <a:t>Example: Designing a spacecraft, refining each version through iterative risk assessment and improvements.</a:t>
          </a:r>
        </a:p>
      </dgm:t>
    </dgm:pt>
    <dgm:pt modelId="{D4BB479E-9EE3-4263-B5B4-F1E811C197B2}" type="parTrans" cxnId="{2B501DC6-BB43-4374-AD98-C6AFB3432484}">
      <dgm:prSet/>
      <dgm:spPr/>
      <dgm:t>
        <a:bodyPr/>
        <a:lstStyle/>
        <a:p>
          <a:endParaRPr lang="en-US"/>
        </a:p>
      </dgm:t>
    </dgm:pt>
    <dgm:pt modelId="{4D9E1796-6D47-4844-BFCA-B00ED74AF836}" type="sibTrans" cxnId="{2B501DC6-BB43-4374-AD98-C6AFB3432484}">
      <dgm:prSet/>
      <dgm:spPr/>
      <dgm:t>
        <a:bodyPr/>
        <a:lstStyle/>
        <a:p>
          <a:endParaRPr lang="en-US"/>
        </a:p>
      </dgm:t>
    </dgm:pt>
    <dgm:pt modelId="{FF74E86E-864B-47A6-9201-6B3BF86F8E53}" type="pres">
      <dgm:prSet presAssocID="{E3A1A6D0-AAD0-4352-B3DA-519CD02BC5F8}" presName="Name0" presStyleCnt="0">
        <dgm:presLayoutVars>
          <dgm:dir/>
          <dgm:resizeHandles val="exact"/>
        </dgm:presLayoutVars>
      </dgm:prSet>
      <dgm:spPr/>
    </dgm:pt>
    <dgm:pt modelId="{337CF6F8-8BF9-4953-A593-7E05A680B536}" type="pres">
      <dgm:prSet presAssocID="{A9429CF0-A7AD-4F35-93EA-8453AF65E10B}" presName="node" presStyleLbl="node1" presStyleIdx="0" presStyleCnt="6">
        <dgm:presLayoutVars>
          <dgm:bulletEnabled val="1"/>
        </dgm:presLayoutVars>
      </dgm:prSet>
      <dgm:spPr/>
    </dgm:pt>
    <dgm:pt modelId="{0BCE9E2C-8CFA-43AE-9B5A-B7EF5A4E15F8}" type="pres">
      <dgm:prSet presAssocID="{A792C85D-D0BB-4FC3-BF8C-5B4F1824BC3A}" presName="sibTrans" presStyleLbl="sibTrans1D1" presStyleIdx="0" presStyleCnt="5"/>
      <dgm:spPr/>
    </dgm:pt>
    <dgm:pt modelId="{C641E936-E51B-459D-A08B-1937A0721A35}" type="pres">
      <dgm:prSet presAssocID="{A792C85D-D0BB-4FC3-BF8C-5B4F1824BC3A}" presName="connectorText" presStyleLbl="sibTrans1D1" presStyleIdx="0" presStyleCnt="5"/>
      <dgm:spPr/>
    </dgm:pt>
    <dgm:pt modelId="{CDB0D225-EE56-490D-857A-AB203607600B}" type="pres">
      <dgm:prSet presAssocID="{FA056205-E769-41F0-B941-EFB9CE429014}" presName="node" presStyleLbl="node1" presStyleIdx="1" presStyleCnt="6">
        <dgm:presLayoutVars>
          <dgm:bulletEnabled val="1"/>
        </dgm:presLayoutVars>
      </dgm:prSet>
      <dgm:spPr/>
    </dgm:pt>
    <dgm:pt modelId="{257A8E1D-C1CC-4DA5-883C-6A9675938A29}" type="pres">
      <dgm:prSet presAssocID="{908B31E6-3315-45F3-9568-7B8787F48129}" presName="sibTrans" presStyleLbl="sibTrans1D1" presStyleIdx="1" presStyleCnt="5"/>
      <dgm:spPr/>
    </dgm:pt>
    <dgm:pt modelId="{79BBD63C-0D2E-465A-AD95-6CFF2490118F}" type="pres">
      <dgm:prSet presAssocID="{908B31E6-3315-45F3-9568-7B8787F48129}" presName="connectorText" presStyleLbl="sibTrans1D1" presStyleIdx="1" presStyleCnt="5"/>
      <dgm:spPr/>
    </dgm:pt>
    <dgm:pt modelId="{CD09B89D-05AA-47EB-8850-9498D2CCC644}" type="pres">
      <dgm:prSet presAssocID="{1762CDEE-8F72-45E1-BD30-147ADF40D2BD}" presName="node" presStyleLbl="node1" presStyleIdx="2" presStyleCnt="6">
        <dgm:presLayoutVars>
          <dgm:bulletEnabled val="1"/>
        </dgm:presLayoutVars>
      </dgm:prSet>
      <dgm:spPr/>
    </dgm:pt>
    <dgm:pt modelId="{01DB2978-4703-4037-B298-BCD7C50CFA9D}" type="pres">
      <dgm:prSet presAssocID="{C0E8B7A4-D55E-4344-8CC9-CD9668E2084D}" presName="sibTrans" presStyleLbl="sibTrans1D1" presStyleIdx="2" presStyleCnt="5"/>
      <dgm:spPr/>
    </dgm:pt>
    <dgm:pt modelId="{F9E6705B-2372-4444-A16F-701537430389}" type="pres">
      <dgm:prSet presAssocID="{C0E8B7A4-D55E-4344-8CC9-CD9668E2084D}" presName="connectorText" presStyleLbl="sibTrans1D1" presStyleIdx="2" presStyleCnt="5"/>
      <dgm:spPr/>
    </dgm:pt>
    <dgm:pt modelId="{B7CB128A-9702-49D6-B1C8-0D22B620F587}" type="pres">
      <dgm:prSet presAssocID="{162CDBE9-78C0-44BE-825B-788514982F09}" presName="node" presStyleLbl="node1" presStyleIdx="3" presStyleCnt="6">
        <dgm:presLayoutVars>
          <dgm:bulletEnabled val="1"/>
        </dgm:presLayoutVars>
      </dgm:prSet>
      <dgm:spPr/>
    </dgm:pt>
    <dgm:pt modelId="{C5465F46-0680-43EF-BFB7-B7CFAE265D6B}" type="pres">
      <dgm:prSet presAssocID="{CC8877C6-E6CA-4312-B191-52A428CAC723}" presName="sibTrans" presStyleLbl="sibTrans1D1" presStyleIdx="3" presStyleCnt="5"/>
      <dgm:spPr/>
    </dgm:pt>
    <dgm:pt modelId="{C2D60AD1-4BE8-4788-8440-9CD8776B73D4}" type="pres">
      <dgm:prSet presAssocID="{CC8877C6-E6CA-4312-B191-52A428CAC723}" presName="connectorText" presStyleLbl="sibTrans1D1" presStyleIdx="3" presStyleCnt="5"/>
      <dgm:spPr/>
    </dgm:pt>
    <dgm:pt modelId="{2FF029DA-89FD-4B04-8981-CBEFD0D70F52}" type="pres">
      <dgm:prSet presAssocID="{A39F959D-E26C-4B59-961D-8EDE04D61BFD}" presName="node" presStyleLbl="node1" presStyleIdx="4" presStyleCnt="6">
        <dgm:presLayoutVars>
          <dgm:bulletEnabled val="1"/>
        </dgm:presLayoutVars>
      </dgm:prSet>
      <dgm:spPr/>
    </dgm:pt>
    <dgm:pt modelId="{7F5807CF-E414-4CEB-83AE-CEFFCB5B7FE0}" type="pres">
      <dgm:prSet presAssocID="{51BD24CB-DC11-4970-B33B-B63ED06DEF70}" presName="sibTrans" presStyleLbl="sibTrans1D1" presStyleIdx="4" presStyleCnt="5"/>
      <dgm:spPr/>
    </dgm:pt>
    <dgm:pt modelId="{C5B72C69-6245-48AB-BE4A-1B38D9EC2DB0}" type="pres">
      <dgm:prSet presAssocID="{51BD24CB-DC11-4970-B33B-B63ED06DEF70}" presName="connectorText" presStyleLbl="sibTrans1D1" presStyleIdx="4" presStyleCnt="5"/>
      <dgm:spPr/>
    </dgm:pt>
    <dgm:pt modelId="{4F88DB55-E5F2-4454-A885-DC575B053397}" type="pres">
      <dgm:prSet presAssocID="{5B8CF3F0-3DF0-4D10-BBF9-A1EF0B5609F2}" presName="node" presStyleLbl="node1" presStyleIdx="5" presStyleCnt="6">
        <dgm:presLayoutVars>
          <dgm:bulletEnabled val="1"/>
        </dgm:presLayoutVars>
      </dgm:prSet>
      <dgm:spPr/>
    </dgm:pt>
  </dgm:ptLst>
  <dgm:cxnLst>
    <dgm:cxn modelId="{15BCB805-BD83-4923-A5EF-4E5FFCCD7813}" type="presOf" srcId="{908B31E6-3315-45F3-9568-7B8787F48129}" destId="{257A8E1D-C1CC-4DA5-883C-6A9675938A29}" srcOrd="0" destOrd="0" presId="urn:microsoft.com/office/officeart/2016/7/layout/RepeatingBendingProcessNew"/>
    <dgm:cxn modelId="{9A56C41C-0369-4CD5-986C-629083FEA41E}" srcId="{E3A1A6D0-AAD0-4352-B3DA-519CD02BC5F8}" destId="{1762CDEE-8F72-45E1-BD30-147ADF40D2BD}" srcOrd="2" destOrd="0" parTransId="{BE8AD459-779B-42E3-ADB4-89D66E4A497E}" sibTransId="{C0E8B7A4-D55E-4344-8CC9-CD9668E2084D}"/>
    <dgm:cxn modelId="{6FF4B21E-B7B3-4010-830E-7CF981E2A76C}" type="presOf" srcId="{51BD24CB-DC11-4970-B33B-B63ED06DEF70}" destId="{C5B72C69-6245-48AB-BE4A-1B38D9EC2DB0}" srcOrd="1" destOrd="0" presId="urn:microsoft.com/office/officeart/2016/7/layout/RepeatingBendingProcessNew"/>
    <dgm:cxn modelId="{89F22D24-6614-49B5-BD72-E841AF4C0451}" type="presOf" srcId="{CC8877C6-E6CA-4312-B191-52A428CAC723}" destId="{C5465F46-0680-43EF-BFB7-B7CFAE265D6B}" srcOrd="0" destOrd="0" presId="urn:microsoft.com/office/officeart/2016/7/layout/RepeatingBendingProcessNew"/>
    <dgm:cxn modelId="{39EE8927-AADC-4BE6-864C-E126DBD22A1C}" srcId="{E3A1A6D0-AAD0-4352-B3DA-519CD02BC5F8}" destId="{A39F959D-E26C-4B59-961D-8EDE04D61BFD}" srcOrd="4" destOrd="0" parTransId="{4C986AF1-884C-4E4A-9A4F-D2411897F722}" sibTransId="{51BD24CB-DC11-4970-B33B-B63ED06DEF70}"/>
    <dgm:cxn modelId="{34558537-CAE5-4668-AD43-5CC08607DD3A}" type="presOf" srcId="{A792C85D-D0BB-4FC3-BF8C-5B4F1824BC3A}" destId="{0BCE9E2C-8CFA-43AE-9B5A-B7EF5A4E15F8}" srcOrd="0" destOrd="0" presId="urn:microsoft.com/office/officeart/2016/7/layout/RepeatingBendingProcessNew"/>
    <dgm:cxn modelId="{E3FE7E62-1503-4E93-BB7D-616D5DD8CF3B}" srcId="{E3A1A6D0-AAD0-4352-B3DA-519CD02BC5F8}" destId="{A9429CF0-A7AD-4F35-93EA-8453AF65E10B}" srcOrd="0" destOrd="0" parTransId="{35B5ABE7-4A6F-43E6-8D27-0FCF266DDC14}" sibTransId="{A792C85D-D0BB-4FC3-BF8C-5B4F1824BC3A}"/>
    <dgm:cxn modelId="{3197C56C-3430-4D1D-ACB0-886E8181EA1E}" type="presOf" srcId="{CC8877C6-E6CA-4312-B191-52A428CAC723}" destId="{C2D60AD1-4BE8-4788-8440-9CD8776B73D4}" srcOrd="1" destOrd="0" presId="urn:microsoft.com/office/officeart/2016/7/layout/RepeatingBendingProcessNew"/>
    <dgm:cxn modelId="{1249D54D-34A4-411D-A357-80497EB570D9}" type="presOf" srcId="{162CDBE9-78C0-44BE-825B-788514982F09}" destId="{B7CB128A-9702-49D6-B1C8-0D22B620F587}" srcOrd="0" destOrd="0" presId="urn:microsoft.com/office/officeart/2016/7/layout/RepeatingBendingProcessNew"/>
    <dgm:cxn modelId="{79637370-EA1E-4650-AF90-BB69A7790398}" type="presOf" srcId="{E3A1A6D0-AAD0-4352-B3DA-519CD02BC5F8}" destId="{FF74E86E-864B-47A6-9201-6B3BF86F8E53}" srcOrd="0" destOrd="0" presId="urn:microsoft.com/office/officeart/2016/7/layout/RepeatingBendingProcessNew"/>
    <dgm:cxn modelId="{93415878-8A9E-4622-B4BA-307DA9D4585B}" type="presOf" srcId="{C0E8B7A4-D55E-4344-8CC9-CD9668E2084D}" destId="{F9E6705B-2372-4444-A16F-701537430389}" srcOrd="1" destOrd="0" presId="urn:microsoft.com/office/officeart/2016/7/layout/RepeatingBendingProcessNew"/>
    <dgm:cxn modelId="{A8A9D08C-8E03-434C-AD50-8E9FB8805817}" type="presOf" srcId="{5B8CF3F0-3DF0-4D10-BBF9-A1EF0B5609F2}" destId="{4F88DB55-E5F2-4454-A885-DC575B053397}" srcOrd="0" destOrd="0" presId="urn:microsoft.com/office/officeart/2016/7/layout/RepeatingBendingProcessNew"/>
    <dgm:cxn modelId="{347A9F91-658C-43CA-A2EB-4F439F360C6E}" type="presOf" srcId="{908B31E6-3315-45F3-9568-7B8787F48129}" destId="{79BBD63C-0D2E-465A-AD95-6CFF2490118F}" srcOrd="1" destOrd="0" presId="urn:microsoft.com/office/officeart/2016/7/layout/RepeatingBendingProcessNew"/>
    <dgm:cxn modelId="{04752A93-A10C-4A84-8E65-FD4E1CFF041E}" type="presOf" srcId="{A9429CF0-A7AD-4F35-93EA-8453AF65E10B}" destId="{337CF6F8-8BF9-4953-A593-7E05A680B536}" srcOrd="0" destOrd="0" presId="urn:microsoft.com/office/officeart/2016/7/layout/RepeatingBendingProcessNew"/>
    <dgm:cxn modelId="{85228193-833A-40DE-B5B8-0C5FF3348922}" srcId="{E3A1A6D0-AAD0-4352-B3DA-519CD02BC5F8}" destId="{162CDBE9-78C0-44BE-825B-788514982F09}" srcOrd="3" destOrd="0" parTransId="{BD455A86-329E-40D1-A0CC-884213EB2D2A}" sibTransId="{CC8877C6-E6CA-4312-B191-52A428CAC723}"/>
    <dgm:cxn modelId="{D1429A96-3101-4FE2-B21D-99E7836940E8}" type="presOf" srcId="{51BD24CB-DC11-4970-B33B-B63ED06DEF70}" destId="{7F5807CF-E414-4CEB-83AE-CEFFCB5B7FE0}" srcOrd="0" destOrd="0" presId="urn:microsoft.com/office/officeart/2016/7/layout/RepeatingBendingProcessNew"/>
    <dgm:cxn modelId="{9B686197-5C97-4458-9B6F-4A69F871291A}" srcId="{E3A1A6D0-AAD0-4352-B3DA-519CD02BC5F8}" destId="{FA056205-E769-41F0-B941-EFB9CE429014}" srcOrd="1" destOrd="0" parTransId="{598395C2-8642-4E0D-B13E-66C99F743C72}" sibTransId="{908B31E6-3315-45F3-9568-7B8787F48129}"/>
    <dgm:cxn modelId="{B0ECF49F-70CA-4F2D-959F-3CDD2CB3E195}" type="presOf" srcId="{1762CDEE-8F72-45E1-BD30-147ADF40D2BD}" destId="{CD09B89D-05AA-47EB-8850-9498D2CCC644}" srcOrd="0" destOrd="0" presId="urn:microsoft.com/office/officeart/2016/7/layout/RepeatingBendingProcessNew"/>
    <dgm:cxn modelId="{3B903EA4-1840-4283-807C-E395F919E6D9}" type="presOf" srcId="{FA056205-E769-41F0-B941-EFB9CE429014}" destId="{CDB0D225-EE56-490D-857A-AB203607600B}" srcOrd="0" destOrd="0" presId="urn:microsoft.com/office/officeart/2016/7/layout/RepeatingBendingProcessNew"/>
    <dgm:cxn modelId="{2B501DC6-BB43-4374-AD98-C6AFB3432484}" srcId="{E3A1A6D0-AAD0-4352-B3DA-519CD02BC5F8}" destId="{5B8CF3F0-3DF0-4D10-BBF9-A1EF0B5609F2}" srcOrd="5" destOrd="0" parTransId="{D4BB479E-9EE3-4263-B5B4-F1E811C197B2}" sibTransId="{4D9E1796-6D47-4844-BFCA-B00ED74AF836}"/>
    <dgm:cxn modelId="{69795BDF-FFB6-4E70-9199-FAD86004CC1D}" type="presOf" srcId="{A792C85D-D0BB-4FC3-BF8C-5B4F1824BC3A}" destId="{C641E936-E51B-459D-A08B-1937A0721A35}" srcOrd="1" destOrd="0" presId="urn:microsoft.com/office/officeart/2016/7/layout/RepeatingBendingProcessNew"/>
    <dgm:cxn modelId="{F8E8BCF2-E07E-459B-8A4A-420E717B49EC}" type="presOf" srcId="{C0E8B7A4-D55E-4344-8CC9-CD9668E2084D}" destId="{01DB2978-4703-4037-B298-BCD7C50CFA9D}" srcOrd="0" destOrd="0" presId="urn:microsoft.com/office/officeart/2016/7/layout/RepeatingBendingProcessNew"/>
    <dgm:cxn modelId="{C1D975FE-6B0D-49E5-8152-FB24121848D4}" type="presOf" srcId="{A39F959D-E26C-4B59-961D-8EDE04D61BFD}" destId="{2FF029DA-89FD-4B04-8981-CBEFD0D70F52}" srcOrd="0" destOrd="0" presId="urn:microsoft.com/office/officeart/2016/7/layout/RepeatingBendingProcessNew"/>
    <dgm:cxn modelId="{F2B852E2-09A9-49A4-B1C3-6528385B0902}" type="presParOf" srcId="{FF74E86E-864B-47A6-9201-6B3BF86F8E53}" destId="{337CF6F8-8BF9-4953-A593-7E05A680B536}" srcOrd="0" destOrd="0" presId="urn:microsoft.com/office/officeart/2016/7/layout/RepeatingBendingProcessNew"/>
    <dgm:cxn modelId="{F0F2A3BB-262B-44FC-B605-E93697167025}" type="presParOf" srcId="{FF74E86E-864B-47A6-9201-6B3BF86F8E53}" destId="{0BCE9E2C-8CFA-43AE-9B5A-B7EF5A4E15F8}" srcOrd="1" destOrd="0" presId="urn:microsoft.com/office/officeart/2016/7/layout/RepeatingBendingProcessNew"/>
    <dgm:cxn modelId="{D1E8A3BF-8E81-46F2-B97B-87BC474D4E4C}" type="presParOf" srcId="{0BCE9E2C-8CFA-43AE-9B5A-B7EF5A4E15F8}" destId="{C641E936-E51B-459D-A08B-1937A0721A35}" srcOrd="0" destOrd="0" presId="urn:microsoft.com/office/officeart/2016/7/layout/RepeatingBendingProcessNew"/>
    <dgm:cxn modelId="{57A57580-A991-4BC1-B013-AB492359AEDD}" type="presParOf" srcId="{FF74E86E-864B-47A6-9201-6B3BF86F8E53}" destId="{CDB0D225-EE56-490D-857A-AB203607600B}" srcOrd="2" destOrd="0" presId="urn:microsoft.com/office/officeart/2016/7/layout/RepeatingBendingProcessNew"/>
    <dgm:cxn modelId="{2B1AF4BC-0587-45CA-9049-7335469C60DB}" type="presParOf" srcId="{FF74E86E-864B-47A6-9201-6B3BF86F8E53}" destId="{257A8E1D-C1CC-4DA5-883C-6A9675938A29}" srcOrd="3" destOrd="0" presId="urn:microsoft.com/office/officeart/2016/7/layout/RepeatingBendingProcessNew"/>
    <dgm:cxn modelId="{F845C089-D09F-4661-954A-97E53BA99A16}" type="presParOf" srcId="{257A8E1D-C1CC-4DA5-883C-6A9675938A29}" destId="{79BBD63C-0D2E-465A-AD95-6CFF2490118F}" srcOrd="0" destOrd="0" presId="urn:microsoft.com/office/officeart/2016/7/layout/RepeatingBendingProcessNew"/>
    <dgm:cxn modelId="{D33228ED-030B-4786-B57F-A91C943F79FB}" type="presParOf" srcId="{FF74E86E-864B-47A6-9201-6B3BF86F8E53}" destId="{CD09B89D-05AA-47EB-8850-9498D2CCC644}" srcOrd="4" destOrd="0" presId="urn:microsoft.com/office/officeart/2016/7/layout/RepeatingBendingProcessNew"/>
    <dgm:cxn modelId="{F49EA509-1770-42A9-A196-4289037172F0}" type="presParOf" srcId="{FF74E86E-864B-47A6-9201-6B3BF86F8E53}" destId="{01DB2978-4703-4037-B298-BCD7C50CFA9D}" srcOrd="5" destOrd="0" presId="urn:microsoft.com/office/officeart/2016/7/layout/RepeatingBendingProcessNew"/>
    <dgm:cxn modelId="{684A850A-BA0F-435F-B9AB-3B6587C44EC9}" type="presParOf" srcId="{01DB2978-4703-4037-B298-BCD7C50CFA9D}" destId="{F9E6705B-2372-4444-A16F-701537430389}" srcOrd="0" destOrd="0" presId="urn:microsoft.com/office/officeart/2016/7/layout/RepeatingBendingProcessNew"/>
    <dgm:cxn modelId="{45DA1EC5-3651-4C88-A6C9-BAED9E35A0C5}" type="presParOf" srcId="{FF74E86E-864B-47A6-9201-6B3BF86F8E53}" destId="{B7CB128A-9702-49D6-B1C8-0D22B620F587}" srcOrd="6" destOrd="0" presId="urn:microsoft.com/office/officeart/2016/7/layout/RepeatingBendingProcessNew"/>
    <dgm:cxn modelId="{78691BCD-444D-4212-B703-7490C8CE14E6}" type="presParOf" srcId="{FF74E86E-864B-47A6-9201-6B3BF86F8E53}" destId="{C5465F46-0680-43EF-BFB7-B7CFAE265D6B}" srcOrd="7" destOrd="0" presId="urn:microsoft.com/office/officeart/2016/7/layout/RepeatingBendingProcessNew"/>
    <dgm:cxn modelId="{7CAE2FFD-E70E-4D4A-838D-5949C5EEEE7D}" type="presParOf" srcId="{C5465F46-0680-43EF-BFB7-B7CFAE265D6B}" destId="{C2D60AD1-4BE8-4788-8440-9CD8776B73D4}" srcOrd="0" destOrd="0" presId="urn:microsoft.com/office/officeart/2016/7/layout/RepeatingBendingProcessNew"/>
    <dgm:cxn modelId="{D5F836E3-422E-4D42-97CB-67071E049873}" type="presParOf" srcId="{FF74E86E-864B-47A6-9201-6B3BF86F8E53}" destId="{2FF029DA-89FD-4B04-8981-CBEFD0D70F52}" srcOrd="8" destOrd="0" presId="urn:microsoft.com/office/officeart/2016/7/layout/RepeatingBendingProcessNew"/>
    <dgm:cxn modelId="{33F1F256-0972-49CB-A64E-7BE1B07C8C01}" type="presParOf" srcId="{FF74E86E-864B-47A6-9201-6B3BF86F8E53}" destId="{7F5807CF-E414-4CEB-83AE-CEFFCB5B7FE0}" srcOrd="9" destOrd="0" presId="urn:microsoft.com/office/officeart/2016/7/layout/RepeatingBendingProcessNew"/>
    <dgm:cxn modelId="{BB92056D-A568-404A-9BE6-47E05B4A2913}" type="presParOf" srcId="{7F5807CF-E414-4CEB-83AE-CEFFCB5B7FE0}" destId="{C5B72C69-6245-48AB-BE4A-1B38D9EC2DB0}" srcOrd="0" destOrd="0" presId="urn:microsoft.com/office/officeart/2016/7/layout/RepeatingBendingProcessNew"/>
    <dgm:cxn modelId="{7C7C94DA-8C1B-4BD9-A4F5-DEC8732BE769}" type="presParOf" srcId="{FF74E86E-864B-47A6-9201-6B3BF86F8E53}" destId="{4F88DB55-E5F2-4454-A885-DC575B05339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727F79-DFC7-4B38-9E1E-5229E01FA94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0C6173-9FEF-48D6-A4EA-4E9FB36B63AA}">
      <dgm:prSet/>
      <dgm:spPr/>
      <dgm:t>
        <a:bodyPr/>
        <a:lstStyle/>
        <a:p>
          <a:r>
            <a:rPr lang="en-US"/>
            <a:t>Cloud computing : Delivery of computing services (servers, storage, databases, networking, software, etc.) over the internet.</a:t>
          </a:r>
        </a:p>
      </dgm:t>
    </dgm:pt>
    <dgm:pt modelId="{F01C9022-47A3-4FBB-85DA-1E28841EB0F1}" type="parTrans" cxnId="{42034C70-05EF-4A95-A5D3-0E5D69763C4A}">
      <dgm:prSet/>
      <dgm:spPr/>
      <dgm:t>
        <a:bodyPr/>
        <a:lstStyle/>
        <a:p>
          <a:endParaRPr lang="en-US"/>
        </a:p>
      </dgm:t>
    </dgm:pt>
    <dgm:pt modelId="{046A81B4-0054-43FD-9FD4-54F9E309875A}" type="sibTrans" cxnId="{42034C70-05EF-4A95-A5D3-0E5D69763C4A}">
      <dgm:prSet/>
      <dgm:spPr/>
      <dgm:t>
        <a:bodyPr/>
        <a:lstStyle/>
        <a:p>
          <a:endParaRPr lang="en-US"/>
        </a:p>
      </dgm:t>
    </dgm:pt>
    <dgm:pt modelId="{44768519-4358-4870-951D-5DFD1D5AED1A}">
      <dgm:prSet/>
      <dgm:spPr/>
      <dgm:t>
        <a:bodyPr/>
        <a:lstStyle/>
        <a:p>
          <a:r>
            <a:rPr lang="en-US"/>
            <a:t>Services model:</a:t>
          </a:r>
        </a:p>
      </dgm:t>
    </dgm:pt>
    <dgm:pt modelId="{1CEDDFDC-F09F-41DB-BFB3-E7CF71FAF6D6}" type="parTrans" cxnId="{5467C7EF-CDEC-43C1-9DC1-735C2CE29A39}">
      <dgm:prSet/>
      <dgm:spPr/>
      <dgm:t>
        <a:bodyPr/>
        <a:lstStyle/>
        <a:p>
          <a:endParaRPr lang="en-US"/>
        </a:p>
      </dgm:t>
    </dgm:pt>
    <dgm:pt modelId="{BB8D4204-35DC-48F2-972F-DB96F08C64CC}" type="sibTrans" cxnId="{5467C7EF-CDEC-43C1-9DC1-735C2CE29A39}">
      <dgm:prSet/>
      <dgm:spPr/>
      <dgm:t>
        <a:bodyPr/>
        <a:lstStyle/>
        <a:p>
          <a:endParaRPr lang="en-US"/>
        </a:p>
      </dgm:t>
    </dgm:pt>
    <dgm:pt modelId="{C4747355-CF0C-4C89-A777-935314E9E494}">
      <dgm:prSet/>
      <dgm:spPr/>
      <dgm:t>
        <a:bodyPr/>
        <a:lstStyle/>
        <a:p>
          <a:r>
            <a:rPr lang="en-US"/>
            <a:t>SaaS: software as a service.</a:t>
          </a:r>
        </a:p>
      </dgm:t>
    </dgm:pt>
    <dgm:pt modelId="{2E33185E-66D8-4975-B78C-7DD6547B91BF}" type="parTrans" cxnId="{91EDA0E8-4CB0-46FB-B4B8-DA357FF57A60}">
      <dgm:prSet/>
      <dgm:spPr/>
      <dgm:t>
        <a:bodyPr/>
        <a:lstStyle/>
        <a:p>
          <a:endParaRPr lang="en-US"/>
        </a:p>
      </dgm:t>
    </dgm:pt>
    <dgm:pt modelId="{6BEA1490-74D8-4E8C-8B83-786139A3BE2B}" type="sibTrans" cxnId="{91EDA0E8-4CB0-46FB-B4B8-DA357FF57A60}">
      <dgm:prSet/>
      <dgm:spPr/>
      <dgm:t>
        <a:bodyPr/>
        <a:lstStyle/>
        <a:p>
          <a:endParaRPr lang="en-US"/>
        </a:p>
      </dgm:t>
    </dgm:pt>
    <dgm:pt modelId="{73166031-57E6-4712-8407-6C113566EB82}">
      <dgm:prSet/>
      <dgm:spPr/>
      <dgm:t>
        <a:bodyPr/>
        <a:lstStyle/>
        <a:p>
          <a:r>
            <a:rPr lang="en-US"/>
            <a:t>IaaS : infrastructure as a service.</a:t>
          </a:r>
        </a:p>
      </dgm:t>
    </dgm:pt>
    <dgm:pt modelId="{6CB8C20D-EA01-4F4D-AD85-4B2E43B0901D}" type="parTrans" cxnId="{BA14E8C1-5A4B-4970-B48D-924473D3B09E}">
      <dgm:prSet/>
      <dgm:spPr/>
      <dgm:t>
        <a:bodyPr/>
        <a:lstStyle/>
        <a:p>
          <a:endParaRPr lang="en-US"/>
        </a:p>
      </dgm:t>
    </dgm:pt>
    <dgm:pt modelId="{964923E7-769F-4046-8AE7-3D99D4CCFA9D}" type="sibTrans" cxnId="{BA14E8C1-5A4B-4970-B48D-924473D3B09E}">
      <dgm:prSet/>
      <dgm:spPr/>
      <dgm:t>
        <a:bodyPr/>
        <a:lstStyle/>
        <a:p>
          <a:endParaRPr lang="en-US"/>
        </a:p>
      </dgm:t>
    </dgm:pt>
    <dgm:pt modelId="{8B95BC22-056F-4ECA-B1F4-3B6A87B36277}">
      <dgm:prSet/>
      <dgm:spPr/>
      <dgm:t>
        <a:bodyPr/>
        <a:lstStyle/>
        <a:p>
          <a:r>
            <a:rPr lang="en-US"/>
            <a:t>PaaS: platform as a service.</a:t>
          </a:r>
        </a:p>
      </dgm:t>
    </dgm:pt>
    <dgm:pt modelId="{31C830AD-AE7A-4303-9172-55B060DBC1E3}" type="parTrans" cxnId="{D60CF35A-0F8C-47AB-880C-F565642C8340}">
      <dgm:prSet/>
      <dgm:spPr/>
      <dgm:t>
        <a:bodyPr/>
        <a:lstStyle/>
        <a:p>
          <a:endParaRPr lang="en-US"/>
        </a:p>
      </dgm:t>
    </dgm:pt>
    <dgm:pt modelId="{FCC62FD7-7E19-4A5A-BCBA-FDA679B17D19}" type="sibTrans" cxnId="{D60CF35A-0F8C-47AB-880C-F565642C8340}">
      <dgm:prSet/>
      <dgm:spPr/>
      <dgm:t>
        <a:bodyPr/>
        <a:lstStyle/>
        <a:p>
          <a:endParaRPr lang="en-US"/>
        </a:p>
      </dgm:t>
    </dgm:pt>
    <dgm:pt modelId="{9B801AE2-449D-4156-8453-443D4B8B689D}" type="pres">
      <dgm:prSet presAssocID="{23727F79-DFC7-4B38-9E1E-5229E01FA942}" presName="vert0" presStyleCnt="0">
        <dgm:presLayoutVars>
          <dgm:dir/>
          <dgm:animOne val="branch"/>
          <dgm:animLvl val="lvl"/>
        </dgm:presLayoutVars>
      </dgm:prSet>
      <dgm:spPr/>
    </dgm:pt>
    <dgm:pt modelId="{A98233A9-AEFC-409A-9992-DB99408FC3C9}" type="pres">
      <dgm:prSet presAssocID="{810C6173-9FEF-48D6-A4EA-4E9FB36B63AA}" presName="thickLine" presStyleLbl="alignNode1" presStyleIdx="0" presStyleCnt="5"/>
      <dgm:spPr/>
    </dgm:pt>
    <dgm:pt modelId="{926B33F8-5AAD-4698-8512-5EF14D5C19EA}" type="pres">
      <dgm:prSet presAssocID="{810C6173-9FEF-48D6-A4EA-4E9FB36B63AA}" presName="horz1" presStyleCnt="0"/>
      <dgm:spPr/>
    </dgm:pt>
    <dgm:pt modelId="{2D2F92D5-AF08-42DC-B7E4-F37F91134857}" type="pres">
      <dgm:prSet presAssocID="{810C6173-9FEF-48D6-A4EA-4E9FB36B63AA}" presName="tx1" presStyleLbl="revTx" presStyleIdx="0" presStyleCnt="5"/>
      <dgm:spPr/>
    </dgm:pt>
    <dgm:pt modelId="{F3756809-450B-40EC-BBF3-08B76820984C}" type="pres">
      <dgm:prSet presAssocID="{810C6173-9FEF-48D6-A4EA-4E9FB36B63AA}" presName="vert1" presStyleCnt="0"/>
      <dgm:spPr/>
    </dgm:pt>
    <dgm:pt modelId="{9ECEFE5D-343F-4E00-9B9A-8D957339A192}" type="pres">
      <dgm:prSet presAssocID="{44768519-4358-4870-951D-5DFD1D5AED1A}" presName="thickLine" presStyleLbl="alignNode1" presStyleIdx="1" presStyleCnt="5"/>
      <dgm:spPr/>
    </dgm:pt>
    <dgm:pt modelId="{E37E4CF6-DEC6-475A-9B45-D56317F88C24}" type="pres">
      <dgm:prSet presAssocID="{44768519-4358-4870-951D-5DFD1D5AED1A}" presName="horz1" presStyleCnt="0"/>
      <dgm:spPr/>
    </dgm:pt>
    <dgm:pt modelId="{445BB90A-A133-4D9D-8F2A-E46B27B7C364}" type="pres">
      <dgm:prSet presAssocID="{44768519-4358-4870-951D-5DFD1D5AED1A}" presName="tx1" presStyleLbl="revTx" presStyleIdx="1" presStyleCnt="5"/>
      <dgm:spPr/>
    </dgm:pt>
    <dgm:pt modelId="{866144C3-4C2D-47B2-B10A-E3F21E3E25CF}" type="pres">
      <dgm:prSet presAssocID="{44768519-4358-4870-951D-5DFD1D5AED1A}" presName="vert1" presStyleCnt="0"/>
      <dgm:spPr/>
    </dgm:pt>
    <dgm:pt modelId="{787B66CE-2413-477D-8297-59CD5F28783D}" type="pres">
      <dgm:prSet presAssocID="{C4747355-CF0C-4C89-A777-935314E9E494}" presName="thickLine" presStyleLbl="alignNode1" presStyleIdx="2" presStyleCnt="5"/>
      <dgm:spPr/>
    </dgm:pt>
    <dgm:pt modelId="{FFD4238D-BE7E-4839-ADDA-971D187470BC}" type="pres">
      <dgm:prSet presAssocID="{C4747355-CF0C-4C89-A777-935314E9E494}" presName="horz1" presStyleCnt="0"/>
      <dgm:spPr/>
    </dgm:pt>
    <dgm:pt modelId="{DC3BA950-A299-4914-93B6-AAB477720215}" type="pres">
      <dgm:prSet presAssocID="{C4747355-CF0C-4C89-A777-935314E9E494}" presName="tx1" presStyleLbl="revTx" presStyleIdx="2" presStyleCnt="5"/>
      <dgm:spPr/>
    </dgm:pt>
    <dgm:pt modelId="{DD2BB7D2-B730-41C2-BF0E-75A401803559}" type="pres">
      <dgm:prSet presAssocID="{C4747355-CF0C-4C89-A777-935314E9E494}" presName="vert1" presStyleCnt="0"/>
      <dgm:spPr/>
    </dgm:pt>
    <dgm:pt modelId="{F67A8D2F-0F33-4E3D-BE48-720713AA5545}" type="pres">
      <dgm:prSet presAssocID="{73166031-57E6-4712-8407-6C113566EB82}" presName="thickLine" presStyleLbl="alignNode1" presStyleIdx="3" presStyleCnt="5"/>
      <dgm:spPr/>
    </dgm:pt>
    <dgm:pt modelId="{E6ECE1A0-5AF7-4625-AE38-C4DB4105DD16}" type="pres">
      <dgm:prSet presAssocID="{73166031-57E6-4712-8407-6C113566EB82}" presName="horz1" presStyleCnt="0"/>
      <dgm:spPr/>
    </dgm:pt>
    <dgm:pt modelId="{EC8BE81B-5CD4-49BA-B291-5F292F148D65}" type="pres">
      <dgm:prSet presAssocID="{73166031-57E6-4712-8407-6C113566EB82}" presName="tx1" presStyleLbl="revTx" presStyleIdx="3" presStyleCnt="5"/>
      <dgm:spPr/>
    </dgm:pt>
    <dgm:pt modelId="{7FDDE4C5-1109-49A2-8C16-A3BCE3E74948}" type="pres">
      <dgm:prSet presAssocID="{73166031-57E6-4712-8407-6C113566EB82}" presName="vert1" presStyleCnt="0"/>
      <dgm:spPr/>
    </dgm:pt>
    <dgm:pt modelId="{D9A2C321-4A65-41CA-A004-B3CB4F801326}" type="pres">
      <dgm:prSet presAssocID="{8B95BC22-056F-4ECA-B1F4-3B6A87B36277}" presName="thickLine" presStyleLbl="alignNode1" presStyleIdx="4" presStyleCnt="5"/>
      <dgm:spPr/>
    </dgm:pt>
    <dgm:pt modelId="{41C51024-0074-40B1-A2C4-A3C3939AED3F}" type="pres">
      <dgm:prSet presAssocID="{8B95BC22-056F-4ECA-B1F4-3B6A87B36277}" presName="horz1" presStyleCnt="0"/>
      <dgm:spPr/>
    </dgm:pt>
    <dgm:pt modelId="{5B54B84E-42B4-484C-A624-40C37F065167}" type="pres">
      <dgm:prSet presAssocID="{8B95BC22-056F-4ECA-B1F4-3B6A87B36277}" presName="tx1" presStyleLbl="revTx" presStyleIdx="4" presStyleCnt="5"/>
      <dgm:spPr/>
    </dgm:pt>
    <dgm:pt modelId="{C64B44AF-2815-4381-8CCB-7DCB79871F88}" type="pres">
      <dgm:prSet presAssocID="{8B95BC22-056F-4ECA-B1F4-3B6A87B36277}" presName="vert1" presStyleCnt="0"/>
      <dgm:spPr/>
    </dgm:pt>
  </dgm:ptLst>
  <dgm:cxnLst>
    <dgm:cxn modelId="{3BFDC20B-4D93-4C28-8B11-8D9B82917DF8}" type="presOf" srcId="{23727F79-DFC7-4B38-9E1E-5229E01FA942}" destId="{9B801AE2-449D-4156-8453-443D4B8B689D}" srcOrd="0" destOrd="0" presId="urn:microsoft.com/office/officeart/2008/layout/LinedList"/>
    <dgm:cxn modelId="{68F90B45-382E-41DF-B8AB-56582E72B60B}" type="presOf" srcId="{73166031-57E6-4712-8407-6C113566EB82}" destId="{EC8BE81B-5CD4-49BA-B291-5F292F148D65}" srcOrd="0" destOrd="0" presId="urn:microsoft.com/office/officeart/2008/layout/LinedList"/>
    <dgm:cxn modelId="{42034C70-05EF-4A95-A5D3-0E5D69763C4A}" srcId="{23727F79-DFC7-4B38-9E1E-5229E01FA942}" destId="{810C6173-9FEF-48D6-A4EA-4E9FB36B63AA}" srcOrd="0" destOrd="0" parTransId="{F01C9022-47A3-4FBB-85DA-1E28841EB0F1}" sibTransId="{046A81B4-0054-43FD-9FD4-54F9E309875A}"/>
    <dgm:cxn modelId="{D60CF35A-0F8C-47AB-880C-F565642C8340}" srcId="{23727F79-DFC7-4B38-9E1E-5229E01FA942}" destId="{8B95BC22-056F-4ECA-B1F4-3B6A87B36277}" srcOrd="4" destOrd="0" parTransId="{31C830AD-AE7A-4303-9172-55B060DBC1E3}" sibTransId="{FCC62FD7-7E19-4A5A-BCBA-FDA679B17D19}"/>
    <dgm:cxn modelId="{A25445B8-891B-4FC7-A456-1A70C99B654D}" type="presOf" srcId="{810C6173-9FEF-48D6-A4EA-4E9FB36B63AA}" destId="{2D2F92D5-AF08-42DC-B7E4-F37F91134857}" srcOrd="0" destOrd="0" presId="urn:microsoft.com/office/officeart/2008/layout/LinedList"/>
    <dgm:cxn modelId="{BA14E8C1-5A4B-4970-B48D-924473D3B09E}" srcId="{23727F79-DFC7-4B38-9E1E-5229E01FA942}" destId="{73166031-57E6-4712-8407-6C113566EB82}" srcOrd="3" destOrd="0" parTransId="{6CB8C20D-EA01-4F4D-AD85-4B2E43B0901D}" sibTransId="{964923E7-769F-4046-8AE7-3D99D4CCFA9D}"/>
    <dgm:cxn modelId="{C87A50C5-ED0B-409B-9A7E-194212100A69}" type="presOf" srcId="{8B95BC22-056F-4ECA-B1F4-3B6A87B36277}" destId="{5B54B84E-42B4-484C-A624-40C37F065167}" srcOrd="0" destOrd="0" presId="urn:microsoft.com/office/officeart/2008/layout/LinedList"/>
    <dgm:cxn modelId="{975B3CC8-D0D7-4364-B666-758C9769D7AB}" type="presOf" srcId="{C4747355-CF0C-4C89-A777-935314E9E494}" destId="{DC3BA950-A299-4914-93B6-AAB477720215}" srcOrd="0" destOrd="0" presId="urn:microsoft.com/office/officeart/2008/layout/LinedList"/>
    <dgm:cxn modelId="{FD2A3FD1-EED5-4DFC-94E4-784796C331FC}" type="presOf" srcId="{44768519-4358-4870-951D-5DFD1D5AED1A}" destId="{445BB90A-A133-4D9D-8F2A-E46B27B7C364}" srcOrd="0" destOrd="0" presId="urn:microsoft.com/office/officeart/2008/layout/LinedList"/>
    <dgm:cxn modelId="{91EDA0E8-4CB0-46FB-B4B8-DA357FF57A60}" srcId="{23727F79-DFC7-4B38-9E1E-5229E01FA942}" destId="{C4747355-CF0C-4C89-A777-935314E9E494}" srcOrd="2" destOrd="0" parTransId="{2E33185E-66D8-4975-B78C-7DD6547B91BF}" sibTransId="{6BEA1490-74D8-4E8C-8B83-786139A3BE2B}"/>
    <dgm:cxn modelId="{5467C7EF-CDEC-43C1-9DC1-735C2CE29A39}" srcId="{23727F79-DFC7-4B38-9E1E-5229E01FA942}" destId="{44768519-4358-4870-951D-5DFD1D5AED1A}" srcOrd="1" destOrd="0" parTransId="{1CEDDFDC-F09F-41DB-BFB3-E7CF71FAF6D6}" sibTransId="{BB8D4204-35DC-48F2-972F-DB96F08C64CC}"/>
    <dgm:cxn modelId="{8191F76A-F1EF-44D5-B6A1-0027714F2141}" type="presParOf" srcId="{9B801AE2-449D-4156-8453-443D4B8B689D}" destId="{A98233A9-AEFC-409A-9992-DB99408FC3C9}" srcOrd="0" destOrd="0" presId="urn:microsoft.com/office/officeart/2008/layout/LinedList"/>
    <dgm:cxn modelId="{E9B75826-DF95-427D-99C2-0AE71F2E7750}" type="presParOf" srcId="{9B801AE2-449D-4156-8453-443D4B8B689D}" destId="{926B33F8-5AAD-4698-8512-5EF14D5C19EA}" srcOrd="1" destOrd="0" presId="urn:microsoft.com/office/officeart/2008/layout/LinedList"/>
    <dgm:cxn modelId="{96D84A91-D5A9-4213-83CA-E8D13C81D33C}" type="presParOf" srcId="{926B33F8-5AAD-4698-8512-5EF14D5C19EA}" destId="{2D2F92D5-AF08-42DC-B7E4-F37F91134857}" srcOrd="0" destOrd="0" presId="urn:microsoft.com/office/officeart/2008/layout/LinedList"/>
    <dgm:cxn modelId="{AD3F0CAA-02E5-44CD-9490-49B731C77C3E}" type="presParOf" srcId="{926B33F8-5AAD-4698-8512-5EF14D5C19EA}" destId="{F3756809-450B-40EC-BBF3-08B76820984C}" srcOrd="1" destOrd="0" presId="urn:microsoft.com/office/officeart/2008/layout/LinedList"/>
    <dgm:cxn modelId="{7650F144-4AD2-4AD1-810B-96FC4B4B29E7}" type="presParOf" srcId="{9B801AE2-449D-4156-8453-443D4B8B689D}" destId="{9ECEFE5D-343F-4E00-9B9A-8D957339A192}" srcOrd="2" destOrd="0" presId="urn:microsoft.com/office/officeart/2008/layout/LinedList"/>
    <dgm:cxn modelId="{12757AA5-D3C6-416B-BD67-8E320830BA80}" type="presParOf" srcId="{9B801AE2-449D-4156-8453-443D4B8B689D}" destId="{E37E4CF6-DEC6-475A-9B45-D56317F88C24}" srcOrd="3" destOrd="0" presId="urn:microsoft.com/office/officeart/2008/layout/LinedList"/>
    <dgm:cxn modelId="{FD97CBA2-D43F-471D-9EB2-EE258323D972}" type="presParOf" srcId="{E37E4CF6-DEC6-475A-9B45-D56317F88C24}" destId="{445BB90A-A133-4D9D-8F2A-E46B27B7C364}" srcOrd="0" destOrd="0" presId="urn:microsoft.com/office/officeart/2008/layout/LinedList"/>
    <dgm:cxn modelId="{E8829626-BCDA-4831-8012-6D6C93AB3826}" type="presParOf" srcId="{E37E4CF6-DEC6-475A-9B45-D56317F88C24}" destId="{866144C3-4C2D-47B2-B10A-E3F21E3E25CF}" srcOrd="1" destOrd="0" presId="urn:microsoft.com/office/officeart/2008/layout/LinedList"/>
    <dgm:cxn modelId="{04408610-A6BA-4659-94F6-79A8C7509140}" type="presParOf" srcId="{9B801AE2-449D-4156-8453-443D4B8B689D}" destId="{787B66CE-2413-477D-8297-59CD5F28783D}" srcOrd="4" destOrd="0" presId="urn:microsoft.com/office/officeart/2008/layout/LinedList"/>
    <dgm:cxn modelId="{5FC2839A-E4BC-4E08-97D0-43537F3891BE}" type="presParOf" srcId="{9B801AE2-449D-4156-8453-443D4B8B689D}" destId="{FFD4238D-BE7E-4839-ADDA-971D187470BC}" srcOrd="5" destOrd="0" presId="urn:microsoft.com/office/officeart/2008/layout/LinedList"/>
    <dgm:cxn modelId="{759BDD3A-CB83-4CE5-A43B-86A407269A85}" type="presParOf" srcId="{FFD4238D-BE7E-4839-ADDA-971D187470BC}" destId="{DC3BA950-A299-4914-93B6-AAB477720215}" srcOrd="0" destOrd="0" presId="urn:microsoft.com/office/officeart/2008/layout/LinedList"/>
    <dgm:cxn modelId="{4C18B183-49E6-4815-B284-B4DBC70EED5F}" type="presParOf" srcId="{FFD4238D-BE7E-4839-ADDA-971D187470BC}" destId="{DD2BB7D2-B730-41C2-BF0E-75A401803559}" srcOrd="1" destOrd="0" presId="urn:microsoft.com/office/officeart/2008/layout/LinedList"/>
    <dgm:cxn modelId="{B042BA0A-B852-4D5B-9C46-961AC50F1C4F}" type="presParOf" srcId="{9B801AE2-449D-4156-8453-443D4B8B689D}" destId="{F67A8D2F-0F33-4E3D-BE48-720713AA5545}" srcOrd="6" destOrd="0" presId="urn:microsoft.com/office/officeart/2008/layout/LinedList"/>
    <dgm:cxn modelId="{E80EF3F5-35E2-4DA8-B9D9-3177840BFEE6}" type="presParOf" srcId="{9B801AE2-449D-4156-8453-443D4B8B689D}" destId="{E6ECE1A0-5AF7-4625-AE38-C4DB4105DD16}" srcOrd="7" destOrd="0" presId="urn:microsoft.com/office/officeart/2008/layout/LinedList"/>
    <dgm:cxn modelId="{289D12DF-E71F-4173-A0FB-C8FE58FB805B}" type="presParOf" srcId="{E6ECE1A0-5AF7-4625-AE38-C4DB4105DD16}" destId="{EC8BE81B-5CD4-49BA-B291-5F292F148D65}" srcOrd="0" destOrd="0" presId="urn:microsoft.com/office/officeart/2008/layout/LinedList"/>
    <dgm:cxn modelId="{96AD3F21-ED59-46C0-9885-90750C26EA91}" type="presParOf" srcId="{E6ECE1A0-5AF7-4625-AE38-C4DB4105DD16}" destId="{7FDDE4C5-1109-49A2-8C16-A3BCE3E74948}" srcOrd="1" destOrd="0" presId="urn:microsoft.com/office/officeart/2008/layout/LinedList"/>
    <dgm:cxn modelId="{10CF984F-5227-45AA-8542-61939CF96F83}" type="presParOf" srcId="{9B801AE2-449D-4156-8453-443D4B8B689D}" destId="{D9A2C321-4A65-41CA-A004-B3CB4F801326}" srcOrd="8" destOrd="0" presId="urn:microsoft.com/office/officeart/2008/layout/LinedList"/>
    <dgm:cxn modelId="{6FA29AEF-9BA7-4491-9395-78695496EDC1}" type="presParOf" srcId="{9B801AE2-449D-4156-8453-443D4B8B689D}" destId="{41C51024-0074-40B1-A2C4-A3C3939AED3F}" srcOrd="9" destOrd="0" presId="urn:microsoft.com/office/officeart/2008/layout/LinedList"/>
    <dgm:cxn modelId="{D9E2FB5D-4E5E-4A27-B390-BC68A0B2E920}" type="presParOf" srcId="{41C51024-0074-40B1-A2C4-A3C3939AED3F}" destId="{5B54B84E-42B4-484C-A624-40C37F065167}" srcOrd="0" destOrd="0" presId="urn:microsoft.com/office/officeart/2008/layout/LinedList"/>
    <dgm:cxn modelId="{FD63C517-FE6B-4E4B-B0C6-8C8790A6DA84}" type="presParOf" srcId="{41C51024-0074-40B1-A2C4-A3C3939AED3F}" destId="{C64B44AF-2815-4381-8CCB-7DCB79871F8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769CFA-BD40-4EFE-9D79-13F36D9F2D3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228D368-719C-484E-8E53-C15E7A6EB07D}">
      <dgm:prSet/>
      <dgm:spPr/>
      <dgm:t>
        <a:bodyPr/>
        <a:lstStyle/>
        <a:p>
          <a:r>
            <a:rPr lang="en-US"/>
            <a:t>Public cloud : services are delivered over the public internet.</a:t>
          </a:r>
        </a:p>
      </dgm:t>
    </dgm:pt>
    <dgm:pt modelId="{841F1A11-72AD-4000-9121-72FDE8E871C2}" type="parTrans" cxnId="{83178EF4-C4A8-4F14-B970-FB46D59CBF52}">
      <dgm:prSet/>
      <dgm:spPr/>
      <dgm:t>
        <a:bodyPr/>
        <a:lstStyle/>
        <a:p>
          <a:endParaRPr lang="en-US"/>
        </a:p>
      </dgm:t>
    </dgm:pt>
    <dgm:pt modelId="{F362716E-5824-4153-93C6-0443DFAB0EF2}" type="sibTrans" cxnId="{83178EF4-C4A8-4F14-B970-FB46D59CBF52}">
      <dgm:prSet/>
      <dgm:spPr/>
      <dgm:t>
        <a:bodyPr/>
        <a:lstStyle/>
        <a:p>
          <a:endParaRPr lang="en-US"/>
        </a:p>
      </dgm:t>
    </dgm:pt>
    <dgm:pt modelId="{00A7AA40-60AC-4428-95F9-72D943690774}">
      <dgm:prSet/>
      <dgm:spPr/>
      <dgm:t>
        <a:bodyPr/>
        <a:lstStyle/>
        <a:p>
          <a:r>
            <a:rPr lang="en-US"/>
            <a:t>Private cloud:  services are maintained on a private network.</a:t>
          </a:r>
        </a:p>
      </dgm:t>
    </dgm:pt>
    <dgm:pt modelId="{3C3E63A9-396E-4B88-BBE7-A80C9F004B0F}" type="parTrans" cxnId="{DD2846E8-F190-443D-8617-C91AD5AC694A}">
      <dgm:prSet/>
      <dgm:spPr/>
      <dgm:t>
        <a:bodyPr/>
        <a:lstStyle/>
        <a:p>
          <a:endParaRPr lang="en-US"/>
        </a:p>
      </dgm:t>
    </dgm:pt>
    <dgm:pt modelId="{6855FFF6-5B16-4F53-9458-9006E2FA0C55}" type="sibTrans" cxnId="{DD2846E8-F190-443D-8617-C91AD5AC694A}">
      <dgm:prSet/>
      <dgm:spPr/>
      <dgm:t>
        <a:bodyPr/>
        <a:lstStyle/>
        <a:p>
          <a:endParaRPr lang="en-US"/>
        </a:p>
      </dgm:t>
    </dgm:pt>
    <dgm:pt modelId="{818613A4-C40B-445A-8DB6-38B55D356BF4}">
      <dgm:prSet/>
      <dgm:spPr/>
      <dgm:t>
        <a:bodyPr/>
        <a:lstStyle/>
        <a:p>
          <a:r>
            <a:rPr lang="en-US"/>
            <a:t>Hybrid cloud: Combines public and private clouds, offering flexibility.</a:t>
          </a:r>
        </a:p>
      </dgm:t>
    </dgm:pt>
    <dgm:pt modelId="{D135D4E2-87C0-4016-BB20-E22E48C134EA}" type="parTrans" cxnId="{08E9BECD-28C6-4E52-B760-74DD865CD04C}">
      <dgm:prSet/>
      <dgm:spPr/>
      <dgm:t>
        <a:bodyPr/>
        <a:lstStyle/>
        <a:p>
          <a:endParaRPr lang="en-US"/>
        </a:p>
      </dgm:t>
    </dgm:pt>
    <dgm:pt modelId="{6CEDC65F-FC15-4989-90F3-F8ED6DE99E28}" type="sibTrans" cxnId="{08E9BECD-28C6-4E52-B760-74DD865CD04C}">
      <dgm:prSet/>
      <dgm:spPr/>
      <dgm:t>
        <a:bodyPr/>
        <a:lstStyle/>
        <a:p>
          <a:endParaRPr lang="en-US"/>
        </a:p>
      </dgm:t>
    </dgm:pt>
    <dgm:pt modelId="{79822F47-2649-46BD-892D-BD8CECC640B5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Community cloud: sharing- cloud</a:t>
          </a:r>
        </a:p>
      </dgm:t>
    </dgm:pt>
    <dgm:pt modelId="{3FB1455C-E051-4D92-94B8-B1B4FD736322}" type="parTrans" cxnId="{EB6365D7-5AAB-4AC6-8504-102B30724B97}">
      <dgm:prSet/>
      <dgm:spPr/>
    </dgm:pt>
    <dgm:pt modelId="{3B5B9E00-0DE3-44DD-8DB3-3C5D68A7BCCA}" type="sibTrans" cxnId="{EB6365D7-5AAB-4AC6-8504-102B30724B97}">
      <dgm:prSet/>
      <dgm:spPr/>
      <dgm:t>
        <a:bodyPr/>
        <a:lstStyle/>
        <a:p>
          <a:endParaRPr lang="en-US"/>
        </a:p>
      </dgm:t>
    </dgm:pt>
    <dgm:pt modelId="{2820483C-1065-4ADD-A010-6361682A44AE}" type="pres">
      <dgm:prSet presAssocID="{A3769CFA-BD40-4EFE-9D79-13F36D9F2D3A}" presName="vert0" presStyleCnt="0">
        <dgm:presLayoutVars>
          <dgm:dir/>
          <dgm:animOne val="branch"/>
          <dgm:animLvl val="lvl"/>
        </dgm:presLayoutVars>
      </dgm:prSet>
      <dgm:spPr/>
    </dgm:pt>
    <dgm:pt modelId="{2EA61E35-61FD-478A-9AC8-FE5B1BB73DB6}" type="pres">
      <dgm:prSet presAssocID="{4228D368-719C-484E-8E53-C15E7A6EB07D}" presName="thickLine" presStyleLbl="alignNode1" presStyleIdx="0" presStyleCnt="4"/>
      <dgm:spPr/>
    </dgm:pt>
    <dgm:pt modelId="{2D965ABE-96FA-4D29-A167-6D259837E663}" type="pres">
      <dgm:prSet presAssocID="{4228D368-719C-484E-8E53-C15E7A6EB07D}" presName="horz1" presStyleCnt="0"/>
      <dgm:spPr/>
    </dgm:pt>
    <dgm:pt modelId="{8B6B3A69-8B53-4AC3-AD3C-55E78925900D}" type="pres">
      <dgm:prSet presAssocID="{4228D368-719C-484E-8E53-C15E7A6EB07D}" presName="tx1" presStyleLbl="revTx" presStyleIdx="0" presStyleCnt="4"/>
      <dgm:spPr/>
    </dgm:pt>
    <dgm:pt modelId="{B18A3056-1C56-4C9F-927D-00555FE6C894}" type="pres">
      <dgm:prSet presAssocID="{4228D368-719C-484E-8E53-C15E7A6EB07D}" presName="vert1" presStyleCnt="0"/>
      <dgm:spPr/>
    </dgm:pt>
    <dgm:pt modelId="{C30223E0-5E8A-4772-8511-67ECC39F4032}" type="pres">
      <dgm:prSet presAssocID="{00A7AA40-60AC-4428-95F9-72D943690774}" presName="thickLine" presStyleLbl="alignNode1" presStyleIdx="1" presStyleCnt="4"/>
      <dgm:spPr/>
    </dgm:pt>
    <dgm:pt modelId="{6F25F5B5-2E21-4208-BBED-F4A30FDD346E}" type="pres">
      <dgm:prSet presAssocID="{00A7AA40-60AC-4428-95F9-72D943690774}" presName="horz1" presStyleCnt="0"/>
      <dgm:spPr/>
    </dgm:pt>
    <dgm:pt modelId="{D8F31D38-0767-4DDD-914D-2D7937D948E2}" type="pres">
      <dgm:prSet presAssocID="{00A7AA40-60AC-4428-95F9-72D943690774}" presName="tx1" presStyleLbl="revTx" presStyleIdx="1" presStyleCnt="4"/>
      <dgm:spPr/>
    </dgm:pt>
    <dgm:pt modelId="{1F008B93-739B-4AF5-BCBA-4BA8EDED617D}" type="pres">
      <dgm:prSet presAssocID="{00A7AA40-60AC-4428-95F9-72D943690774}" presName="vert1" presStyleCnt="0"/>
      <dgm:spPr/>
    </dgm:pt>
    <dgm:pt modelId="{8E4AD8DA-39D7-4C7C-AA5D-63B5339FB441}" type="pres">
      <dgm:prSet presAssocID="{818613A4-C40B-445A-8DB6-38B55D356BF4}" presName="thickLine" presStyleLbl="alignNode1" presStyleIdx="2" presStyleCnt="4"/>
      <dgm:spPr/>
    </dgm:pt>
    <dgm:pt modelId="{D79F0EB1-FEFF-4AC6-8169-EDB617F7FBC9}" type="pres">
      <dgm:prSet presAssocID="{818613A4-C40B-445A-8DB6-38B55D356BF4}" presName="horz1" presStyleCnt="0"/>
      <dgm:spPr/>
    </dgm:pt>
    <dgm:pt modelId="{C2338CD1-C680-4005-81DD-0B9F5B835E51}" type="pres">
      <dgm:prSet presAssocID="{818613A4-C40B-445A-8DB6-38B55D356BF4}" presName="tx1" presStyleLbl="revTx" presStyleIdx="2" presStyleCnt="4"/>
      <dgm:spPr/>
    </dgm:pt>
    <dgm:pt modelId="{28263F7A-7DA0-4191-810F-9A4E6C51AE42}" type="pres">
      <dgm:prSet presAssocID="{818613A4-C40B-445A-8DB6-38B55D356BF4}" presName="vert1" presStyleCnt="0"/>
      <dgm:spPr/>
    </dgm:pt>
    <dgm:pt modelId="{F65A5F6D-4907-4CE8-AC7A-9266D8C0DDD9}" type="pres">
      <dgm:prSet presAssocID="{79822F47-2649-46BD-892D-BD8CECC640B5}" presName="thickLine" presStyleLbl="alignNode1" presStyleIdx="3" presStyleCnt="4"/>
      <dgm:spPr/>
    </dgm:pt>
    <dgm:pt modelId="{E758677E-6265-4433-BECD-25B828015978}" type="pres">
      <dgm:prSet presAssocID="{79822F47-2649-46BD-892D-BD8CECC640B5}" presName="horz1" presStyleCnt="0"/>
      <dgm:spPr/>
    </dgm:pt>
    <dgm:pt modelId="{B62F0E8B-19C3-4998-88A3-D54913911FC5}" type="pres">
      <dgm:prSet presAssocID="{79822F47-2649-46BD-892D-BD8CECC640B5}" presName="tx1" presStyleLbl="revTx" presStyleIdx="3" presStyleCnt="4"/>
      <dgm:spPr/>
    </dgm:pt>
    <dgm:pt modelId="{561D2C41-221C-4344-B7B6-2B96B4E74739}" type="pres">
      <dgm:prSet presAssocID="{79822F47-2649-46BD-892D-BD8CECC640B5}" presName="vert1" presStyleCnt="0"/>
      <dgm:spPr/>
    </dgm:pt>
  </dgm:ptLst>
  <dgm:cxnLst>
    <dgm:cxn modelId="{B22C333C-78FC-49EE-B1C8-1D1E04F00E8E}" type="presOf" srcId="{4228D368-719C-484E-8E53-C15E7A6EB07D}" destId="{8B6B3A69-8B53-4AC3-AD3C-55E78925900D}" srcOrd="0" destOrd="0" presId="urn:microsoft.com/office/officeart/2008/layout/LinedList"/>
    <dgm:cxn modelId="{98F8275D-A46B-42FD-AAFD-2C2907434E35}" type="presOf" srcId="{79822F47-2649-46BD-892D-BD8CECC640B5}" destId="{B62F0E8B-19C3-4998-88A3-D54913911FC5}" srcOrd="0" destOrd="0" presId="urn:microsoft.com/office/officeart/2008/layout/LinedList"/>
    <dgm:cxn modelId="{E9177B6C-8920-467B-B594-FACD1137589F}" type="presOf" srcId="{818613A4-C40B-445A-8DB6-38B55D356BF4}" destId="{C2338CD1-C680-4005-81DD-0B9F5B835E51}" srcOrd="0" destOrd="0" presId="urn:microsoft.com/office/officeart/2008/layout/LinedList"/>
    <dgm:cxn modelId="{9CB2A19D-6668-4F9F-8176-3548202743B7}" type="presOf" srcId="{A3769CFA-BD40-4EFE-9D79-13F36D9F2D3A}" destId="{2820483C-1065-4ADD-A010-6361682A44AE}" srcOrd="0" destOrd="0" presId="urn:microsoft.com/office/officeart/2008/layout/LinedList"/>
    <dgm:cxn modelId="{64A0C1C8-ED16-40A2-AF61-CD97AE4BE9BC}" type="presOf" srcId="{00A7AA40-60AC-4428-95F9-72D943690774}" destId="{D8F31D38-0767-4DDD-914D-2D7937D948E2}" srcOrd="0" destOrd="0" presId="urn:microsoft.com/office/officeart/2008/layout/LinedList"/>
    <dgm:cxn modelId="{08E9BECD-28C6-4E52-B760-74DD865CD04C}" srcId="{A3769CFA-BD40-4EFE-9D79-13F36D9F2D3A}" destId="{818613A4-C40B-445A-8DB6-38B55D356BF4}" srcOrd="2" destOrd="0" parTransId="{D135D4E2-87C0-4016-BB20-E22E48C134EA}" sibTransId="{6CEDC65F-FC15-4989-90F3-F8ED6DE99E28}"/>
    <dgm:cxn modelId="{EB6365D7-5AAB-4AC6-8504-102B30724B97}" srcId="{A3769CFA-BD40-4EFE-9D79-13F36D9F2D3A}" destId="{79822F47-2649-46BD-892D-BD8CECC640B5}" srcOrd="3" destOrd="0" parTransId="{3FB1455C-E051-4D92-94B8-B1B4FD736322}" sibTransId="{3B5B9E00-0DE3-44DD-8DB3-3C5D68A7BCCA}"/>
    <dgm:cxn modelId="{DD2846E8-F190-443D-8617-C91AD5AC694A}" srcId="{A3769CFA-BD40-4EFE-9D79-13F36D9F2D3A}" destId="{00A7AA40-60AC-4428-95F9-72D943690774}" srcOrd="1" destOrd="0" parTransId="{3C3E63A9-396E-4B88-BBE7-A80C9F004B0F}" sibTransId="{6855FFF6-5B16-4F53-9458-9006E2FA0C55}"/>
    <dgm:cxn modelId="{83178EF4-C4A8-4F14-B970-FB46D59CBF52}" srcId="{A3769CFA-BD40-4EFE-9D79-13F36D9F2D3A}" destId="{4228D368-719C-484E-8E53-C15E7A6EB07D}" srcOrd="0" destOrd="0" parTransId="{841F1A11-72AD-4000-9121-72FDE8E871C2}" sibTransId="{F362716E-5824-4153-93C6-0443DFAB0EF2}"/>
    <dgm:cxn modelId="{EECEB89B-1B62-45F2-961E-F6E2A6D8435A}" type="presParOf" srcId="{2820483C-1065-4ADD-A010-6361682A44AE}" destId="{2EA61E35-61FD-478A-9AC8-FE5B1BB73DB6}" srcOrd="0" destOrd="0" presId="urn:microsoft.com/office/officeart/2008/layout/LinedList"/>
    <dgm:cxn modelId="{61FD6D98-60E4-4FC8-8B84-FA5C7E1577C6}" type="presParOf" srcId="{2820483C-1065-4ADD-A010-6361682A44AE}" destId="{2D965ABE-96FA-4D29-A167-6D259837E663}" srcOrd="1" destOrd="0" presId="urn:microsoft.com/office/officeart/2008/layout/LinedList"/>
    <dgm:cxn modelId="{4A4DD493-DBB8-4C4F-95DE-74DF5E78CF22}" type="presParOf" srcId="{2D965ABE-96FA-4D29-A167-6D259837E663}" destId="{8B6B3A69-8B53-4AC3-AD3C-55E78925900D}" srcOrd="0" destOrd="0" presId="urn:microsoft.com/office/officeart/2008/layout/LinedList"/>
    <dgm:cxn modelId="{49AC86E9-829D-499B-86AF-E94933A6F9BB}" type="presParOf" srcId="{2D965ABE-96FA-4D29-A167-6D259837E663}" destId="{B18A3056-1C56-4C9F-927D-00555FE6C894}" srcOrd="1" destOrd="0" presId="urn:microsoft.com/office/officeart/2008/layout/LinedList"/>
    <dgm:cxn modelId="{0B64A0E2-2D7C-4F94-81E9-D70EA4172DA8}" type="presParOf" srcId="{2820483C-1065-4ADD-A010-6361682A44AE}" destId="{C30223E0-5E8A-4772-8511-67ECC39F4032}" srcOrd="2" destOrd="0" presId="urn:microsoft.com/office/officeart/2008/layout/LinedList"/>
    <dgm:cxn modelId="{D2D4C674-652C-423C-9AF4-1F55FC3AF2AF}" type="presParOf" srcId="{2820483C-1065-4ADD-A010-6361682A44AE}" destId="{6F25F5B5-2E21-4208-BBED-F4A30FDD346E}" srcOrd="3" destOrd="0" presId="urn:microsoft.com/office/officeart/2008/layout/LinedList"/>
    <dgm:cxn modelId="{81B07C64-DE86-49BF-B31F-A0C41E5E0ED9}" type="presParOf" srcId="{6F25F5B5-2E21-4208-BBED-F4A30FDD346E}" destId="{D8F31D38-0767-4DDD-914D-2D7937D948E2}" srcOrd="0" destOrd="0" presId="urn:microsoft.com/office/officeart/2008/layout/LinedList"/>
    <dgm:cxn modelId="{C56A3A77-6765-411E-B52E-A1E7890F4D8A}" type="presParOf" srcId="{6F25F5B5-2E21-4208-BBED-F4A30FDD346E}" destId="{1F008B93-739B-4AF5-BCBA-4BA8EDED617D}" srcOrd="1" destOrd="0" presId="urn:microsoft.com/office/officeart/2008/layout/LinedList"/>
    <dgm:cxn modelId="{28E32FAD-6B90-4E24-812C-26C698C36BF6}" type="presParOf" srcId="{2820483C-1065-4ADD-A010-6361682A44AE}" destId="{8E4AD8DA-39D7-4C7C-AA5D-63B5339FB441}" srcOrd="4" destOrd="0" presId="urn:microsoft.com/office/officeart/2008/layout/LinedList"/>
    <dgm:cxn modelId="{EFD40C91-B258-4C6C-8AD9-5037BB42FAF5}" type="presParOf" srcId="{2820483C-1065-4ADD-A010-6361682A44AE}" destId="{D79F0EB1-FEFF-4AC6-8169-EDB617F7FBC9}" srcOrd="5" destOrd="0" presId="urn:microsoft.com/office/officeart/2008/layout/LinedList"/>
    <dgm:cxn modelId="{B5320C48-438B-4F0E-9D5B-CC235790D526}" type="presParOf" srcId="{D79F0EB1-FEFF-4AC6-8169-EDB617F7FBC9}" destId="{C2338CD1-C680-4005-81DD-0B9F5B835E51}" srcOrd="0" destOrd="0" presId="urn:microsoft.com/office/officeart/2008/layout/LinedList"/>
    <dgm:cxn modelId="{FD78DE36-E0F7-4858-8BD1-09DA4992808B}" type="presParOf" srcId="{D79F0EB1-FEFF-4AC6-8169-EDB617F7FBC9}" destId="{28263F7A-7DA0-4191-810F-9A4E6C51AE42}" srcOrd="1" destOrd="0" presId="urn:microsoft.com/office/officeart/2008/layout/LinedList"/>
    <dgm:cxn modelId="{DAAFB8C0-6B6C-47B9-80D1-5533974E0A9B}" type="presParOf" srcId="{2820483C-1065-4ADD-A010-6361682A44AE}" destId="{F65A5F6D-4907-4CE8-AC7A-9266D8C0DDD9}" srcOrd="6" destOrd="0" presId="urn:microsoft.com/office/officeart/2008/layout/LinedList"/>
    <dgm:cxn modelId="{73F39F91-0A6E-46F3-B2AB-935C6D5FDC68}" type="presParOf" srcId="{2820483C-1065-4ADD-A010-6361682A44AE}" destId="{E758677E-6265-4433-BECD-25B828015978}" srcOrd="7" destOrd="0" presId="urn:microsoft.com/office/officeart/2008/layout/LinedList"/>
    <dgm:cxn modelId="{95B2DDDC-1729-4138-9E8A-40F77DB64026}" type="presParOf" srcId="{E758677E-6265-4433-BECD-25B828015978}" destId="{B62F0E8B-19C3-4998-88A3-D54913911FC5}" srcOrd="0" destOrd="0" presId="urn:microsoft.com/office/officeart/2008/layout/LinedList"/>
    <dgm:cxn modelId="{746B34B6-6098-434D-A7D9-355391945226}" type="presParOf" srcId="{E758677E-6265-4433-BECD-25B828015978}" destId="{561D2C41-221C-4344-B7B6-2B96B4E747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D1B5-9D28-4B92-8763-BFD69DF6D742}">
      <dsp:nvSpPr>
        <dsp:cNvPr id="0" name=""/>
        <dsp:cNvSpPr/>
      </dsp:nvSpPr>
      <dsp:spPr>
        <a:xfrm>
          <a:off x="2304317" y="6120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8064" y="655293"/>
        <a:ext cx="25162" cy="5032"/>
      </dsp:txXfrm>
    </dsp:sp>
    <dsp:sp modelId="{9EE699B2-C9E0-469B-AE46-FB6A835035ED}">
      <dsp:nvSpPr>
        <dsp:cNvPr id="0" name=""/>
        <dsp:cNvSpPr/>
      </dsp:nvSpPr>
      <dsp:spPr>
        <a:xfrm>
          <a:off x="118045" y="1388"/>
          <a:ext cx="2188071" cy="13128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Unit Testing: Testing individual components.</a:t>
          </a:r>
        </a:p>
      </dsp:txBody>
      <dsp:txXfrm>
        <a:off x="118045" y="1388"/>
        <a:ext cx="2188071" cy="1312842"/>
      </dsp:txXfrm>
    </dsp:sp>
    <dsp:sp modelId="{7DF3B45E-0575-4AF8-B3CF-D4B270B616A0}">
      <dsp:nvSpPr>
        <dsp:cNvPr id="0" name=""/>
        <dsp:cNvSpPr/>
      </dsp:nvSpPr>
      <dsp:spPr>
        <a:xfrm>
          <a:off x="1212081" y="1312431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9296" y="1546243"/>
        <a:ext cx="136898" cy="5032"/>
      </dsp:txXfrm>
    </dsp:sp>
    <dsp:sp modelId="{AF48EF4E-24C9-4502-AA9B-E456ABB1BA17}">
      <dsp:nvSpPr>
        <dsp:cNvPr id="0" name=""/>
        <dsp:cNvSpPr/>
      </dsp:nvSpPr>
      <dsp:spPr>
        <a:xfrm>
          <a:off x="2809373" y="1388"/>
          <a:ext cx="2188071" cy="13128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Integration Testing: Testing the interaction between integrated modules.</a:t>
          </a:r>
        </a:p>
      </dsp:txBody>
      <dsp:txXfrm>
        <a:off x="2809373" y="1388"/>
        <a:ext cx="2188071" cy="1312842"/>
      </dsp:txXfrm>
    </dsp:sp>
    <dsp:sp modelId="{29E24A4A-EE63-49D7-9B22-53E71D568987}">
      <dsp:nvSpPr>
        <dsp:cNvPr id="0" name=""/>
        <dsp:cNvSpPr/>
      </dsp:nvSpPr>
      <dsp:spPr>
        <a:xfrm>
          <a:off x="2304317" y="2428189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8064" y="2471392"/>
        <a:ext cx="25162" cy="5032"/>
      </dsp:txXfrm>
    </dsp:sp>
    <dsp:sp modelId="{136AA415-160C-41CA-9097-1B4391871030}">
      <dsp:nvSpPr>
        <dsp:cNvPr id="0" name=""/>
        <dsp:cNvSpPr/>
      </dsp:nvSpPr>
      <dsp:spPr>
        <a:xfrm>
          <a:off x="118045" y="1817487"/>
          <a:ext cx="2188071" cy="13128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System Testing: Testing the entire system as a whole.</a:t>
          </a:r>
        </a:p>
      </dsp:txBody>
      <dsp:txXfrm>
        <a:off x="118045" y="1817487"/>
        <a:ext cx="2188071" cy="1312842"/>
      </dsp:txXfrm>
    </dsp:sp>
    <dsp:sp modelId="{2D0E788D-3950-419F-A466-9201311C943A}">
      <dsp:nvSpPr>
        <dsp:cNvPr id="0" name=""/>
        <dsp:cNvSpPr/>
      </dsp:nvSpPr>
      <dsp:spPr>
        <a:xfrm>
          <a:off x="1212081" y="3128530"/>
          <a:ext cx="2691327" cy="472656"/>
        </a:xfrm>
        <a:custGeom>
          <a:avLst/>
          <a:gdLst/>
          <a:ahLst/>
          <a:cxnLst/>
          <a:rect l="0" t="0" r="0" b="0"/>
          <a:pathLst>
            <a:path>
              <a:moveTo>
                <a:pt x="2691327" y="0"/>
              </a:moveTo>
              <a:lnTo>
                <a:pt x="2691327" y="253428"/>
              </a:lnTo>
              <a:lnTo>
                <a:pt x="0" y="253428"/>
              </a:lnTo>
              <a:lnTo>
                <a:pt x="0" y="4726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9296" y="3362342"/>
        <a:ext cx="136898" cy="5032"/>
      </dsp:txXfrm>
    </dsp:sp>
    <dsp:sp modelId="{19AD41DC-DDF4-4CB7-BA44-CD5D28D39C35}">
      <dsp:nvSpPr>
        <dsp:cNvPr id="0" name=""/>
        <dsp:cNvSpPr/>
      </dsp:nvSpPr>
      <dsp:spPr>
        <a:xfrm>
          <a:off x="2809373" y="1817487"/>
          <a:ext cx="2188071" cy="13128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Acceptance Testing: Determines if the system is ready for deployment.</a:t>
          </a:r>
        </a:p>
      </dsp:txBody>
      <dsp:txXfrm>
        <a:off x="2809373" y="1817487"/>
        <a:ext cx="2188071" cy="1312842"/>
      </dsp:txXfrm>
    </dsp:sp>
    <dsp:sp modelId="{8E7E2345-8753-4E75-A486-6F91F8691404}">
      <dsp:nvSpPr>
        <dsp:cNvPr id="0" name=""/>
        <dsp:cNvSpPr/>
      </dsp:nvSpPr>
      <dsp:spPr>
        <a:xfrm>
          <a:off x="2304317" y="4244288"/>
          <a:ext cx="4726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265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28064" y="4287491"/>
        <a:ext cx="25162" cy="5032"/>
      </dsp:txXfrm>
    </dsp:sp>
    <dsp:sp modelId="{F023E1BB-D18C-47E6-B526-FC013F378EE5}">
      <dsp:nvSpPr>
        <dsp:cNvPr id="0" name=""/>
        <dsp:cNvSpPr/>
      </dsp:nvSpPr>
      <dsp:spPr>
        <a:xfrm>
          <a:off x="118045" y="3633586"/>
          <a:ext cx="2188071" cy="13128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Black Box.</a:t>
          </a:r>
        </a:p>
      </dsp:txBody>
      <dsp:txXfrm>
        <a:off x="118045" y="3633586"/>
        <a:ext cx="2188071" cy="1312842"/>
      </dsp:txXfrm>
    </dsp:sp>
    <dsp:sp modelId="{38067BF5-E1B7-471C-A220-86F8358F43C4}">
      <dsp:nvSpPr>
        <dsp:cNvPr id="0" name=""/>
        <dsp:cNvSpPr/>
      </dsp:nvSpPr>
      <dsp:spPr>
        <a:xfrm>
          <a:off x="2809373" y="3633586"/>
          <a:ext cx="2188071" cy="13128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217" tIns="112543" rIns="107217" bIns="11254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White Box.</a:t>
          </a:r>
        </a:p>
      </dsp:txBody>
      <dsp:txXfrm>
        <a:off x="2809373" y="3633586"/>
        <a:ext cx="2188071" cy="131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BEF2D-067E-4BDE-B29B-47498276D297}">
      <dsp:nvSpPr>
        <dsp:cNvPr id="0" name=""/>
        <dsp:cNvSpPr/>
      </dsp:nvSpPr>
      <dsp:spPr>
        <a:xfrm>
          <a:off x="1840697" y="1631865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6156" y="1675472"/>
        <a:ext cx="21132" cy="4226"/>
      </dsp:txXfrm>
    </dsp:sp>
    <dsp:sp modelId="{80BC0090-1329-404C-9EDB-2FC3570BC413}">
      <dsp:nvSpPr>
        <dsp:cNvPr id="0" name=""/>
        <dsp:cNvSpPr/>
      </dsp:nvSpPr>
      <dsp:spPr>
        <a:xfrm>
          <a:off x="4881" y="1126300"/>
          <a:ext cx="1837615" cy="11025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Error : Mistake made by a developer.</a:t>
          </a:r>
        </a:p>
      </dsp:txBody>
      <dsp:txXfrm>
        <a:off x="4881" y="1126300"/>
        <a:ext cx="1837615" cy="1102569"/>
      </dsp:txXfrm>
    </dsp:sp>
    <dsp:sp modelId="{0089C7B9-9F1B-4AB5-AEA3-9F6670F7BC01}">
      <dsp:nvSpPr>
        <dsp:cNvPr id="0" name=""/>
        <dsp:cNvSpPr/>
      </dsp:nvSpPr>
      <dsp:spPr>
        <a:xfrm>
          <a:off x="4100964" y="1631865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6423" y="1675472"/>
        <a:ext cx="21132" cy="4226"/>
      </dsp:txXfrm>
    </dsp:sp>
    <dsp:sp modelId="{F0DC2111-0A8E-458E-8379-F2225117B776}">
      <dsp:nvSpPr>
        <dsp:cNvPr id="0" name=""/>
        <dsp:cNvSpPr/>
      </dsp:nvSpPr>
      <dsp:spPr>
        <a:xfrm>
          <a:off x="2265148" y="1126300"/>
          <a:ext cx="1837615" cy="11025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Defect :A flaw or deviation from the expected result due to error.</a:t>
          </a:r>
        </a:p>
      </dsp:txBody>
      <dsp:txXfrm>
        <a:off x="2265148" y="1126300"/>
        <a:ext cx="1837615" cy="1102569"/>
      </dsp:txXfrm>
    </dsp:sp>
    <dsp:sp modelId="{EDC21BAE-31E5-4A2C-BDED-498375772BE6}">
      <dsp:nvSpPr>
        <dsp:cNvPr id="0" name=""/>
        <dsp:cNvSpPr/>
      </dsp:nvSpPr>
      <dsp:spPr>
        <a:xfrm>
          <a:off x="923689" y="2227070"/>
          <a:ext cx="4520534" cy="392051"/>
        </a:xfrm>
        <a:custGeom>
          <a:avLst/>
          <a:gdLst/>
          <a:ahLst/>
          <a:cxnLst/>
          <a:rect l="0" t="0" r="0" b="0"/>
          <a:pathLst>
            <a:path>
              <a:moveTo>
                <a:pt x="4520534" y="0"/>
              </a:moveTo>
              <a:lnTo>
                <a:pt x="4520534" y="213125"/>
              </a:lnTo>
              <a:lnTo>
                <a:pt x="0" y="213125"/>
              </a:lnTo>
              <a:lnTo>
                <a:pt x="0" y="39205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0450" y="2420982"/>
        <a:ext cx="227012" cy="4226"/>
      </dsp:txXfrm>
    </dsp:sp>
    <dsp:sp modelId="{F587B8BA-BA7F-46B1-B450-4BA345BDEB8D}">
      <dsp:nvSpPr>
        <dsp:cNvPr id="0" name=""/>
        <dsp:cNvSpPr/>
      </dsp:nvSpPr>
      <dsp:spPr>
        <a:xfrm>
          <a:off x="4525415" y="1126300"/>
          <a:ext cx="1837615" cy="11025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Bug : An informal term for a defect or error.</a:t>
          </a:r>
        </a:p>
      </dsp:txBody>
      <dsp:txXfrm>
        <a:off x="4525415" y="1126300"/>
        <a:ext cx="1837615" cy="1102569"/>
      </dsp:txXfrm>
    </dsp:sp>
    <dsp:sp modelId="{1D10B48F-A3EC-41AB-AB87-F886E7F81539}">
      <dsp:nvSpPr>
        <dsp:cNvPr id="0" name=""/>
        <dsp:cNvSpPr/>
      </dsp:nvSpPr>
      <dsp:spPr>
        <a:xfrm>
          <a:off x="1840697" y="3157086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6156" y="3200693"/>
        <a:ext cx="21132" cy="4226"/>
      </dsp:txXfrm>
    </dsp:sp>
    <dsp:sp modelId="{F647FD7F-28D5-4367-AAB2-0D51F454642F}">
      <dsp:nvSpPr>
        <dsp:cNvPr id="0" name=""/>
        <dsp:cNvSpPr/>
      </dsp:nvSpPr>
      <dsp:spPr>
        <a:xfrm>
          <a:off x="4881" y="2651521"/>
          <a:ext cx="1837615" cy="11025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Failure : The inability of the software to perform as intended.</a:t>
          </a:r>
        </a:p>
      </dsp:txBody>
      <dsp:txXfrm>
        <a:off x="4881" y="2651521"/>
        <a:ext cx="1837615" cy="1102569"/>
      </dsp:txXfrm>
    </dsp:sp>
    <dsp:sp modelId="{4516E5FD-18C1-47C3-BEDA-AA12E4ED3F0F}">
      <dsp:nvSpPr>
        <dsp:cNvPr id="0" name=""/>
        <dsp:cNvSpPr/>
      </dsp:nvSpPr>
      <dsp:spPr>
        <a:xfrm>
          <a:off x="4100964" y="3157086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6423" y="3200693"/>
        <a:ext cx="21132" cy="4226"/>
      </dsp:txXfrm>
    </dsp:sp>
    <dsp:sp modelId="{7FC456BA-F609-491C-8061-426C186619AB}">
      <dsp:nvSpPr>
        <dsp:cNvPr id="0" name=""/>
        <dsp:cNvSpPr/>
      </dsp:nvSpPr>
      <dsp:spPr>
        <a:xfrm>
          <a:off x="2265148" y="2651521"/>
          <a:ext cx="1837615" cy="11025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Why do software have bugs?</a:t>
          </a:r>
        </a:p>
      </dsp:txBody>
      <dsp:txXfrm>
        <a:off x="2265148" y="2651521"/>
        <a:ext cx="1837615" cy="1102569"/>
      </dsp:txXfrm>
    </dsp:sp>
    <dsp:sp modelId="{C0ED6EA1-4941-4807-B95A-7B2E87F95979}">
      <dsp:nvSpPr>
        <dsp:cNvPr id="0" name=""/>
        <dsp:cNvSpPr/>
      </dsp:nvSpPr>
      <dsp:spPr>
        <a:xfrm>
          <a:off x="923689" y="3752291"/>
          <a:ext cx="4520534" cy="392051"/>
        </a:xfrm>
        <a:custGeom>
          <a:avLst/>
          <a:gdLst/>
          <a:ahLst/>
          <a:cxnLst/>
          <a:rect l="0" t="0" r="0" b="0"/>
          <a:pathLst>
            <a:path>
              <a:moveTo>
                <a:pt x="4520534" y="0"/>
              </a:moveTo>
              <a:lnTo>
                <a:pt x="4520534" y="213125"/>
              </a:lnTo>
              <a:lnTo>
                <a:pt x="0" y="213125"/>
              </a:lnTo>
              <a:lnTo>
                <a:pt x="0" y="39205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0450" y="3946203"/>
        <a:ext cx="227012" cy="4226"/>
      </dsp:txXfrm>
    </dsp:sp>
    <dsp:sp modelId="{37C6E1AA-8A81-4925-AA2D-837F3738E99A}">
      <dsp:nvSpPr>
        <dsp:cNvPr id="0" name=""/>
        <dsp:cNvSpPr/>
      </dsp:nvSpPr>
      <dsp:spPr>
        <a:xfrm>
          <a:off x="4525415" y="2651521"/>
          <a:ext cx="1837615" cy="11025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Miscommunication.</a:t>
          </a:r>
        </a:p>
      </dsp:txBody>
      <dsp:txXfrm>
        <a:off x="4525415" y="2651521"/>
        <a:ext cx="1837615" cy="1102569"/>
      </dsp:txXfrm>
    </dsp:sp>
    <dsp:sp modelId="{98AF363F-F039-493C-84C4-F20201CECB43}">
      <dsp:nvSpPr>
        <dsp:cNvPr id="0" name=""/>
        <dsp:cNvSpPr/>
      </dsp:nvSpPr>
      <dsp:spPr>
        <a:xfrm>
          <a:off x="1840697" y="4682307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26156" y="4725914"/>
        <a:ext cx="21132" cy="4226"/>
      </dsp:txXfrm>
    </dsp:sp>
    <dsp:sp modelId="{5A8669F5-BE3B-4E35-AC6C-D9AF8C153602}">
      <dsp:nvSpPr>
        <dsp:cNvPr id="0" name=""/>
        <dsp:cNvSpPr/>
      </dsp:nvSpPr>
      <dsp:spPr>
        <a:xfrm>
          <a:off x="4881" y="4176742"/>
          <a:ext cx="1837615" cy="11025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Human error during coding.</a:t>
          </a:r>
        </a:p>
      </dsp:txBody>
      <dsp:txXfrm>
        <a:off x="4881" y="4176742"/>
        <a:ext cx="1837615" cy="1102569"/>
      </dsp:txXfrm>
    </dsp:sp>
    <dsp:sp modelId="{A7A79D07-86E4-40E1-BAF0-E37826649B6B}">
      <dsp:nvSpPr>
        <dsp:cNvPr id="0" name=""/>
        <dsp:cNvSpPr/>
      </dsp:nvSpPr>
      <dsp:spPr>
        <a:xfrm>
          <a:off x="4100964" y="4682307"/>
          <a:ext cx="3920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2051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6423" y="4725914"/>
        <a:ext cx="21132" cy="4226"/>
      </dsp:txXfrm>
    </dsp:sp>
    <dsp:sp modelId="{F2A34F94-738F-4DBB-AEBB-A50290D07809}">
      <dsp:nvSpPr>
        <dsp:cNvPr id="0" name=""/>
        <dsp:cNvSpPr/>
      </dsp:nvSpPr>
      <dsp:spPr>
        <a:xfrm>
          <a:off x="2265148" y="4176742"/>
          <a:ext cx="1837615" cy="11025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Complex requirements or changes in requirements.</a:t>
          </a:r>
        </a:p>
      </dsp:txBody>
      <dsp:txXfrm>
        <a:off x="2265148" y="4176742"/>
        <a:ext cx="1837615" cy="1102569"/>
      </dsp:txXfrm>
    </dsp:sp>
    <dsp:sp modelId="{C6FC0A26-E051-4436-9DAE-1D2C5C76B883}">
      <dsp:nvSpPr>
        <dsp:cNvPr id="0" name=""/>
        <dsp:cNvSpPr/>
      </dsp:nvSpPr>
      <dsp:spPr>
        <a:xfrm>
          <a:off x="4525415" y="4176742"/>
          <a:ext cx="1837615" cy="11025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045" tIns="94518" rIns="90045" bIns="9451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Lack of proper documentations.</a:t>
          </a:r>
        </a:p>
      </dsp:txBody>
      <dsp:txXfrm>
        <a:off x="4525415" y="4176742"/>
        <a:ext cx="1837615" cy="11025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CFF6B-99CA-41AE-8CD0-5E6BD7C18DF2}">
      <dsp:nvSpPr>
        <dsp:cNvPr id="0" name=""/>
        <dsp:cNvSpPr/>
      </dsp:nvSpPr>
      <dsp:spPr>
        <a:xfrm>
          <a:off x="3250" y="402897"/>
          <a:ext cx="2578360" cy="15470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Waterfall Model:</a:t>
          </a:r>
        </a:p>
      </dsp:txBody>
      <dsp:txXfrm>
        <a:off x="3250" y="402897"/>
        <a:ext cx="2578360" cy="1547016"/>
      </dsp:txXfrm>
    </dsp:sp>
    <dsp:sp modelId="{8142890B-70E0-4FFB-A38A-E101FE6D7045}">
      <dsp:nvSpPr>
        <dsp:cNvPr id="0" name=""/>
        <dsp:cNvSpPr/>
      </dsp:nvSpPr>
      <dsp:spPr>
        <a:xfrm>
          <a:off x="2839446" y="402897"/>
          <a:ext cx="2578360" cy="15470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Linear and Sequential approach.</a:t>
          </a:r>
        </a:p>
      </dsp:txBody>
      <dsp:txXfrm>
        <a:off x="2839446" y="402897"/>
        <a:ext cx="2578360" cy="1547016"/>
      </dsp:txXfrm>
    </dsp:sp>
    <dsp:sp modelId="{5D5611CB-8A33-4C3B-A874-D076524428F3}">
      <dsp:nvSpPr>
        <dsp:cNvPr id="0" name=""/>
        <dsp:cNvSpPr/>
      </dsp:nvSpPr>
      <dsp:spPr>
        <a:xfrm>
          <a:off x="5675643" y="402897"/>
          <a:ext cx="2578360" cy="15470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One phase must be completed before moving on to the next.</a:t>
          </a:r>
        </a:p>
      </dsp:txBody>
      <dsp:txXfrm>
        <a:off x="5675643" y="402897"/>
        <a:ext cx="2578360" cy="1547016"/>
      </dsp:txXfrm>
    </dsp:sp>
    <dsp:sp modelId="{BC17B0B0-2B5C-4184-8F99-BF31AEE18A6F}">
      <dsp:nvSpPr>
        <dsp:cNvPr id="0" name=""/>
        <dsp:cNvSpPr/>
      </dsp:nvSpPr>
      <dsp:spPr>
        <a:xfrm>
          <a:off x="8511839" y="402897"/>
          <a:ext cx="2578360" cy="15470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Simple and structured.</a:t>
          </a:r>
        </a:p>
      </dsp:txBody>
      <dsp:txXfrm>
        <a:off x="8511839" y="402897"/>
        <a:ext cx="2578360" cy="1547016"/>
      </dsp:txXfrm>
    </dsp:sp>
    <dsp:sp modelId="{47F73C40-20C5-410D-ACCF-F978C1AF7D9A}">
      <dsp:nvSpPr>
        <dsp:cNvPr id="0" name=""/>
        <dsp:cNvSpPr/>
      </dsp:nvSpPr>
      <dsp:spPr>
        <a:xfrm>
          <a:off x="3250" y="2207750"/>
          <a:ext cx="2578360" cy="154701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 : building construction and software development .</a:t>
          </a:r>
        </a:p>
      </dsp:txBody>
      <dsp:txXfrm>
        <a:off x="3250" y="2207750"/>
        <a:ext cx="2578360" cy="1547016"/>
      </dsp:txXfrm>
    </dsp:sp>
    <dsp:sp modelId="{0446FF69-3D81-4065-BBAD-C8AFAA2E6110}">
      <dsp:nvSpPr>
        <dsp:cNvPr id="0" name=""/>
        <dsp:cNvSpPr/>
      </dsp:nvSpPr>
      <dsp:spPr>
        <a:xfrm>
          <a:off x="2839446" y="2207750"/>
          <a:ext cx="2578360" cy="15470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V-Shaped Model: verification and validation.</a:t>
          </a:r>
        </a:p>
      </dsp:txBody>
      <dsp:txXfrm>
        <a:off x="2839446" y="2207750"/>
        <a:ext cx="2578360" cy="1547016"/>
      </dsp:txXfrm>
    </dsp:sp>
    <dsp:sp modelId="{186C3536-F3FC-4FF8-80D3-50BF4FCA67F3}">
      <dsp:nvSpPr>
        <dsp:cNvPr id="0" name=""/>
        <dsp:cNvSpPr/>
      </dsp:nvSpPr>
      <dsp:spPr>
        <a:xfrm>
          <a:off x="5675643" y="2207750"/>
          <a:ext cx="2578360" cy="15470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Verification – done before development and Validation—Actually testing software—Done after software is ready.</a:t>
          </a:r>
        </a:p>
      </dsp:txBody>
      <dsp:txXfrm>
        <a:off x="5675643" y="2207750"/>
        <a:ext cx="2578360" cy="1547016"/>
      </dsp:txXfrm>
    </dsp:sp>
    <dsp:sp modelId="{20EB3165-E5BA-4A99-A0CD-9C0FBBC1D02B}">
      <dsp:nvSpPr>
        <dsp:cNvPr id="0" name=""/>
        <dsp:cNvSpPr/>
      </dsp:nvSpPr>
      <dsp:spPr>
        <a:xfrm>
          <a:off x="8511839" y="2207750"/>
          <a:ext cx="2578360" cy="15470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 The development of critical software systems for medical devices, where each phase of development is followed by corresponding testing.</a:t>
          </a:r>
        </a:p>
      </dsp:txBody>
      <dsp:txXfrm>
        <a:off x="8511839" y="2207750"/>
        <a:ext cx="2578360" cy="1547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E9E2C-8CFA-43AE-9B5A-B7EF5A4E15F8}">
      <dsp:nvSpPr>
        <dsp:cNvPr id="0" name=""/>
        <dsp:cNvSpPr/>
      </dsp:nvSpPr>
      <dsp:spPr>
        <a:xfrm>
          <a:off x="3425469" y="828215"/>
          <a:ext cx="637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717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27361" y="870597"/>
        <a:ext cx="33388" cy="6677"/>
      </dsp:txXfrm>
    </dsp:sp>
    <dsp:sp modelId="{337CF6F8-8BF9-4953-A593-7E05A680B536}">
      <dsp:nvSpPr>
        <dsp:cNvPr id="0" name=""/>
        <dsp:cNvSpPr/>
      </dsp:nvSpPr>
      <dsp:spPr>
        <a:xfrm>
          <a:off x="523905" y="2926"/>
          <a:ext cx="2903363" cy="1742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Incremental model :software is designed, implemented, and test incrementally .</a:t>
          </a:r>
        </a:p>
      </dsp:txBody>
      <dsp:txXfrm>
        <a:off x="523905" y="2926"/>
        <a:ext cx="2903363" cy="1742018"/>
      </dsp:txXfrm>
    </dsp:sp>
    <dsp:sp modelId="{257A8E1D-C1CC-4DA5-883C-6A9675938A29}">
      <dsp:nvSpPr>
        <dsp:cNvPr id="0" name=""/>
        <dsp:cNvSpPr/>
      </dsp:nvSpPr>
      <dsp:spPr>
        <a:xfrm>
          <a:off x="6996606" y="828215"/>
          <a:ext cx="637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717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98499" y="870597"/>
        <a:ext cx="33388" cy="6677"/>
      </dsp:txXfrm>
    </dsp:sp>
    <dsp:sp modelId="{CDB0D225-EE56-490D-857A-AB203607600B}">
      <dsp:nvSpPr>
        <dsp:cNvPr id="0" name=""/>
        <dsp:cNvSpPr/>
      </dsp:nvSpPr>
      <dsp:spPr>
        <a:xfrm>
          <a:off x="4095043" y="2926"/>
          <a:ext cx="2903363" cy="1742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Allows parts of the software to be released as soon as they're ready.</a:t>
          </a:r>
        </a:p>
      </dsp:txBody>
      <dsp:txXfrm>
        <a:off x="4095043" y="2926"/>
        <a:ext cx="2903363" cy="1742018"/>
      </dsp:txXfrm>
    </dsp:sp>
    <dsp:sp modelId="{01DB2978-4703-4037-B298-BCD7C50CFA9D}">
      <dsp:nvSpPr>
        <dsp:cNvPr id="0" name=""/>
        <dsp:cNvSpPr/>
      </dsp:nvSpPr>
      <dsp:spPr>
        <a:xfrm>
          <a:off x="1975587" y="1743145"/>
          <a:ext cx="7142275" cy="637173"/>
        </a:xfrm>
        <a:custGeom>
          <a:avLst/>
          <a:gdLst/>
          <a:ahLst/>
          <a:cxnLst/>
          <a:rect l="0" t="0" r="0" b="0"/>
          <a:pathLst>
            <a:path>
              <a:moveTo>
                <a:pt x="7142275" y="0"/>
              </a:moveTo>
              <a:lnTo>
                <a:pt x="7142275" y="335686"/>
              </a:lnTo>
              <a:lnTo>
                <a:pt x="0" y="335686"/>
              </a:lnTo>
              <a:lnTo>
                <a:pt x="0" y="63717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7389" y="2058393"/>
        <a:ext cx="358671" cy="6677"/>
      </dsp:txXfrm>
    </dsp:sp>
    <dsp:sp modelId="{CD09B89D-05AA-47EB-8850-9498D2CCC644}">
      <dsp:nvSpPr>
        <dsp:cNvPr id="0" name=""/>
        <dsp:cNvSpPr/>
      </dsp:nvSpPr>
      <dsp:spPr>
        <a:xfrm>
          <a:off x="7666180" y="2926"/>
          <a:ext cx="2903363" cy="1742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Example: Developing a mobile app with regular feature updates over time.</a:t>
          </a:r>
        </a:p>
      </dsp:txBody>
      <dsp:txXfrm>
        <a:off x="7666180" y="2926"/>
        <a:ext cx="2903363" cy="1742018"/>
      </dsp:txXfrm>
    </dsp:sp>
    <dsp:sp modelId="{C5465F46-0680-43EF-BFB7-B7CFAE265D6B}">
      <dsp:nvSpPr>
        <dsp:cNvPr id="0" name=""/>
        <dsp:cNvSpPr/>
      </dsp:nvSpPr>
      <dsp:spPr>
        <a:xfrm>
          <a:off x="3425469" y="3238008"/>
          <a:ext cx="637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7173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27361" y="3280389"/>
        <a:ext cx="33388" cy="6677"/>
      </dsp:txXfrm>
    </dsp:sp>
    <dsp:sp modelId="{B7CB128A-9702-49D6-B1C8-0D22B620F587}">
      <dsp:nvSpPr>
        <dsp:cNvPr id="0" name=""/>
        <dsp:cNvSpPr/>
      </dsp:nvSpPr>
      <dsp:spPr>
        <a:xfrm>
          <a:off x="523905" y="2412718"/>
          <a:ext cx="2903363" cy="1742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Spiral model: it is iterative  Model.</a:t>
          </a:r>
        </a:p>
      </dsp:txBody>
      <dsp:txXfrm>
        <a:off x="523905" y="2412718"/>
        <a:ext cx="2903363" cy="1742018"/>
      </dsp:txXfrm>
    </dsp:sp>
    <dsp:sp modelId="{7F5807CF-E414-4CEB-83AE-CEFFCB5B7FE0}">
      <dsp:nvSpPr>
        <dsp:cNvPr id="0" name=""/>
        <dsp:cNvSpPr/>
      </dsp:nvSpPr>
      <dsp:spPr>
        <a:xfrm>
          <a:off x="6996606" y="3238008"/>
          <a:ext cx="6371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7173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98499" y="3280389"/>
        <a:ext cx="33388" cy="6677"/>
      </dsp:txXfrm>
    </dsp:sp>
    <dsp:sp modelId="{2FF029DA-89FD-4B04-8981-CBEFD0D70F52}">
      <dsp:nvSpPr>
        <dsp:cNvPr id="0" name=""/>
        <dsp:cNvSpPr/>
      </dsp:nvSpPr>
      <dsp:spPr>
        <a:xfrm>
          <a:off x="4095043" y="2412718"/>
          <a:ext cx="2903363" cy="17420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every cycle new software will be released to customer.</a:t>
          </a:r>
        </a:p>
      </dsp:txBody>
      <dsp:txXfrm>
        <a:off x="4095043" y="2412718"/>
        <a:ext cx="2903363" cy="1742018"/>
      </dsp:txXfrm>
    </dsp:sp>
    <dsp:sp modelId="{4F88DB55-E5F2-4454-A885-DC575B053397}">
      <dsp:nvSpPr>
        <dsp:cNvPr id="0" name=""/>
        <dsp:cNvSpPr/>
      </dsp:nvSpPr>
      <dsp:spPr>
        <a:xfrm>
          <a:off x="7666180" y="2412718"/>
          <a:ext cx="2903363" cy="1742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67" tIns="149335" rIns="142267" bIns="14933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Example: Designing a spacecraft, refining each version through iterative risk assessment and improvements.</a:t>
          </a:r>
        </a:p>
      </dsp:txBody>
      <dsp:txXfrm>
        <a:off x="7666180" y="2412718"/>
        <a:ext cx="2903363" cy="1742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233A9-AEFC-409A-9992-DB99408FC3C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2F92D5-AF08-42DC-B7E4-F37F91134857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computing : Delivery of computing services (servers, storage, databases, networking, software, etc.) over the internet.</a:t>
          </a:r>
        </a:p>
      </dsp:txBody>
      <dsp:txXfrm>
        <a:off x="0" y="675"/>
        <a:ext cx="6900512" cy="1106957"/>
      </dsp:txXfrm>
    </dsp:sp>
    <dsp:sp modelId="{9ECEFE5D-343F-4E00-9B9A-8D957339A192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BB90A-A133-4D9D-8F2A-E46B27B7C364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Services model:</a:t>
          </a:r>
        </a:p>
      </dsp:txBody>
      <dsp:txXfrm>
        <a:off x="0" y="1107633"/>
        <a:ext cx="6900512" cy="1106957"/>
      </dsp:txXfrm>
    </dsp:sp>
    <dsp:sp modelId="{787B66CE-2413-477D-8297-59CD5F28783D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BA950-A299-4914-93B6-AAB477720215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SaaS: software as a service.</a:t>
          </a:r>
        </a:p>
      </dsp:txBody>
      <dsp:txXfrm>
        <a:off x="0" y="2214591"/>
        <a:ext cx="6900512" cy="1106957"/>
      </dsp:txXfrm>
    </dsp:sp>
    <dsp:sp modelId="{F67A8D2F-0F33-4E3D-BE48-720713AA5545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BE81B-5CD4-49BA-B291-5F292F148D65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IaaS : infrastructure as a service.</a:t>
          </a:r>
        </a:p>
      </dsp:txBody>
      <dsp:txXfrm>
        <a:off x="0" y="3321549"/>
        <a:ext cx="6900512" cy="1106957"/>
      </dsp:txXfrm>
    </dsp:sp>
    <dsp:sp modelId="{D9A2C321-4A65-41CA-A004-B3CB4F801326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4B84E-42B4-484C-A624-40C37F065167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PaaS: platform as a service.</a:t>
          </a:r>
        </a:p>
      </dsp:txBody>
      <dsp:txXfrm>
        <a:off x="0" y="4428507"/>
        <a:ext cx="6900512" cy="1106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61E35-61FD-478A-9AC8-FE5B1BB73DB6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B3A69-8B53-4AC3-AD3C-55E78925900D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Public cloud : services are delivered over the public internet.</a:t>
          </a:r>
        </a:p>
      </dsp:txBody>
      <dsp:txXfrm>
        <a:off x="0" y="0"/>
        <a:ext cx="6291714" cy="1382683"/>
      </dsp:txXfrm>
    </dsp:sp>
    <dsp:sp modelId="{C30223E0-5E8A-4772-8511-67ECC39F4032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31D38-0767-4DDD-914D-2D7937D948E2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Private cloud:  services are maintained on a private network.</a:t>
          </a:r>
        </a:p>
      </dsp:txBody>
      <dsp:txXfrm>
        <a:off x="0" y="1382683"/>
        <a:ext cx="6291714" cy="1382683"/>
      </dsp:txXfrm>
    </dsp:sp>
    <dsp:sp modelId="{8E4AD8DA-39D7-4C7C-AA5D-63B5339FB441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38CD1-C680-4005-81DD-0B9F5B835E51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Hybrid cloud: Combines public and private clouds, offering flexibility.</a:t>
          </a:r>
        </a:p>
      </dsp:txBody>
      <dsp:txXfrm>
        <a:off x="0" y="2765367"/>
        <a:ext cx="6291714" cy="1382683"/>
      </dsp:txXfrm>
    </dsp:sp>
    <dsp:sp modelId="{F65A5F6D-4907-4CE8-AC7A-9266D8C0DDD9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F0E8B-19C3-4998-88A3-D54913911FC5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latin typeface="Aptos Display" panose="020F0302020204030204"/>
            </a:rPr>
            <a:t>Community cloud: sharing- cloud</a:t>
          </a:r>
        </a:p>
      </dsp:txBody>
      <dsp:txXfrm>
        <a:off x="0" y="4148051"/>
        <a:ext cx="6291714" cy="1382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Types of Software testing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..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C0FFB-6025-F72B-1E8E-1AB8047A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Cloud Deployment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12268C-A7A9-D3C8-64B7-B8C00D9C1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06339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892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23677-7BB5-D928-3306-61EE1357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DevOps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0E81-29B3-AB5E-862A-60EA1F19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A practice that combines software development (Dev) and IT operations (Ops).</a:t>
            </a:r>
          </a:p>
          <a:p>
            <a:r>
              <a:rPr lang="en-US" sz="2000"/>
              <a:t>It is the process of delivery by ensuring the automation (CI/CD) in place, ensuring the quality by continuous monitoring and testing.</a:t>
            </a:r>
          </a:p>
          <a:p>
            <a:r>
              <a:rPr lang="en-US" sz="2000"/>
              <a:t>We need DevOps:</a:t>
            </a:r>
          </a:p>
          <a:p>
            <a:r>
              <a:rPr lang="en-US" sz="2000"/>
              <a:t>In order to delivery the product on time.</a:t>
            </a:r>
          </a:p>
          <a:p>
            <a:r>
              <a:rPr lang="en-US" sz="2000"/>
              <a:t>To delivery the  product with high quality(accurately).</a:t>
            </a:r>
          </a:p>
          <a:p>
            <a:r>
              <a:rPr lang="en-US" sz="2000"/>
              <a:t>By automation – CI/CD</a:t>
            </a:r>
          </a:p>
          <a:p>
            <a:r>
              <a:rPr lang="en-US" sz="2000"/>
              <a:t>By continuous monitoring and testing.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82008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AE47B2A-BF58-B0B4-3DFE-718D875C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4A0F-345F-03C9-F17F-0918BF724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Lakshmi soujanya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6284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5E2CAD-9B86-2F0B-5C90-2B3F12AC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Introduction to software testing and Types of software testing.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AAF4-CF84-920A-C45C-4F597E73F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Definition: software testing is the process of evaluating  and verifying that a software application or system meets its specifications and works as expected.</a:t>
            </a:r>
          </a:p>
          <a:p>
            <a:r>
              <a:rPr lang="en-US" sz="1800">
                <a:solidFill>
                  <a:schemeClr val="tx2"/>
                </a:solidFill>
              </a:rPr>
              <a:t>Manual Testing :Testing performed by humans without  automated tools.</a:t>
            </a:r>
          </a:p>
          <a:p>
            <a:r>
              <a:rPr lang="en-US" sz="1800">
                <a:solidFill>
                  <a:schemeClr val="tx2"/>
                </a:solidFill>
              </a:rPr>
              <a:t>Automation Testing :Testing done by with the help of automated tools.</a:t>
            </a:r>
          </a:p>
          <a:p>
            <a:r>
              <a:rPr lang="en-US" sz="1800">
                <a:solidFill>
                  <a:schemeClr val="tx2"/>
                </a:solidFill>
              </a:rPr>
              <a:t>We need Testing:</a:t>
            </a:r>
          </a:p>
          <a:p>
            <a:r>
              <a:rPr lang="en-US" sz="1800">
                <a:solidFill>
                  <a:schemeClr val="tx2"/>
                </a:solidFill>
              </a:rPr>
              <a:t>To identify defects early.</a:t>
            </a:r>
          </a:p>
          <a:p>
            <a:r>
              <a:rPr lang="en-US" sz="1800">
                <a:solidFill>
                  <a:schemeClr val="tx2"/>
                </a:solidFill>
              </a:rPr>
              <a:t>To improve product quality.</a:t>
            </a:r>
          </a:p>
          <a:p>
            <a:r>
              <a:rPr lang="en-US" sz="1800">
                <a:solidFill>
                  <a:schemeClr val="tx2"/>
                </a:solidFill>
              </a:rPr>
              <a:t>To ensure software meets user requirements.</a:t>
            </a:r>
          </a:p>
          <a:p>
            <a:r>
              <a:rPr lang="en-US" sz="1800">
                <a:solidFill>
                  <a:schemeClr val="tx2"/>
                </a:solidFill>
              </a:rPr>
              <a:t>To prevent failures during production and avoid business risks.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276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1AF020-0469-8B88-BA95-05471DDA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Types of Manual Testing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AB20EB-1C7D-8FBA-1B06-A2904C980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789352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776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62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615B0B-B001-A263-AD88-3020DCA0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Error, Defect, Bug and Failure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C1AC1B7-EE5F-0385-329A-8F3A1BF50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295684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3405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B6481-A731-E8E8-0311-67A544A6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Software Development Life Cycle(SDLC)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69D09F1-B452-60F6-4F7C-25C1A3E6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Definition: A process used by software developers to design, develop, test, and maintain software.</a:t>
            </a:r>
          </a:p>
          <a:p>
            <a:r>
              <a:rPr lang="en-US"/>
              <a:t>Phases of SDLC:</a:t>
            </a:r>
          </a:p>
          <a:p>
            <a:r>
              <a:rPr lang="en-US"/>
              <a:t>Requirements gathering </a:t>
            </a:r>
          </a:p>
          <a:p>
            <a:r>
              <a:rPr lang="en-US"/>
              <a:t>Design</a:t>
            </a:r>
          </a:p>
          <a:p>
            <a:r>
              <a:rPr lang="en-US"/>
              <a:t>Development.</a:t>
            </a:r>
          </a:p>
          <a:p>
            <a:r>
              <a:rPr lang="en-US"/>
              <a:t>Testing.</a:t>
            </a:r>
          </a:p>
          <a:p>
            <a:r>
              <a:rPr lang="en-US"/>
              <a:t>Deployment.</a:t>
            </a:r>
          </a:p>
          <a:p>
            <a:r>
              <a:rPr lang="en-US"/>
              <a:t>Maintenance.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47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5" name="Rectangle 374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D2D4E9-E3CE-5073-199B-2C6C62142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Waterfall model and V-Shaped Model</a:t>
            </a:r>
          </a:p>
        </p:txBody>
      </p:sp>
      <p:graphicFrame>
        <p:nvGraphicFramePr>
          <p:cNvPr id="371" name="Content Placeholder 2">
            <a:extLst>
              <a:ext uri="{FF2B5EF4-FFF2-40B4-BE49-F238E27FC236}">
                <a16:creationId xmlns:a16="http://schemas.microsoft.com/office/drawing/2014/main" id="{0AA55ED3-BCE4-B22C-A3B4-2CCFFECFC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55912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2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6199E4-F4BA-5AC3-3288-E4A93693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Incremental Model and Spiral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EB5F94-96E5-1682-A1F6-4FBE1A59E2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720997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257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86B91-919E-E41D-3F1A-1810EE13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Agile Methodology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870AC-CC12-7CCE-BA4F-0000A1A7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To ability to respond to the changes ( requirement changes).</a:t>
            </a:r>
          </a:p>
          <a:p>
            <a:r>
              <a:rPr lang="en-US"/>
              <a:t>It is an incremental model and iterative process to develop a software.</a:t>
            </a:r>
          </a:p>
          <a:p>
            <a:r>
              <a:rPr lang="en-US"/>
              <a:t>Three Basic principles of agile:</a:t>
            </a:r>
          </a:p>
          <a:p>
            <a:r>
              <a:rPr lang="en-US"/>
              <a:t>Customer no need to wait until the whole software is developed.</a:t>
            </a:r>
          </a:p>
          <a:p>
            <a:r>
              <a:rPr lang="en-US"/>
              <a:t>Delivering the piece of software which contains some functionalities developed and tested.</a:t>
            </a:r>
          </a:p>
          <a:p>
            <a:r>
              <a:rPr lang="en-US"/>
              <a:t>We can adopt or accept the requirement changes at any time of the development.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11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78A72-323D-319C-FDAA-704313AE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Cloud computing and service models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5825647-04EC-7DD8-9148-BE3C7B0EA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51691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527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Types of Software testing </vt:lpstr>
      <vt:lpstr>Introduction to software testing and Types of software testing.</vt:lpstr>
      <vt:lpstr>Types of Manual Testing </vt:lpstr>
      <vt:lpstr>Error, Defect, Bug and Failure</vt:lpstr>
      <vt:lpstr>Software Development Life Cycle(SDLC)</vt:lpstr>
      <vt:lpstr>Waterfall model and V-Shaped Model</vt:lpstr>
      <vt:lpstr>Incremental Model and Spiral Model</vt:lpstr>
      <vt:lpstr>Agile Methodology</vt:lpstr>
      <vt:lpstr>Cloud computing and service models</vt:lpstr>
      <vt:lpstr>Cloud Deployment Models</vt:lpstr>
      <vt:lpstr>DevOps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2025-02-06T10:31:08Z</dcterms:created>
  <dcterms:modified xsi:type="dcterms:W3CDTF">2025-02-10T04:04:45Z</dcterms:modified>
</cp:coreProperties>
</file>