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3" r:id="rId9"/>
    <p:sldId id="264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18E6-A582-571C-2C93-EAACAC6DABB0}" v="41" dt="2025-04-21T08:56:02.982"/>
    <p1510:client id="{2F91379D-31B8-43C0-893F-72C20DE5777A}" v="31" dt="2025-04-21T13:24:5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janyamuppanapalli@gmail.com" userId="1cdf218d0d06aa36" providerId="Windows Live" clId="Web-{16D518E6-A582-571C-2C93-EAACAC6DABB0}"/>
    <pc:docChg chg="addSld delSld modSld">
      <pc:chgData name="soujanyamuppanapalli@gmail.com" userId="1cdf218d0d06aa36" providerId="Windows Live" clId="Web-{16D518E6-A582-571C-2C93-EAACAC6DABB0}" dt="2025-04-21T08:56:02.982" v="34" actId="20577"/>
      <pc:docMkLst>
        <pc:docMk/>
      </pc:docMkLst>
      <pc:sldChg chg="modSp">
        <pc:chgData name="soujanyamuppanapalli@gmail.com" userId="1cdf218d0d06aa36" providerId="Windows Live" clId="Web-{16D518E6-A582-571C-2C93-EAACAC6DABB0}" dt="2025-04-21T08:56:02.982" v="34" actId="20577"/>
        <pc:sldMkLst>
          <pc:docMk/>
          <pc:sldMk cId="2568216491" sldId="264"/>
        </pc:sldMkLst>
        <pc:spChg chg="mod">
          <ac:chgData name="soujanyamuppanapalli@gmail.com" userId="1cdf218d0d06aa36" providerId="Windows Live" clId="Web-{16D518E6-A582-571C-2C93-EAACAC6DABB0}" dt="2025-04-21T08:56:02.982" v="34" actId="20577"/>
          <ac:spMkLst>
            <pc:docMk/>
            <pc:sldMk cId="2568216491" sldId="264"/>
            <ac:spMk id="2" creationId="{D990046C-FEE0-1FA8-F7BD-AE6A2B8225A6}"/>
          </ac:spMkLst>
        </pc:spChg>
      </pc:sldChg>
      <pc:sldChg chg="addSp delSp modSp new del">
        <pc:chgData name="soujanyamuppanapalli@gmail.com" userId="1cdf218d0d06aa36" providerId="Windows Live" clId="Web-{16D518E6-A582-571C-2C93-EAACAC6DABB0}" dt="2025-04-21T08:35:05.198" v="3"/>
        <pc:sldMkLst>
          <pc:docMk/>
          <pc:sldMk cId="826596805" sldId="267"/>
        </pc:sldMkLst>
        <pc:spChg chg="del">
          <ac:chgData name="soujanyamuppanapalli@gmail.com" userId="1cdf218d0d06aa36" providerId="Windows Live" clId="Web-{16D518E6-A582-571C-2C93-EAACAC6DABB0}" dt="2025-04-21T08:34:45.167" v="1"/>
          <ac:spMkLst>
            <pc:docMk/>
            <pc:sldMk cId="826596805" sldId="267"/>
            <ac:spMk id="3" creationId="{00AB4F41-B804-A325-AE0C-B69C115CB97C}"/>
          </ac:spMkLst>
        </pc:spChg>
        <pc:picChg chg="add mod ord">
          <ac:chgData name="soujanyamuppanapalli@gmail.com" userId="1cdf218d0d06aa36" providerId="Windows Live" clId="Web-{16D518E6-A582-571C-2C93-EAACAC6DABB0}" dt="2025-04-21T08:34:53.167" v="2" actId="14100"/>
          <ac:picMkLst>
            <pc:docMk/>
            <pc:sldMk cId="826596805" sldId="267"/>
            <ac:picMk id="5" creationId="{211BFF2D-E4C7-3253-8A98-7FF853A7FFF5}"/>
          </ac:picMkLst>
        </pc:picChg>
      </pc:sldChg>
      <pc:sldChg chg="addSp delSp modSp new del">
        <pc:chgData name="soujanyamuppanapalli@gmail.com" userId="1cdf218d0d06aa36" providerId="Windows Live" clId="Web-{16D518E6-A582-571C-2C93-EAACAC6DABB0}" dt="2025-04-21T08:36:22.652" v="12"/>
        <pc:sldMkLst>
          <pc:docMk/>
          <pc:sldMk cId="1207249435" sldId="267"/>
        </pc:sldMkLst>
        <pc:spChg chg="del mod">
          <ac:chgData name="soujanyamuppanapalli@gmail.com" userId="1cdf218d0d06aa36" providerId="Windows Live" clId="Web-{16D518E6-A582-571C-2C93-EAACAC6DABB0}" dt="2025-04-21T08:35:49.808" v="7"/>
          <ac:spMkLst>
            <pc:docMk/>
            <pc:sldMk cId="1207249435" sldId="267"/>
            <ac:spMk id="3" creationId="{75B96C7E-C901-9E6D-77A8-480D3856E65C}"/>
          </ac:spMkLst>
        </pc:spChg>
        <pc:picChg chg="add mod ord">
          <ac:chgData name="soujanyamuppanapalli@gmail.com" userId="1cdf218d0d06aa36" providerId="Windows Live" clId="Web-{16D518E6-A582-571C-2C93-EAACAC6DABB0}" dt="2025-04-21T08:36:12.230" v="11" actId="14100"/>
          <ac:picMkLst>
            <pc:docMk/>
            <pc:sldMk cId="1207249435" sldId="267"/>
            <ac:picMk id="5" creationId="{A869F32B-F126-9A3F-9ED2-2E67FBE3036A}"/>
          </ac:picMkLst>
        </pc:picChg>
      </pc:sldChg>
      <pc:sldChg chg="addSp delSp modSp new">
        <pc:chgData name="soujanyamuppanapalli@gmail.com" userId="1cdf218d0d06aa36" providerId="Windows Live" clId="Web-{16D518E6-A582-571C-2C93-EAACAC6DABB0}" dt="2025-04-21T08:38:56.810" v="25" actId="1076"/>
        <pc:sldMkLst>
          <pc:docMk/>
          <pc:sldMk cId="2152190260" sldId="267"/>
        </pc:sldMkLst>
        <pc:spChg chg="mod">
          <ac:chgData name="soujanyamuppanapalli@gmail.com" userId="1cdf218d0d06aa36" providerId="Windows Live" clId="Web-{16D518E6-A582-571C-2C93-EAACAC6DABB0}" dt="2025-04-21T08:37:59.387" v="19" actId="20577"/>
          <ac:spMkLst>
            <pc:docMk/>
            <pc:sldMk cId="2152190260" sldId="267"/>
            <ac:spMk id="2" creationId="{EE625D27-7AB5-F618-EEB6-EE6A5211377D}"/>
          </ac:spMkLst>
        </pc:spChg>
        <pc:spChg chg="del">
          <ac:chgData name="soujanyamuppanapalli@gmail.com" userId="1cdf218d0d06aa36" providerId="Windows Live" clId="Web-{16D518E6-A582-571C-2C93-EAACAC6DABB0}" dt="2025-04-21T08:38:07.997" v="20"/>
          <ac:spMkLst>
            <pc:docMk/>
            <pc:sldMk cId="2152190260" sldId="267"/>
            <ac:spMk id="3" creationId="{4CDA6AD2-A349-5557-F0C2-7E19CE318283}"/>
          </ac:spMkLst>
        </pc:spChg>
        <pc:picChg chg="add mod ord modCrop">
          <ac:chgData name="soujanyamuppanapalli@gmail.com" userId="1cdf218d0d06aa36" providerId="Windows Live" clId="Web-{16D518E6-A582-571C-2C93-EAACAC6DABB0}" dt="2025-04-21T08:38:56.810" v="25" actId="1076"/>
          <ac:picMkLst>
            <pc:docMk/>
            <pc:sldMk cId="2152190260" sldId="267"/>
            <ac:picMk id="5" creationId="{DE668726-F5E5-F275-E5CC-7A8A3887A2C5}"/>
          </ac:picMkLst>
        </pc:picChg>
      </pc:sldChg>
      <pc:sldChg chg="addSp delSp modSp new">
        <pc:chgData name="soujanyamuppanapalli@gmail.com" userId="1cdf218d0d06aa36" providerId="Windows Live" clId="Web-{16D518E6-A582-571C-2C93-EAACAC6DABB0}" dt="2025-04-21T08:39:23.341" v="32"/>
        <pc:sldMkLst>
          <pc:docMk/>
          <pc:sldMk cId="3181224966" sldId="268"/>
        </pc:sldMkLst>
        <pc:spChg chg="mod">
          <ac:chgData name="soujanyamuppanapalli@gmail.com" userId="1cdf218d0d06aa36" providerId="Windows Live" clId="Web-{16D518E6-A582-571C-2C93-EAACAC6DABB0}" dt="2025-04-21T08:39:14.029" v="31" actId="20577"/>
          <ac:spMkLst>
            <pc:docMk/>
            <pc:sldMk cId="3181224966" sldId="268"/>
            <ac:spMk id="2" creationId="{73A3C72C-61A0-B34F-3FDB-51C5C5B16CDF}"/>
          </ac:spMkLst>
        </pc:spChg>
        <pc:spChg chg="del">
          <ac:chgData name="soujanyamuppanapalli@gmail.com" userId="1cdf218d0d06aa36" providerId="Windows Live" clId="Web-{16D518E6-A582-571C-2C93-EAACAC6DABB0}" dt="2025-04-21T08:39:23.341" v="32"/>
          <ac:spMkLst>
            <pc:docMk/>
            <pc:sldMk cId="3181224966" sldId="268"/>
            <ac:spMk id="3" creationId="{948CD06B-979C-171A-6767-EC3285F12214}"/>
          </ac:spMkLst>
        </pc:spChg>
        <pc:picChg chg="add mod ord">
          <ac:chgData name="soujanyamuppanapalli@gmail.com" userId="1cdf218d0d06aa36" providerId="Windows Live" clId="Web-{16D518E6-A582-571C-2C93-EAACAC6DABB0}" dt="2025-04-21T08:39:23.341" v="32"/>
          <ac:picMkLst>
            <pc:docMk/>
            <pc:sldMk cId="3181224966" sldId="268"/>
            <ac:picMk id="5" creationId="{83CABA96-92D0-371E-DD58-54308146B160}"/>
          </ac:picMkLst>
        </pc:picChg>
      </pc:sldChg>
    </pc:docChg>
  </pc:docChgLst>
  <pc:docChgLst>
    <pc:chgData name="soujanyamuppanapalli@gmail.com" userId="1cdf218d0d06aa36" providerId="Windows Live" clId="Web-{2D6921EA-606F-405E-969A-A6A88DC183A9}"/>
    <pc:docChg chg="addSld delSld modSld sldOrd">
      <pc:chgData name="soujanyamuppanapalli@gmail.com" userId="1cdf218d0d06aa36" providerId="Windows Live" clId="Web-{2D6921EA-606F-405E-969A-A6A88DC183A9}" dt="2025-04-18T05:34:59.989" v="395" actId="20577"/>
      <pc:docMkLst>
        <pc:docMk/>
      </pc:docMkLst>
      <pc:sldChg chg="addSp modSp">
        <pc:chgData name="soujanyamuppanapalli@gmail.com" userId="1cdf218d0d06aa36" providerId="Windows Live" clId="Web-{2D6921EA-606F-405E-969A-A6A88DC183A9}" dt="2025-04-18T04:00:56.804" v="28" actId="14100"/>
        <pc:sldMkLst>
          <pc:docMk/>
          <pc:sldMk cId="109857222" sldId="256"/>
        </pc:sldMkLst>
        <pc:spChg chg="mod">
          <ac:chgData name="soujanyamuppanapalli@gmail.com" userId="1cdf218d0d06aa36" providerId="Windows Live" clId="Web-{2D6921EA-606F-405E-969A-A6A88DC183A9}" dt="2025-04-18T03:58:39.909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ujanyamuppanapalli@gmail.com" userId="1cdf218d0d06aa36" providerId="Windows Live" clId="Web-{2D6921EA-606F-405E-969A-A6A88DC183A9}" dt="2025-04-18T04:00:29.147" v="23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soujanyamuppanapalli@gmail.com" userId="1cdf218d0d06aa36" providerId="Windows Live" clId="Web-{2D6921EA-606F-405E-969A-A6A88DC183A9}" dt="2025-04-18T04:00:56.804" v="28" actId="14100"/>
          <ac:picMkLst>
            <pc:docMk/>
            <pc:sldMk cId="109857222" sldId="256"/>
            <ac:picMk id="4" creationId="{700CD0E8-1635-D02F-EC0B-2189CEC50202}"/>
          </ac:picMkLst>
        </pc:picChg>
      </pc:sldChg>
      <pc:sldChg chg="addSp delSp modSp new">
        <pc:chgData name="soujanyamuppanapalli@gmail.com" userId="1cdf218d0d06aa36" providerId="Windows Live" clId="Web-{2D6921EA-606F-405E-969A-A6A88DC183A9}" dt="2025-04-18T04:15:33.614" v="103" actId="20577"/>
        <pc:sldMkLst>
          <pc:docMk/>
          <pc:sldMk cId="3572732208" sldId="257"/>
        </pc:sldMkLst>
        <pc:spChg chg="mod">
          <ac:chgData name="soujanyamuppanapalli@gmail.com" userId="1cdf218d0d06aa36" providerId="Windows Live" clId="Web-{2D6921EA-606F-405E-969A-A6A88DC183A9}" dt="2025-04-18T04:02:02.962" v="38" actId="20577"/>
          <ac:spMkLst>
            <pc:docMk/>
            <pc:sldMk cId="3572732208" sldId="257"/>
            <ac:spMk id="2" creationId="{A7BB5E71-55F9-BEA0-6A02-07CDF663251D}"/>
          </ac:spMkLst>
        </pc:spChg>
        <pc:spChg chg="del">
          <ac:chgData name="soujanyamuppanapalli@gmail.com" userId="1cdf218d0d06aa36" providerId="Windows Live" clId="Web-{2D6921EA-606F-405E-969A-A6A88DC183A9}" dt="2025-04-18T04:05:09.531" v="46"/>
          <ac:spMkLst>
            <pc:docMk/>
            <pc:sldMk cId="3572732208" sldId="257"/>
            <ac:spMk id="3" creationId="{B048293F-62F8-9552-4656-4A8BF9FC9E28}"/>
          </ac:spMkLst>
        </pc:spChg>
        <pc:spChg chg="mod">
          <ac:chgData name="soujanyamuppanapalli@gmail.com" userId="1cdf218d0d06aa36" providerId="Windows Live" clId="Web-{2D6921EA-606F-405E-969A-A6A88DC183A9}" dt="2025-04-18T04:15:33.614" v="103" actId="20577"/>
          <ac:spMkLst>
            <pc:docMk/>
            <pc:sldMk cId="3572732208" sldId="257"/>
            <ac:spMk id="4" creationId="{232B468B-4D6B-6306-1C6A-D2543F2F7B38}"/>
          </ac:spMkLst>
        </pc:spChg>
        <pc:spChg chg="add del mod">
          <ac:chgData name="soujanyamuppanapalli@gmail.com" userId="1cdf218d0d06aa36" providerId="Windows Live" clId="Web-{2D6921EA-606F-405E-969A-A6A88DC183A9}" dt="2025-04-18T04:05:58.985" v="50"/>
          <ac:spMkLst>
            <pc:docMk/>
            <pc:sldMk cId="3572732208" sldId="257"/>
            <ac:spMk id="7" creationId="{BE34A10D-3534-68A4-5235-57B5BB4CF9E0}"/>
          </ac:spMkLst>
        </pc:spChg>
        <pc:spChg chg="add del mod">
          <ac:chgData name="soujanyamuppanapalli@gmail.com" userId="1cdf218d0d06aa36" providerId="Windows Live" clId="Web-{2D6921EA-606F-405E-969A-A6A88DC183A9}" dt="2025-04-18T04:12:21.686" v="100"/>
          <ac:spMkLst>
            <pc:docMk/>
            <pc:sldMk cId="3572732208" sldId="257"/>
            <ac:spMk id="10" creationId="{38BE64F4-E2BE-7D5B-FBB5-A7B85A021CE8}"/>
          </ac:spMkLst>
        </pc:spChg>
        <pc:picChg chg="add del mod ord">
          <ac:chgData name="soujanyamuppanapalli@gmail.com" userId="1cdf218d0d06aa36" providerId="Windows Live" clId="Web-{2D6921EA-606F-405E-969A-A6A88DC183A9}" dt="2025-04-18T04:05:39.938" v="49"/>
          <ac:picMkLst>
            <pc:docMk/>
            <pc:sldMk cId="3572732208" sldId="257"/>
            <ac:picMk id="5" creationId="{AFD62453-2E20-2D40-ADD3-26D0B835F97E}"/>
          </ac:picMkLst>
        </pc:picChg>
        <pc:picChg chg="add del mod ord">
          <ac:chgData name="soujanyamuppanapalli@gmail.com" userId="1cdf218d0d06aa36" providerId="Windows Live" clId="Web-{2D6921EA-606F-405E-969A-A6A88DC183A9}" dt="2025-04-18T04:09:38.321" v="99"/>
          <ac:picMkLst>
            <pc:docMk/>
            <pc:sldMk cId="3572732208" sldId="257"/>
            <ac:picMk id="8" creationId="{A6172796-3757-E94F-3ED9-350E5570166A}"/>
          </ac:picMkLst>
        </pc:picChg>
        <pc:picChg chg="add mod ord">
          <ac:chgData name="soujanyamuppanapalli@gmail.com" userId="1cdf218d0d06aa36" providerId="Windows Live" clId="Web-{2D6921EA-606F-405E-969A-A6A88DC183A9}" dt="2025-04-18T04:12:32.030" v="101" actId="14100"/>
          <ac:picMkLst>
            <pc:docMk/>
            <pc:sldMk cId="3572732208" sldId="257"/>
            <ac:picMk id="11" creationId="{350C4CD8-5D6E-191F-B774-08F9A32335C4}"/>
          </ac:picMkLst>
        </pc:picChg>
      </pc:sldChg>
      <pc:sldChg chg="new del">
        <pc:chgData name="soujanyamuppanapalli@gmail.com" userId="1cdf218d0d06aa36" providerId="Windows Live" clId="Web-{2D6921EA-606F-405E-969A-A6A88DC183A9}" dt="2025-04-18T04:18:14.760" v="106"/>
        <pc:sldMkLst>
          <pc:docMk/>
          <pc:sldMk cId="2084484056" sldId="258"/>
        </pc:sldMkLst>
      </pc:sldChg>
      <pc:sldChg chg="modSp new">
        <pc:chgData name="soujanyamuppanapalli@gmail.com" userId="1cdf218d0d06aa36" providerId="Windows Live" clId="Web-{2D6921EA-606F-405E-969A-A6A88DC183A9}" dt="2025-04-18T04:28:13.561" v="127" actId="20577"/>
        <pc:sldMkLst>
          <pc:docMk/>
          <pc:sldMk cId="1645281281" sldId="259"/>
        </pc:sldMkLst>
        <pc:spChg chg="mod">
          <ac:chgData name="soujanyamuppanapalli@gmail.com" userId="1cdf218d0d06aa36" providerId="Windows Live" clId="Web-{2D6921EA-606F-405E-969A-A6A88DC183A9}" dt="2025-04-18T04:24:52.070" v="113" actId="1076"/>
          <ac:spMkLst>
            <pc:docMk/>
            <pc:sldMk cId="1645281281" sldId="259"/>
            <ac:spMk id="2" creationId="{279743D6-D2C3-7C25-0D53-54533F8DD795}"/>
          </ac:spMkLst>
        </pc:spChg>
        <pc:spChg chg="mod">
          <ac:chgData name="soujanyamuppanapalli@gmail.com" userId="1cdf218d0d06aa36" providerId="Windows Live" clId="Web-{2D6921EA-606F-405E-969A-A6A88DC183A9}" dt="2025-04-18T04:28:13.561" v="127" actId="20577"/>
          <ac:spMkLst>
            <pc:docMk/>
            <pc:sldMk cId="1645281281" sldId="259"/>
            <ac:spMk id="3" creationId="{4990B679-00A3-637A-DB4F-7F774A799D4E}"/>
          </ac:spMkLst>
        </pc:spChg>
      </pc:sldChg>
      <pc:sldChg chg="addSp delSp modSp new mod setBg">
        <pc:chgData name="soujanyamuppanapalli@gmail.com" userId="1cdf218d0d06aa36" providerId="Windows Live" clId="Web-{2D6921EA-606F-405E-969A-A6A88DC183A9}" dt="2025-04-18T04:53:33.173" v="199"/>
        <pc:sldMkLst>
          <pc:docMk/>
          <pc:sldMk cId="292547681" sldId="260"/>
        </pc:sldMkLst>
        <pc:spChg chg="mod">
          <ac:chgData name="soujanyamuppanapalli@gmail.com" userId="1cdf218d0d06aa36" providerId="Windows Live" clId="Web-{2D6921EA-606F-405E-969A-A6A88DC183A9}" dt="2025-04-18T04:53:33.173" v="199"/>
          <ac:spMkLst>
            <pc:docMk/>
            <pc:sldMk cId="292547681" sldId="260"/>
            <ac:spMk id="2" creationId="{26E0CA7F-157B-B90E-37F1-5202DD8974F8}"/>
          </ac:spMkLst>
        </pc:spChg>
        <pc:spChg chg="mod">
          <ac:chgData name="soujanyamuppanapalli@gmail.com" userId="1cdf218d0d06aa36" providerId="Windows Live" clId="Web-{2D6921EA-606F-405E-969A-A6A88DC183A9}" dt="2025-04-18T04:53:33.173" v="199"/>
          <ac:spMkLst>
            <pc:docMk/>
            <pc:sldMk cId="292547681" sldId="260"/>
            <ac:spMk id="3" creationId="{4F745A89-1C0B-DA2A-A9F3-AAE598620F41}"/>
          </ac:spMkLst>
        </pc:spChg>
        <pc:spChg chg="add del">
          <ac:chgData name="soujanyamuppanapalli@gmail.com" userId="1cdf218d0d06aa36" providerId="Windows Live" clId="Web-{2D6921EA-606F-405E-969A-A6A88DC183A9}" dt="2025-04-18T04:53:33.173" v="198"/>
          <ac:spMkLst>
            <pc:docMk/>
            <pc:sldMk cId="292547681" sldId="260"/>
            <ac:spMk id="8" creationId="{907EF6B7-1338-4443-8C46-6A318D952DFD}"/>
          </ac:spMkLst>
        </pc:spChg>
        <pc:spChg chg="add del">
          <ac:chgData name="soujanyamuppanapalli@gmail.com" userId="1cdf218d0d06aa36" providerId="Windows Live" clId="Web-{2D6921EA-606F-405E-969A-A6A88DC183A9}" dt="2025-04-18T04:53:33.173" v="198"/>
          <ac:spMkLst>
            <pc:docMk/>
            <pc:sldMk cId="292547681" sldId="260"/>
            <ac:spMk id="10" creationId="{DAAE4CDD-124C-4DCF-9584-B6033B545DD5}"/>
          </ac:spMkLst>
        </pc:spChg>
        <pc:spChg chg="add del">
          <ac:chgData name="soujanyamuppanapalli@gmail.com" userId="1cdf218d0d06aa36" providerId="Windows Live" clId="Web-{2D6921EA-606F-405E-969A-A6A88DC183A9}" dt="2025-04-18T04:53:33.173" v="198"/>
          <ac:spMkLst>
            <pc:docMk/>
            <pc:sldMk cId="292547681" sldId="260"/>
            <ac:spMk id="12" creationId="{081E4A58-353D-44AE-B2FC-2A74E2E400F7}"/>
          </ac:spMkLst>
        </pc:spChg>
        <pc:spChg chg="add">
          <ac:chgData name="soujanyamuppanapalli@gmail.com" userId="1cdf218d0d06aa36" providerId="Windows Live" clId="Web-{2D6921EA-606F-405E-969A-A6A88DC183A9}" dt="2025-04-18T04:53:33.173" v="199"/>
          <ac:spMkLst>
            <pc:docMk/>
            <pc:sldMk cId="292547681" sldId="260"/>
            <ac:spMk id="16" creationId="{A2679492-7988-4050-9056-542444452411}"/>
          </ac:spMkLst>
        </pc:spChg>
        <pc:spChg chg="add">
          <ac:chgData name="soujanyamuppanapalli@gmail.com" userId="1cdf218d0d06aa36" providerId="Windows Live" clId="Web-{2D6921EA-606F-405E-969A-A6A88DC183A9}" dt="2025-04-18T04:53:33.173" v="199"/>
          <ac:spMkLst>
            <pc:docMk/>
            <pc:sldMk cId="292547681" sldId="260"/>
            <ac:spMk id="18" creationId="{B091B163-7D61-4891-ABCF-5C13D9C418D0}"/>
          </ac:spMkLst>
        </pc:spChg>
        <pc:grpChg chg="add">
          <ac:chgData name="soujanyamuppanapalli@gmail.com" userId="1cdf218d0d06aa36" providerId="Windows Live" clId="Web-{2D6921EA-606F-405E-969A-A6A88DC183A9}" dt="2025-04-18T04:53:33.173" v="199"/>
          <ac:grpSpMkLst>
            <pc:docMk/>
            <pc:sldMk cId="292547681" sldId="260"/>
            <ac:grpSpMk id="19" creationId="{0474DF76-993E-44DE-AFB0-C416182ACECF}"/>
          </ac:grpSpMkLst>
        </pc:grpChg>
        <pc:cxnChg chg="add">
          <ac:chgData name="soujanyamuppanapalli@gmail.com" userId="1cdf218d0d06aa36" providerId="Windows Live" clId="Web-{2D6921EA-606F-405E-969A-A6A88DC183A9}" dt="2025-04-18T04:53:33.173" v="199"/>
          <ac:cxnSpMkLst>
            <pc:docMk/>
            <pc:sldMk cId="292547681" sldId="260"/>
            <ac:cxnSpMk id="17" creationId="{C49DA8F6-BCC1-4447-B54C-57856834B94B}"/>
          </ac:cxnSpMkLst>
        </pc:cxnChg>
      </pc:sldChg>
      <pc:sldChg chg="addSp delSp modSp new mod ord setBg">
        <pc:chgData name="soujanyamuppanapalli@gmail.com" userId="1cdf218d0d06aa36" providerId="Windows Live" clId="Web-{2D6921EA-606F-405E-969A-A6A88DC183A9}" dt="2025-04-18T05:28:26.289" v="387"/>
        <pc:sldMkLst>
          <pc:docMk/>
          <pc:sldMk cId="3402899670" sldId="261"/>
        </pc:sldMkLst>
        <pc:spChg chg="mod">
          <ac:chgData name="soujanyamuppanapalli@gmail.com" userId="1cdf218d0d06aa36" providerId="Windows Live" clId="Web-{2D6921EA-606F-405E-969A-A6A88DC183A9}" dt="2025-04-18T05:28:26.289" v="387"/>
          <ac:spMkLst>
            <pc:docMk/>
            <pc:sldMk cId="3402899670" sldId="261"/>
            <ac:spMk id="2" creationId="{C1663CE5-7AEB-8A74-11F8-BE0D04BA4152}"/>
          </ac:spMkLst>
        </pc:spChg>
        <pc:spChg chg="del">
          <ac:chgData name="soujanyamuppanapalli@gmail.com" userId="1cdf218d0d06aa36" providerId="Windows Live" clId="Web-{2D6921EA-606F-405E-969A-A6A88DC183A9}" dt="2025-04-18T04:49:06.946" v="187"/>
          <ac:spMkLst>
            <pc:docMk/>
            <pc:sldMk cId="3402899670" sldId="261"/>
            <ac:spMk id="3" creationId="{7C9E40F8-C292-A3D0-0425-0AEF43960AEC}"/>
          </ac:spMkLst>
        </pc:spChg>
        <pc:spChg chg="mod">
          <ac:chgData name="soujanyamuppanapalli@gmail.com" userId="1cdf218d0d06aa36" providerId="Windows Live" clId="Web-{2D6921EA-606F-405E-969A-A6A88DC183A9}" dt="2025-04-18T05:28:26.289" v="387"/>
          <ac:spMkLst>
            <pc:docMk/>
            <pc:sldMk cId="3402899670" sldId="261"/>
            <ac:spMk id="4" creationId="{BEB81361-093B-0042-6DF0-7CE99326BEA4}"/>
          </ac:spMkLst>
        </pc:spChg>
        <pc:spChg chg="add">
          <ac:chgData name="soujanyamuppanapalli@gmail.com" userId="1cdf218d0d06aa36" providerId="Windows Live" clId="Web-{2D6921EA-606F-405E-969A-A6A88DC183A9}" dt="2025-04-18T05:28:26.289" v="387"/>
          <ac:spMkLst>
            <pc:docMk/>
            <pc:sldMk cId="3402899670" sldId="261"/>
            <ac:spMk id="10" creationId="{2EB492CD-616E-47F8-933B-5E2D952A0593}"/>
          </ac:spMkLst>
        </pc:spChg>
        <pc:spChg chg="add">
          <ac:chgData name="soujanyamuppanapalli@gmail.com" userId="1cdf218d0d06aa36" providerId="Windows Live" clId="Web-{2D6921EA-606F-405E-969A-A6A88DC183A9}" dt="2025-04-18T05:28:26.289" v="387"/>
          <ac:spMkLst>
            <pc:docMk/>
            <pc:sldMk cId="3402899670" sldId="261"/>
            <ac:spMk id="12" creationId="{59383CF9-23B5-4335-9B21-1791C4CF1C75}"/>
          </ac:spMkLst>
        </pc:spChg>
        <pc:spChg chg="add">
          <ac:chgData name="soujanyamuppanapalli@gmail.com" userId="1cdf218d0d06aa36" providerId="Windows Live" clId="Web-{2D6921EA-606F-405E-969A-A6A88DC183A9}" dt="2025-04-18T05:28:26.289" v="387"/>
          <ac:spMkLst>
            <pc:docMk/>
            <pc:sldMk cId="3402899670" sldId="261"/>
            <ac:spMk id="14" creationId="{0007FE00-9498-4706-B255-6437B0252C02}"/>
          </ac:spMkLst>
        </pc:spChg>
        <pc:picChg chg="add mod ord">
          <ac:chgData name="soujanyamuppanapalli@gmail.com" userId="1cdf218d0d06aa36" providerId="Windows Live" clId="Web-{2D6921EA-606F-405E-969A-A6A88DC183A9}" dt="2025-04-18T05:28:26.289" v="387"/>
          <ac:picMkLst>
            <pc:docMk/>
            <pc:sldMk cId="3402899670" sldId="261"/>
            <ac:picMk id="5" creationId="{6752AB43-3843-C7E7-12A9-1183D5CF257F}"/>
          </ac:picMkLst>
        </pc:picChg>
      </pc:sldChg>
      <pc:sldChg chg="addSp delSp modSp new mod setBg">
        <pc:chgData name="soujanyamuppanapalli@gmail.com" userId="1cdf218d0d06aa36" providerId="Windows Live" clId="Web-{2D6921EA-606F-405E-969A-A6A88DC183A9}" dt="2025-04-18T04:57:52.369" v="209"/>
        <pc:sldMkLst>
          <pc:docMk/>
          <pc:sldMk cId="4013140149" sldId="262"/>
        </pc:sldMkLst>
        <pc:spChg chg="mod ord">
          <ac:chgData name="soujanyamuppanapalli@gmail.com" userId="1cdf218d0d06aa36" providerId="Windows Live" clId="Web-{2D6921EA-606F-405E-969A-A6A88DC183A9}" dt="2025-04-18T04:57:52.369" v="209"/>
          <ac:spMkLst>
            <pc:docMk/>
            <pc:sldMk cId="4013140149" sldId="262"/>
            <ac:spMk id="2" creationId="{08980DC4-CEA9-DF3C-3230-9F3D7C1074CB}"/>
          </ac:spMkLst>
        </pc:spChg>
        <pc:spChg chg="del">
          <ac:chgData name="soujanyamuppanapalli@gmail.com" userId="1cdf218d0d06aa36" providerId="Windows Live" clId="Web-{2D6921EA-606F-405E-969A-A6A88DC183A9}" dt="2025-04-18T04:57:43.572" v="208"/>
          <ac:spMkLst>
            <pc:docMk/>
            <pc:sldMk cId="4013140149" sldId="262"/>
            <ac:spMk id="3" creationId="{3F88ECF9-EB59-E48E-607E-616BDC890FB9}"/>
          </ac:spMkLst>
        </pc:spChg>
        <pc:spChg chg="mod">
          <ac:chgData name="soujanyamuppanapalli@gmail.com" userId="1cdf218d0d06aa36" providerId="Windows Live" clId="Web-{2D6921EA-606F-405E-969A-A6A88DC183A9}" dt="2025-04-18T04:57:52.369" v="209"/>
          <ac:spMkLst>
            <pc:docMk/>
            <pc:sldMk cId="4013140149" sldId="262"/>
            <ac:spMk id="4" creationId="{F4785AF1-7C59-A41C-3C10-4D889DC24C9A}"/>
          </ac:spMkLst>
        </pc:spChg>
        <pc:picChg chg="add mod ord">
          <ac:chgData name="soujanyamuppanapalli@gmail.com" userId="1cdf218d0d06aa36" providerId="Windows Live" clId="Web-{2D6921EA-606F-405E-969A-A6A88DC183A9}" dt="2025-04-18T04:57:52.369" v="209"/>
          <ac:picMkLst>
            <pc:docMk/>
            <pc:sldMk cId="4013140149" sldId="262"/>
            <ac:picMk id="5" creationId="{B9578C32-EBBA-C639-B15C-EA68CABD1C55}"/>
          </ac:picMkLst>
        </pc:picChg>
      </pc:sldChg>
      <pc:sldChg chg="addSp delSp modSp new mod setBg">
        <pc:chgData name="soujanyamuppanapalli@gmail.com" userId="1cdf218d0d06aa36" providerId="Windows Live" clId="Web-{2D6921EA-606F-405E-969A-A6A88DC183A9}" dt="2025-04-18T05:10:51.864" v="289"/>
        <pc:sldMkLst>
          <pc:docMk/>
          <pc:sldMk cId="1609966196" sldId="263"/>
        </pc:sldMkLst>
        <pc:spChg chg="mod">
          <ac:chgData name="soujanyamuppanapalli@gmail.com" userId="1cdf218d0d06aa36" providerId="Windows Live" clId="Web-{2D6921EA-606F-405E-969A-A6A88DC183A9}" dt="2025-04-18T05:09:16.626" v="282"/>
          <ac:spMkLst>
            <pc:docMk/>
            <pc:sldMk cId="1609966196" sldId="263"/>
            <ac:spMk id="2" creationId="{C90FA630-BA80-51C7-77C2-CB5FB0BD1255}"/>
          </ac:spMkLst>
        </pc:spChg>
        <pc:spChg chg="del">
          <ac:chgData name="soujanyamuppanapalli@gmail.com" userId="1cdf218d0d06aa36" providerId="Windows Live" clId="Web-{2D6921EA-606F-405E-969A-A6A88DC183A9}" dt="2025-04-18T05:08:26.171" v="281"/>
          <ac:spMkLst>
            <pc:docMk/>
            <pc:sldMk cId="1609966196" sldId="263"/>
            <ac:spMk id="3" creationId="{7EF823FE-FC52-43EF-D7F5-3A060BC6F4DA}"/>
          </ac:spMkLst>
        </pc:spChg>
        <pc:spChg chg="del">
          <ac:chgData name="soujanyamuppanapalli@gmail.com" userId="1cdf218d0d06aa36" providerId="Windows Live" clId="Web-{2D6921EA-606F-405E-969A-A6A88DC183A9}" dt="2025-04-18T05:09:16.626" v="282"/>
          <ac:spMkLst>
            <pc:docMk/>
            <pc:sldMk cId="1609966196" sldId="263"/>
            <ac:spMk id="4" creationId="{60AE76DB-E107-7821-56C3-E3D8B847D167}"/>
          </ac:spMkLst>
        </pc:spChg>
        <pc:spChg chg="add del">
          <ac:chgData name="soujanyamuppanapalli@gmail.com" userId="1cdf218d0d06aa36" providerId="Windows Live" clId="Web-{2D6921EA-606F-405E-969A-A6A88DC183A9}" dt="2025-04-18T05:10:51.864" v="289"/>
          <ac:spMkLst>
            <pc:docMk/>
            <pc:sldMk cId="1609966196" sldId="263"/>
            <ac:spMk id="10" creationId="{D4771268-CB57-404A-9271-370EB28F6090}"/>
          </ac:spMkLst>
        </pc:spChg>
        <pc:spChg chg="add">
          <ac:chgData name="soujanyamuppanapalli@gmail.com" userId="1cdf218d0d06aa36" providerId="Windows Live" clId="Web-{2D6921EA-606F-405E-969A-A6A88DC183A9}" dt="2025-04-18T05:10:51.864" v="289"/>
          <ac:spMkLst>
            <pc:docMk/>
            <pc:sldMk cId="1609966196" sldId="263"/>
            <ac:spMk id="15" creationId="{D4771268-CB57-404A-9271-370EB28F6090}"/>
          </ac:spMkLst>
        </pc:spChg>
        <pc:picChg chg="add mod ord modCrop">
          <ac:chgData name="soujanyamuppanapalli@gmail.com" userId="1cdf218d0d06aa36" providerId="Windows Live" clId="Web-{2D6921EA-606F-405E-969A-A6A88DC183A9}" dt="2025-04-18T05:10:51.864" v="289"/>
          <ac:picMkLst>
            <pc:docMk/>
            <pc:sldMk cId="1609966196" sldId="263"/>
            <ac:picMk id="5" creationId="{92A770D0-F8DD-464F-58D9-009BC437D6B7}"/>
          </ac:picMkLst>
        </pc:picChg>
      </pc:sldChg>
      <pc:sldChg chg="addSp delSp modSp new mod setBg">
        <pc:chgData name="soujanyamuppanapalli@gmail.com" userId="1cdf218d0d06aa36" providerId="Windows Live" clId="Web-{2D6921EA-606F-405E-969A-A6A88DC183A9}" dt="2025-04-18T05:34:59.989" v="395" actId="20577"/>
        <pc:sldMkLst>
          <pc:docMk/>
          <pc:sldMk cId="2568216491" sldId="264"/>
        </pc:sldMkLst>
        <pc:spChg chg="mod">
          <ac:chgData name="soujanyamuppanapalli@gmail.com" userId="1cdf218d0d06aa36" providerId="Windows Live" clId="Web-{2D6921EA-606F-405E-969A-A6A88DC183A9}" dt="2025-04-18T05:28:04.148" v="385"/>
          <ac:spMkLst>
            <pc:docMk/>
            <pc:sldMk cId="2568216491" sldId="264"/>
            <ac:spMk id="2" creationId="{D990046C-FEE0-1FA8-F7BD-AE6A2B8225A6}"/>
          </ac:spMkLst>
        </pc:spChg>
        <pc:spChg chg="del">
          <ac:chgData name="soujanyamuppanapalli@gmail.com" userId="1cdf218d0d06aa36" providerId="Windows Live" clId="Web-{2D6921EA-606F-405E-969A-A6A88DC183A9}" dt="2025-04-18T05:22:14.167" v="327"/>
          <ac:spMkLst>
            <pc:docMk/>
            <pc:sldMk cId="2568216491" sldId="264"/>
            <ac:spMk id="3" creationId="{831A280D-DDBA-0EBD-A93D-4CFA610F0323}"/>
          </ac:spMkLst>
        </pc:spChg>
        <pc:spChg chg="mod">
          <ac:chgData name="soujanyamuppanapalli@gmail.com" userId="1cdf218d0d06aa36" providerId="Windows Live" clId="Web-{2D6921EA-606F-405E-969A-A6A88DC183A9}" dt="2025-04-18T05:34:59.989" v="395" actId="20577"/>
          <ac:spMkLst>
            <pc:docMk/>
            <pc:sldMk cId="2568216491" sldId="264"/>
            <ac:spMk id="4" creationId="{F6772AD5-2915-DD0B-FD4E-A7AC76F3D5A6}"/>
          </ac:spMkLst>
        </pc:spChg>
        <pc:spChg chg="add">
          <ac:chgData name="soujanyamuppanapalli@gmail.com" userId="1cdf218d0d06aa36" providerId="Windows Live" clId="Web-{2D6921EA-606F-405E-969A-A6A88DC183A9}" dt="2025-04-18T05:28:04.148" v="385"/>
          <ac:spMkLst>
            <pc:docMk/>
            <pc:sldMk cId="2568216491" sldId="264"/>
            <ac:spMk id="10" creationId="{2B97F24A-32CE-4C1C-A50D-3016B394DCFB}"/>
          </ac:spMkLst>
        </pc:spChg>
        <pc:spChg chg="add">
          <ac:chgData name="soujanyamuppanapalli@gmail.com" userId="1cdf218d0d06aa36" providerId="Windows Live" clId="Web-{2D6921EA-606F-405E-969A-A6A88DC183A9}" dt="2025-04-18T05:28:04.148" v="385"/>
          <ac:spMkLst>
            <pc:docMk/>
            <pc:sldMk cId="2568216491" sldId="264"/>
            <ac:spMk id="12" creationId="{CD8B4F24-440B-49E9-B85D-733523DC064B}"/>
          </ac:spMkLst>
        </pc:spChg>
        <pc:picChg chg="add mod ord">
          <ac:chgData name="soujanyamuppanapalli@gmail.com" userId="1cdf218d0d06aa36" providerId="Windows Live" clId="Web-{2D6921EA-606F-405E-969A-A6A88DC183A9}" dt="2025-04-18T05:28:04.148" v="385"/>
          <ac:picMkLst>
            <pc:docMk/>
            <pc:sldMk cId="2568216491" sldId="264"/>
            <ac:picMk id="5" creationId="{57115FD2-1A8E-15BA-3DD7-2A2FCB293F73}"/>
          </ac:picMkLst>
        </pc:picChg>
      </pc:sldChg>
      <pc:sldChg chg="addSp delSp modSp new mod setBg">
        <pc:chgData name="soujanyamuppanapalli@gmail.com" userId="1cdf218d0d06aa36" providerId="Windows Live" clId="Web-{2D6921EA-606F-405E-969A-A6A88DC183A9}" dt="2025-04-18T05:28:13.460" v="386"/>
        <pc:sldMkLst>
          <pc:docMk/>
          <pc:sldMk cId="1110685844" sldId="265"/>
        </pc:sldMkLst>
        <pc:spChg chg="mod">
          <ac:chgData name="soujanyamuppanapalli@gmail.com" userId="1cdf218d0d06aa36" providerId="Windows Live" clId="Web-{2D6921EA-606F-405E-969A-A6A88DC183A9}" dt="2025-04-18T05:28:13.460" v="386"/>
          <ac:spMkLst>
            <pc:docMk/>
            <pc:sldMk cId="1110685844" sldId="265"/>
            <ac:spMk id="2" creationId="{40CDEDBE-B4EE-5BB1-C4A8-898BAE9E611D}"/>
          </ac:spMkLst>
        </pc:spChg>
        <pc:spChg chg="del">
          <ac:chgData name="soujanyamuppanapalli@gmail.com" userId="1cdf218d0d06aa36" providerId="Windows Live" clId="Web-{2D6921EA-606F-405E-969A-A6A88DC183A9}" dt="2025-04-18T05:21:10.946" v="302"/>
          <ac:spMkLst>
            <pc:docMk/>
            <pc:sldMk cId="1110685844" sldId="265"/>
            <ac:spMk id="3" creationId="{94721FDC-E9F9-876F-5605-FE25FA507C5A}"/>
          </ac:spMkLst>
        </pc:spChg>
        <pc:spChg chg="del">
          <ac:chgData name="soujanyamuppanapalli@gmail.com" userId="1cdf218d0d06aa36" providerId="Windows Live" clId="Web-{2D6921EA-606F-405E-969A-A6A88DC183A9}" dt="2025-04-18T05:28:13.460" v="386"/>
          <ac:spMkLst>
            <pc:docMk/>
            <pc:sldMk cId="1110685844" sldId="265"/>
            <ac:spMk id="4" creationId="{84371FA6-0C43-83C9-A0BC-DB95F609D153}"/>
          </ac:spMkLst>
        </pc:spChg>
        <pc:spChg chg="add">
          <ac:chgData name="soujanyamuppanapalli@gmail.com" userId="1cdf218d0d06aa36" providerId="Windows Live" clId="Web-{2D6921EA-606F-405E-969A-A6A88DC183A9}" dt="2025-04-18T05:28:13.460" v="386"/>
          <ac:spMkLst>
            <pc:docMk/>
            <pc:sldMk cId="1110685844" sldId="265"/>
            <ac:spMk id="10" creationId="{D4771268-CB57-404A-9271-370EB28F6090}"/>
          </ac:spMkLst>
        </pc:spChg>
        <pc:picChg chg="add mod ord">
          <ac:chgData name="soujanyamuppanapalli@gmail.com" userId="1cdf218d0d06aa36" providerId="Windows Live" clId="Web-{2D6921EA-606F-405E-969A-A6A88DC183A9}" dt="2025-04-18T05:28:13.460" v="386"/>
          <ac:picMkLst>
            <pc:docMk/>
            <pc:sldMk cId="1110685844" sldId="265"/>
            <ac:picMk id="5" creationId="{4D419374-EE30-6E69-E456-2BD5FEC5AA9E}"/>
          </ac:picMkLst>
        </pc:picChg>
      </pc:sldChg>
      <pc:sldChg chg="addSp modSp new mod setBg modClrScheme chgLayout">
        <pc:chgData name="soujanyamuppanapalli@gmail.com" userId="1cdf218d0d06aa36" providerId="Windows Live" clId="Web-{2D6921EA-606F-405E-969A-A6A88DC183A9}" dt="2025-04-18T05:27:58.147" v="384"/>
        <pc:sldMkLst>
          <pc:docMk/>
          <pc:sldMk cId="332982742" sldId="266"/>
        </pc:sldMkLst>
        <pc:spChg chg="add mod">
          <ac:chgData name="soujanyamuppanapalli@gmail.com" userId="1cdf218d0d06aa36" providerId="Windows Live" clId="Web-{2D6921EA-606F-405E-969A-A6A88DC183A9}" dt="2025-04-18T05:27:58.147" v="384"/>
          <ac:spMkLst>
            <pc:docMk/>
            <pc:sldMk cId="332982742" sldId="266"/>
            <ac:spMk id="2" creationId="{CDAB3124-FF30-DC35-1FDE-C07D194DCDEE}"/>
          </ac:spMkLst>
        </pc:spChg>
        <pc:spChg chg="add mod">
          <ac:chgData name="soujanyamuppanapalli@gmail.com" userId="1cdf218d0d06aa36" providerId="Windows Live" clId="Web-{2D6921EA-606F-405E-969A-A6A88DC183A9}" dt="2025-04-18T05:27:58.147" v="384"/>
          <ac:spMkLst>
            <pc:docMk/>
            <pc:sldMk cId="332982742" sldId="266"/>
            <ac:spMk id="3" creationId="{C687AD78-FAAC-D337-2498-BDC4CB57BD37}"/>
          </ac:spMkLst>
        </pc:spChg>
        <pc:spChg chg="add">
          <ac:chgData name="soujanyamuppanapalli@gmail.com" userId="1cdf218d0d06aa36" providerId="Windows Live" clId="Web-{2D6921EA-606F-405E-969A-A6A88DC183A9}" dt="2025-04-18T05:27:58.147" v="384"/>
          <ac:spMkLst>
            <pc:docMk/>
            <pc:sldMk cId="332982742" sldId="266"/>
            <ac:spMk id="8" creationId="{943CAA20-3569-4189-9E48-239A229A86CA}"/>
          </ac:spMkLst>
        </pc:spChg>
        <pc:spChg chg="add">
          <ac:chgData name="soujanyamuppanapalli@gmail.com" userId="1cdf218d0d06aa36" providerId="Windows Live" clId="Web-{2D6921EA-606F-405E-969A-A6A88DC183A9}" dt="2025-04-18T05:27:58.147" v="384"/>
          <ac:spMkLst>
            <pc:docMk/>
            <pc:sldMk cId="332982742" sldId="266"/>
            <ac:spMk id="10" creationId="{DA542B6D-E775-4832-91DC-2D20F857813A}"/>
          </ac:spMkLst>
        </pc:spChg>
      </pc:sldChg>
    </pc:docChg>
  </pc:docChgLst>
  <pc:docChgLst>
    <pc:chgData name="soujanyamuppanapalli@gmail.com" userId="1cdf218d0d06aa36" providerId="Windows Live" clId="Web-{2F91379D-31B8-43C0-893F-72C20DE5777A}"/>
    <pc:docChg chg="addSld modSld">
      <pc:chgData name="soujanyamuppanapalli@gmail.com" userId="1cdf218d0d06aa36" providerId="Windows Live" clId="Web-{2F91379D-31B8-43C0-893F-72C20DE5777A}" dt="2025-04-21T13:24:59.307" v="24" actId="1076"/>
      <pc:docMkLst>
        <pc:docMk/>
      </pc:docMkLst>
      <pc:sldChg chg="modSp">
        <pc:chgData name="soujanyamuppanapalli@gmail.com" userId="1cdf218d0d06aa36" providerId="Windows Live" clId="Web-{2F91379D-31B8-43C0-893F-72C20DE5777A}" dt="2025-04-21T13:23:50.711" v="8" actId="20577"/>
        <pc:sldMkLst>
          <pc:docMk/>
          <pc:sldMk cId="3181224966" sldId="268"/>
        </pc:sldMkLst>
        <pc:spChg chg="mod">
          <ac:chgData name="soujanyamuppanapalli@gmail.com" userId="1cdf218d0d06aa36" providerId="Windows Live" clId="Web-{2F91379D-31B8-43C0-893F-72C20DE5777A}" dt="2025-04-21T13:23:50.711" v="8" actId="20577"/>
          <ac:spMkLst>
            <pc:docMk/>
            <pc:sldMk cId="3181224966" sldId="268"/>
            <ac:spMk id="2" creationId="{73A3C72C-61A0-B34F-3FDB-51C5C5B16CDF}"/>
          </ac:spMkLst>
        </pc:spChg>
        <pc:spChg chg="mod">
          <ac:chgData name="soujanyamuppanapalli@gmail.com" userId="1cdf218d0d06aa36" providerId="Windows Live" clId="Web-{2F91379D-31B8-43C0-893F-72C20DE5777A}" dt="2025-04-21T13:23:40.429" v="0" actId="20577"/>
          <ac:spMkLst>
            <pc:docMk/>
            <pc:sldMk cId="3181224966" sldId="268"/>
            <ac:spMk id="4" creationId="{ED58C650-49E4-4ED0-9C8D-5D842F2DEAC3}"/>
          </ac:spMkLst>
        </pc:spChg>
      </pc:sldChg>
      <pc:sldChg chg="addSp delSp modSp new">
        <pc:chgData name="soujanyamuppanapalli@gmail.com" userId="1cdf218d0d06aa36" providerId="Windows Live" clId="Web-{2F91379D-31B8-43C0-893F-72C20DE5777A}" dt="2025-04-21T13:24:59.307" v="24" actId="1076"/>
        <pc:sldMkLst>
          <pc:docMk/>
          <pc:sldMk cId="2000371615" sldId="269"/>
        </pc:sldMkLst>
        <pc:spChg chg="mod">
          <ac:chgData name="soujanyamuppanapalli@gmail.com" userId="1cdf218d0d06aa36" providerId="Windows Live" clId="Web-{2F91379D-31B8-43C0-893F-72C20DE5777A}" dt="2025-04-21T13:24:24.697" v="16" actId="20577"/>
          <ac:spMkLst>
            <pc:docMk/>
            <pc:sldMk cId="2000371615" sldId="269"/>
            <ac:spMk id="2" creationId="{D5B4D017-BF52-9B38-CCC9-9BFF7D5E5B44}"/>
          </ac:spMkLst>
        </pc:spChg>
        <pc:spChg chg="del">
          <ac:chgData name="soujanyamuppanapalli@gmail.com" userId="1cdf218d0d06aa36" providerId="Windows Live" clId="Web-{2F91379D-31B8-43C0-893F-72C20DE5777A}" dt="2025-04-21T13:24:40.057" v="21"/>
          <ac:spMkLst>
            <pc:docMk/>
            <pc:sldMk cId="2000371615" sldId="269"/>
            <ac:spMk id="3" creationId="{54DBA61B-1306-2F90-731C-44259E883D64}"/>
          </ac:spMkLst>
        </pc:spChg>
        <pc:spChg chg="mod">
          <ac:chgData name="soujanyamuppanapalli@gmail.com" userId="1cdf218d0d06aa36" providerId="Windows Live" clId="Web-{2F91379D-31B8-43C0-893F-72C20DE5777A}" dt="2025-04-21T13:24:32.353" v="20" actId="20577"/>
          <ac:spMkLst>
            <pc:docMk/>
            <pc:sldMk cId="2000371615" sldId="269"/>
            <ac:spMk id="4" creationId="{2B4E17DB-94E2-3FED-E526-A55BD1BDC162}"/>
          </ac:spMkLst>
        </pc:spChg>
        <pc:picChg chg="add mod ord modCrop">
          <ac:chgData name="soujanyamuppanapalli@gmail.com" userId="1cdf218d0d06aa36" providerId="Windows Live" clId="Web-{2F91379D-31B8-43C0-893F-72C20DE5777A}" dt="2025-04-21T13:24:59.307" v="24" actId="1076"/>
          <ac:picMkLst>
            <pc:docMk/>
            <pc:sldMk cId="2000371615" sldId="269"/>
            <ac:picMk id="5" creationId="{6A9AB482-0FDD-F77B-EE0B-A448E6464C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Containerization Made Easy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CD0E8-1635-D02F-EC0B-2189CEC5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68" y="4089999"/>
            <a:ext cx="3358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5D27-7AB5-F618-EEB6-EE6A5211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668726-F5E5-F275-E5CC-7A8A3887A2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57" t="-124" r="49718" b="124"/>
          <a:stretch/>
        </p:blipFill>
        <p:spPr>
          <a:xfrm>
            <a:off x="3040962" y="987425"/>
            <a:ext cx="7817697" cy="48736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E479-5975-9316-333F-BC72EF88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C72C-61A0-B34F-3FDB-51C5C5B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</a:t>
            </a:r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CABA96-92D0-371E-DD58-54308146B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98" r="1439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C650-49E4-4ED0-9C8D-5D842F2D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ptos Display"/>
              </a:rPr>
              <a:t>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017-BF52-9B38-CCC9-9BFF7D5E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</a:t>
            </a:r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9AB482-0FDD-F77B-EE0B-A448E6464C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98" r="-166" b="-103"/>
          <a:stretch/>
        </p:blipFill>
        <p:spPr>
          <a:xfrm>
            <a:off x="2638396" y="987425"/>
            <a:ext cx="8725847" cy="48786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17DB-94E2-3FED-E526-A55BD1BD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Centos:</a:t>
            </a:r>
          </a:p>
        </p:txBody>
      </p:sp>
    </p:spTree>
    <p:extLst>
      <p:ext uri="{BB962C8B-B14F-4D97-AF65-F5344CB8AC3E}">
        <p14:creationId xmlns:p14="http://schemas.microsoft.com/office/powerpoint/2010/main" val="200037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B3124-FF30-DC35-1FDE-C07D194D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7AD78-FAAC-D337-2498-BDC4CB57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soujanya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5E71-55F9-BEA0-6A02-07CDF663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B468B-4D6B-6306-1C6A-D2543F2F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Definition: Docker is a containerization tool that  allows for virtualization.</a:t>
            </a:r>
          </a:p>
          <a:p>
            <a:r>
              <a:rPr lang="en-US" dirty="0">
                <a:ea typeface="+mn-lt"/>
                <a:cs typeface="+mn-lt"/>
              </a:rPr>
              <a:t>Docker work flow diagram: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⦁    Developer creates a Docker file.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⦁    The Docker file is turned into a Docker  image.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⦁    The Docker image is upload to docker hub.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⦁    Staging Environment pulls the Docker image.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⦁    A Docker Container is created from the image.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0C4CD8-5D6E-191F-B774-08F9A32335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98" r="6698"/>
          <a:stretch/>
        </p:blipFill>
        <p:spPr>
          <a:xfrm>
            <a:off x="5183188" y="987425"/>
            <a:ext cx="6157823" cy="4873625"/>
          </a:xfrm>
        </p:spPr>
      </p:pic>
    </p:spTree>
    <p:extLst>
      <p:ext uri="{BB962C8B-B14F-4D97-AF65-F5344CB8AC3E}">
        <p14:creationId xmlns:p14="http://schemas.microsoft.com/office/powerpoint/2010/main" val="3572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43D6-D2C3-7C25-0D53-54533F8D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26" y="1208627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Docker Contains Client-Server architecture:</a:t>
            </a:r>
            <a:endParaRPr lang="en-US" sz="4400"/>
          </a:p>
          <a:p>
            <a:r>
              <a:rPr lang="en-US" sz="4400" dirty="0">
                <a:ea typeface="+mj-lt"/>
                <a:cs typeface="+mj-lt"/>
              </a:rPr>
              <a:t>Its architecture consists of mainly 3 parts:</a:t>
            </a:r>
            <a:endParaRPr lang="en-US" sz="4400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B679-00A3-637A-DB4F-7F774A799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05" y="3012566"/>
            <a:ext cx="9862868" cy="300723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1.Client: Client can create, build ,run and even stop the application.</a:t>
            </a:r>
          </a:p>
          <a:p>
            <a:pPr algn="l"/>
            <a:r>
              <a:rPr lang="en-US" dirty="0">
                <a:ea typeface="+mn-lt"/>
                <a:cs typeface="+mn-lt"/>
              </a:rPr>
              <a:t>Client can also interact to Docker-Host remotely.</a:t>
            </a:r>
            <a:endParaRPr lang="en-US" dirty="0"/>
          </a:p>
          <a:p>
            <a:pPr algn="l"/>
            <a:r>
              <a:rPr lang="en-US" dirty="0"/>
              <a:t>2.</a:t>
            </a:r>
            <a:r>
              <a:rPr lang="en-US" dirty="0">
                <a:ea typeface="+mn-lt"/>
                <a:cs typeface="+mn-lt"/>
              </a:rPr>
              <a:t>Docker-Host: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It contains containers, images and docker daemon.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It provides complete environment to execute and run your application.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3.Docker Registry/hub: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It is a global repository of Docker image.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You can access and use these images to run your application in docker environment.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8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CA7F-157B-B90E-37F1-5202DD89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Basic Docker commands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5A89-1C0B-DA2A-A9F3-AAE59862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--version: Displays Docker version.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ifconfig -a: Shows network configuration.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info: Displays complete information about Docker.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images: Lists all Docker images.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ps: Shows running containers.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ps -a: Shows all containers.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pull : Pulls image from the official repository.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inspect : Displays pulled image details.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docker run -it --name : Creates and runs a container.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Example: docker run -it --name tomcat -p 40:80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if we delete the docker container then there will be backup bcoz we can create multiple docker containers from the docker image. 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9578C32-EBBA-C639-B15C-EA68CABD1C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16" r="45027"/>
          <a:stretch/>
        </p:blipFill>
        <p:spPr>
          <a:xfrm>
            <a:off x="3306519" y="1587"/>
            <a:ext cx="4846882" cy="6856413"/>
          </a:xfrm>
          <a:custGeom>
            <a:avLst/>
            <a:gdLst/>
            <a:ahLst/>
            <a:cxnLst/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80DC4-CEA9-DF3C-3230-9F3D7C10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Commands to Install Docker:</a:t>
            </a:r>
          </a:p>
          <a:p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5AF1-7C59-A41C-3C10-4D889DC24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6925" y="485774"/>
            <a:ext cx="3292475" cy="57197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⦁    Go to google and search Docker hub then we get--https://hub.docker.com/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⦁    login and create new repository-name qa.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⦁    Go to the AWS Management Console.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⦁    Launch a new EC2 instance: docker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yum install -y docker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docker --version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ifconfig -a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service docker start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docker info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cd /var/lib/docker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31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63CE5-7AEB-8A74-11F8-BE0D04B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Commands to Install Docker: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752AB43-3843-C7E7-12A9-1183D5CF25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99" b="3199"/>
          <a:stretch/>
        </p:blipFill>
        <p:spPr>
          <a:xfrm>
            <a:off x="703182" y="1457987"/>
            <a:ext cx="4777381" cy="37722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81361-093B-0042-6DF0-7CE99326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yum install -y docker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--version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ifconfig -a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service docker start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info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cd /var/lib/docker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images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ps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ps –a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pull nginx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inspect imageID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run -itd --name ngnix -p 40:80 4cad75abc83d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docker tag nginx:latest soujanyam/qa:ngnix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/>
              <a:t> docker push soujanyam/qa:ngnix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289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EDBE-B4EE-5BB1-C4A8-898BAE9E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Pull images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419374-EE30-6E69-E456-2BD5FEC5AA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17" r="5217"/>
          <a:stretch/>
        </p:blipFill>
        <p:spPr>
          <a:xfrm>
            <a:off x="4777316" y="750773"/>
            <a:ext cx="6780700" cy="53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FA630-BA80-51C7-77C2-CB5FB0BD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hub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2A770D0-F8DD-464F-58D9-009BC437D6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67" t="4348" r="14329" b="-272"/>
          <a:stretch/>
        </p:blipFill>
        <p:spPr>
          <a:xfrm>
            <a:off x="4777316" y="1210562"/>
            <a:ext cx="6780700" cy="4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046C-FEE0-1FA8-F7BD-AE6A2B82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 work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2AD5-2915-DD0B-FD4E-A7AC76F3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docker start &lt;container id&gt;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 docker run -p 40:80 -d nginx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Copy  </a:t>
            </a:r>
            <a:r>
              <a:rPr lang="en-US" sz="2200" b="1" dirty="0"/>
              <a:t>Public IPv4 address: port number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7115FD2-1A8E-15BA-3DD7-2A2FCB293F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040" r="23040"/>
          <a:stretch/>
        </p:blipFill>
        <p:spPr>
          <a:xfrm>
            <a:off x="4654296" y="708228"/>
            <a:ext cx="6903720" cy="54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Docker </vt:lpstr>
      <vt:lpstr>Docker </vt:lpstr>
      <vt:lpstr>Docker Contains Client-Server architecture: Its architecture consists of mainly 3 parts: </vt:lpstr>
      <vt:lpstr>Basic Docker commands</vt:lpstr>
      <vt:lpstr>Commands to Install Docker: </vt:lpstr>
      <vt:lpstr>Commands to Install Docker:</vt:lpstr>
      <vt:lpstr>Pull images </vt:lpstr>
      <vt:lpstr>Docker hub </vt:lpstr>
      <vt:lpstr> work </vt:lpstr>
      <vt:lpstr>Tomcat</vt:lpstr>
      <vt:lpstr>Output of </vt:lpstr>
      <vt:lpstr>Output of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225</cp:revision>
  <dcterms:created xsi:type="dcterms:W3CDTF">2025-04-18T03:57:41Z</dcterms:created>
  <dcterms:modified xsi:type="dcterms:W3CDTF">2025-04-21T13:25:00Z</dcterms:modified>
</cp:coreProperties>
</file>