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60" r:id="rId6"/>
    <p:sldId id="256" r:id="rId7"/>
    <p:sldId id="257"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4" Type="http://schemas.openxmlformats.org/officeDocument/2006/relationships/tableStyles" Target="tableStyles.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E22C-F293-4EE0-852F-0A8672B5A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544700-F3CC-40EE-9E67-0372BED67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B656E1-7855-4855-A555-7B8CECBB5BF4}"/>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5" name="Footer Placeholder 4">
            <a:extLst>
              <a:ext uri="{FF2B5EF4-FFF2-40B4-BE49-F238E27FC236}">
                <a16:creationId xmlns:a16="http://schemas.microsoft.com/office/drawing/2014/main" id="{9365E564-B059-4CEE-823C-D109A87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5A33A-73F7-4D0C-A145-BBF598754EE8}"/>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141416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1F9D-DE93-4594-A934-E5B7120E84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9E8877-E2E1-4B0A-874E-7690E26588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8277D-E35B-4EA5-AD7A-ECC4BCEEB7BE}"/>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5" name="Footer Placeholder 4">
            <a:extLst>
              <a:ext uri="{FF2B5EF4-FFF2-40B4-BE49-F238E27FC236}">
                <a16:creationId xmlns:a16="http://schemas.microsoft.com/office/drawing/2014/main" id="{2FBD8C55-8A21-4E80-B35F-0E470645A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CD81D-4918-4765-8DAB-3AE8BB40834F}"/>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300892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BB80E-4AA3-4E16-87F3-E14A863B1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415B55-F5E8-4935-A461-97829F047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9AE88-CC8C-4776-93D1-815E6E89009C}"/>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5" name="Footer Placeholder 4">
            <a:extLst>
              <a:ext uri="{FF2B5EF4-FFF2-40B4-BE49-F238E27FC236}">
                <a16:creationId xmlns:a16="http://schemas.microsoft.com/office/drawing/2014/main" id="{9C42BBB3-DB92-4970-B83F-1025E4E71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C4AB-3474-4C5A-9EB0-AD0F0B2289E6}"/>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155590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2D37-5F75-4C62-9173-82C57F52C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747DC-6310-471F-9B3B-DD9B65DE8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7B92E-1AAC-4823-A47E-8AD7A3BCDB92}"/>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5" name="Footer Placeholder 4">
            <a:extLst>
              <a:ext uri="{FF2B5EF4-FFF2-40B4-BE49-F238E27FC236}">
                <a16:creationId xmlns:a16="http://schemas.microsoft.com/office/drawing/2014/main" id="{3308DE9E-7A80-4658-B5FD-75BF5361C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5A83D-3338-4E69-B55D-15BAFD07DB93}"/>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384203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875F-B2D7-4746-A8CE-A7A280846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26F155-B202-45BD-8209-569488F14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ACF9E-5A79-416A-AAE3-1CB3B232B7F2}"/>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5" name="Footer Placeholder 4">
            <a:extLst>
              <a:ext uri="{FF2B5EF4-FFF2-40B4-BE49-F238E27FC236}">
                <a16:creationId xmlns:a16="http://schemas.microsoft.com/office/drawing/2014/main" id="{36A4DF92-8FB8-42FB-B265-31EB0514D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3599E-B8D9-4506-872B-9E22EB293F36}"/>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418607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2ABC-891F-4AA3-83D3-4218EC3C4C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0CCBB-C24F-4984-9089-3372592BB3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97DF5-13AD-4E69-BF82-08084CA684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FA1A7C-17CA-475D-9777-836428190EA8}"/>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6" name="Footer Placeholder 5">
            <a:extLst>
              <a:ext uri="{FF2B5EF4-FFF2-40B4-BE49-F238E27FC236}">
                <a16:creationId xmlns:a16="http://schemas.microsoft.com/office/drawing/2014/main" id="{30CFACF4-AA06-4C1E-AF28-894E6083D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73184-21EA-4C94-8659-F9DCA159F795}"/>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88876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3A45-349B-42C0-ABB3-08C10F8665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C9429-2A9C-40F2-B711-51285068C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55718-D6EF-45E4-A027-10D084B80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EFA409-9C43-47D6-A0A5-95EF5D881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656A8-11F4-42C8-9E12-42A148AE37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89429-8343-488B-9CAB-3981F47FA3F2}"/>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8" name="Footer Placeholder 7">
            <a:extLst>
              <a:ext uri="{FF2B5EF4-FFF2-40B4-BE49-F238E27FC236}">
                <a16:creationId xmlns:a16="http://schemas.microsoft.com/office/drawing/2014/main" id="{E9F3B848-9BAB-4F81-910F-73C20D3A4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0AE6F-8031-48D1-A487-BB1B378E77D5}"/>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55069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5056-60EB-494F-BDAD-F9D7CADE8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07DD32-5CB5-4907-B271-CBC84787F7B3}"/>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4" name="Footer Placeholder 3">
            <a:extLst>
              <a:ext uri="{FF2B5EF4-FFF2-40B4-BE49-F238E27FC236}">
                <a16:creationId xmlns:a16="http://schemas.microsoft.com/office/drawing/2014/main" id="{07542905-28B4-46C0-9ACF-2FF19343B6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62EAE4-02EC-465E-AD14-82780F42BC82}"/>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39806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85352-5CE7-40FB-B417-D8C395845E01}"/>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3" name="Footer Placeholder 2">
            <a:extLst>
              <a:ext uri="{FF2B5EF4-FFF2-40B4-BE49-F238E27FC236}">
                <a16:creationId xmlns:a16="http://schemas.microsoft.com/office/drawing/2014/main" id="{8BB4ADC3-7914-47A8-AB1B-46DF8C635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6465D-2A59-4DE1-8EC8-44A5D50FE7C7}"/>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255704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EB58-CAF4-47F7-B8F4-AFC4C3252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08D7C-1060-4153-A321-85B23F6D2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4825F-475E-4D98-8759-62937B59D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2418C-FDF4-4286-8866-54EF1CC8731C}"/>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6" name="Footer Placeholder 5">
            <a:extLst>
              <a:ext uri="{FF2B5EF4-FFF2-40B4-BE49-F238E27FC236}">
                <a16:creationId xmlns:a16="http://schemas.microsoft.com/office/drawing/2014/main" id="{3E89F897-2519-435A-8EA9-F44563AC4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1E089-4055-4EA5-B3D2-EF1593A1BFD4}"/>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137266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8FC8-850F-4516-9B5F-59B9B97F2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EBFA25-1F08-4431-BDF0-67FECCFFA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989CA1-7F35-4E4B-9413-0E950BEDE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93437-043B-4ACD-AB00-75FFEAA4F0B6}"/>
              </a:ext>
            </a:extLst>
          </p:cNvPr>
          <p:cNvSpPr>
            <a:spLocks noGrp="1"/>
          </p:cNvSpPr>
          <p:nvPr>
            <p:ph type="dt" sz="half" idx="10"/>
          </p:nvPr>
        </p:nvSpPr>
        <p:spPr/>
        <p:txBody>
          <a:bodyPr/>
          <a:lstStyle/>
          <a:p>
            <a:fld id="{91A02CC8-C535-4AB2-BEEA-A99DD992AFEA}" type="datetimeFigureOut">
              <a:rPr lang="en-US" smtClean="0"/>
              <a:t>8/27/2020</a:t>
            </a:fld>
            <a:endParaRPr lang="en-US"/>
          </a:p>
        </p:txBody>
      </p:sp>
      <p:sp>
        <p:nvSpPr>
          <p:cNvPr id="6" name="Footer Placeholder 5">
            <a:extLst>
              <a:ext uri="{FF2B5EF4-FFF2-40B4-BE49-F238E27FC236}">
                <a16:creationId xmlns:a16="http://schemas.microsoft.com/office/drawing/2014/main" id="{AC913327-8865-4C16-AC1B-C760F76D4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BD2EE-4852-4411-9BD9-FFCBB099A347}"/>
              </a:ext>
            </a:extLst>
          </p:cNvPr>
          <p:cNvSpPr>
            <a:spLocks noGrp="1"/>
          </p:cNvSpPr>
          <p:nvPr>
            <p:ph type="sldNum" sz="quarter" idx="12"/>
          </p:nvPr>
        </p:nvSpPr>
        <p:spPr/>
        <p:txBody>
          <a:bodyPr/>
          <a:lstStyle/>
          <a:p>
            <a:fld id="{15183FB2-5FB0-426D-BDBF-F08FCFE2CD10}" type="slidenum">
              <a:rPr lang="en-US" smtClean="0"/>
              <a:t>‹#›</a:t>
            </a:fld>
            <a:endParaRPr lang="en-US"/>
          </a:p>
        </p:txBody>
      </p:sp>
    </p:spTree>
    <p:extLst>
      <p:ext uri="{BB962C8B-B14F-4D97-AF65-F5344CB8AC3E}">
        <p14:creationId xmlns:p14="http://schemas.microsoft.com/office/powerpoint/2010/main" val="419746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2DD89-386D-433A-B996-F68D19502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728893-1B0B-49CA-B233-F807FB44F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79181-5C3F-4555-BE88-59F02B4DA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02CC8-C535-4AB2-BEEA-A99DD992AFEA}" type="datetimeFigureOut">
              <a:rPr lang="en-US" smtClean="0"/>
              <a:t>8/27/2020</a:t>
            </a:fld>
            <a:endParaRPr lang="en-US"/>
          </a:p>
        </p:txBody>
      </p:sp>
      <p:sp>
        <p:nvSpPr>
          <p:cNvPr id="5" name="Footer Placeholder 4">
            <a:extLst>
              <a:ext uri="{FF2B5EF4-FFF2-40B4-BE49-F238E27FC236}">
                <a16:creationId xmlns:a16="http://schemas.microsoft.com/office/drawing/2014/main" id="{B140FFF5-74F1-41B6-B1D3-FCD598D96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EA3A03-F2D9-4193-8DCD-13CA952DC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83FB2-5FB0-426D-BDBF-F08FCFE2CD10}" type="slidenum">
              <a:rPr lang="en-US" smtClean="0"/>
              <a:t>‹#›</a:t>
            </a:fld>
            <a:endParaRPr lang="en-US"/>
          </a:p>
        </p:txBody>
      </p:sp>
    </p:spTree>
    <p:extLst>
      <p:ext uri="{BB962C8B-B14F-4D97-AF65-F5344CB8AC3E}">
        <p14:creationId xmlns:p14="http://schemas.microsoft.com/office/powerpoint/2010/main" val="148418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F389B-BBC3-4130-B0A8-2CD0A88286B0}"/>
              </a:ext>
            </a:extLst>
          </p:cNvPr>
          <p:cNvSpPr txBox="1"/>
          <p:nvPr/>
        </p:nvSpPr>
        <p:spPr>
          <a:xfrm>
            <a:off x="3514725" y="2647950"/>
            <a:ext cx="5736507" cy="646331"/>
          </a:xfrm>
          <a:prstGeom prst="rect">
            <a:avLst/>
          </a:prstGeom>
          <a:noFill/>
        </p:spPr>
        <p:txBody>
          <a:bodyPr wrap="none" rtlCol="0">
            <a:spAutoFit/>
          </a:bodyPr>
          <a:lstStyle/>
          <a:p>
            <a:r>
              <a:rPr lang="en-GB" sz="3600" dirty="0"/>
              <a:t>Editing an assertion in Badger</a:t>
            </a:r>
            <a:endParaRPr lang="en-US" sz="3600" dirty="0"/>
          </a:p>
        </p:txBody>
      </p:sp>
    </p:spTree>
    <p:extLst>
      <p:ext uri="{BB962C8B-B14F-4D97-AF65-F5344CB8AC3E}">
        <p14:creationId xmlns:p14="http://schemas.microsoft.com/office/powerpoint/2010/main" val="233154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8020A5-18BD-479D-80BF-CD86B2A40F14}"/>
              </a:ext>
            </a:extLst>
          </p:cNvPr>
          <p:cNvPicPr>
            <a:picLocks noChangeAspect="1"/>
          </p:cNvPicPr>
          <p:nvPr/>
        </p:nvPicPr>
        <p:blipFill>
          <a:blip r:embed="rId2"/>
          <a:stretch>
            <a:fillRect/>
          </a:stretch>
        </p:blipFill>
        <p:spPr>
          <a:xfrm>
            <a:off x="942975" y="1345506"/>
            <a:ext cx="10452409" cy="5096720"/>
          </a:xfrm>
          <a:prstGeom prst="rect">
            <a:avLst/>
          </a:prstGeom>
        </p:spPr>
      </p:pic>
      <p:sp>
        <p:nvSpPr>
          <p:cNvPr id="5" name="TextBox 4">
            <a:extLst>
              <a:ext uri="{FF2B5EF4-FFF2-40B4-BE49-F238E27FC236}">
                <a16:creationId xmlns:a16="http://schemas.microsoft.com/office/drawing/2014/main" id="{CECD8533-FCA1-4F1A-A05B-3E67DA817BB1}"/>
              </a:ext>
            </a:extLst>
          </p:cNvPr>
          <p:cNvSpPr txBox="1"/>
          <p:nvPr/>
        </p:nvSpPr>
        <p:spPr>
          <a:xfrm>
            <a:off x="359493" y="415774"/>
            <a:ext cx="8129405" cy="646331"/>
          </a:xfrm>
          <a:prstGeom prst="rect">
            <a:avLst/>
          </a:prstGeom>
          <a:noFill/>
        </p:spPr>
        <p:txBody>
          <a:bodyPr wrap="none" rtlCol="0">
            <a:spAutoFit/>
          </a:bodyPr>
          <a:lstStyle/>
          <a:p>
            <a:r>
              <a:rPr lang="en-GB" sz="3600" dirty="0"/>
              <a:t>1. Visit badger.dxc.com , log in if necessary</a:t>
            </a:r>
            <a:endParaRPr lang="en-US" sz="3600" dirty="0"/>
          </a:p>
        </p:txBody>
      </p:sp>
    </p:spTree>
    <p:extLst>
      <p:ext uri="{BB962C8B-B14F-4D97-AF65-F5344CB8AC3E}">
        <p14:creationId xmlns:p14="http://schemas.microsoft.com/office/powerpoint/2010/main" val="92068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246E74-CCB2-4E2D-82EF-4AE6F6629DB3}"/>
              </a:ext>
            </a:extLst>
          </p:cNvPr>
          <p:cNvPicPr>
            <a:picLocks noChangeAspect="1"/>
          </p:cNvPicPr>
          <p:nvPr/>
        </p:nvPicPr>
        <p:blipFill>
          <a:blip r:embed="rId2"/>
          <a:stretch>
            <a:fillRect/>
          </a:stretch>
        </p:blipFill>
        <p:spPr>
          <a:xfrm>
            <a:off x="465986" y="812800"/>
            <a:ext cx="11260027" cy="5588790"/>
          </a:xfrm>
          <a:prstGeom prst="rect">
            <a:avLst/>
          </a:prstGeom>
        </p:spPr>
      </p:pic>
      <p:sp>
        <p:nvSpPr>
          <p:cNvPr id="5" name="TextBox 4">
            <a:extLst>
              <a:ext uri="{FF2B5EF4-FFF2-40B4-BE49-F238E27FC236}">
                <a16:creationId xmlns:a16="http://schemas.microsoft.com/office/drawing/2014/main" id="{127C48FE-7796-4D6D-A452-5138C8635BCC}"/>
              </a:ext>
            </a:extLst>
          </p:cNvPr>
          <p:cNvSpPr txBox="1"/>
          <p:nvPr/>
        </p:nvSpPr>
        <p:spPr>
          <a:xfrm>
            <a:off x="465986" y="133244"/>
            <a:ext cx="10150664" cy="646331"/>
          </a:xfrm>
          <a:prstGeom prst="rect">
            <a:avLst/>
          </a:prstGeom>
          <a:noFill/>
        </p:spPr>
        <p:txBody>
          <a:bodyPr wrap="none" rtlCol="0">
            <a:spAutoFit/>
          </a:bodyPr>
          <a:lstStyle/>
          <a:p>
            <a:r>
              <a:rPr lang="en-GB" sz="3600" dirty="0"/>
              <a:t>2. Click My Backpack on left menu, then click a badge</a:t>
            </a:r>
            <a:endParaRPr lang="en-US" sz="3600" dirty="0"/>
          </a:p>
        </p:txBody>
      </p:sp>
      <p:cxnSp>
        <p:nvCxnSpPr>
          <p:cNvPr id="7" name="Straight Arrow Connector 6">
            <a:extLst>
              <a:ext uri="{FF2B5EF4-FFF2-40B4-BE49-F238E27FC236}">
                <a16:creationId xmlns:a16="http://schemas.microsoft.com/office/drawing/2014/main" id="{C1A86B63-E8CC-48CA-A492-A91940F6D6BA}"/>
              </a:ext>
            </a:extLst>
          </p:cNvPr>
          <p:cNvCxnSpPr>
            <a:cxnSpLocks/>
          </p:cNvCxnSpPr>
          <p:nvPr/>
        </p:nvCxnSpPr>
        <p:spPr>
          <a:xfrm>
            <a:off x="0" y="3428999"/>
            <a:ext cx="590550" cy="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98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947780-4A3E-48A0-B786-36CF30C07FE8}"/>
              </a:ext>
            </a:extLst>
          </p:cNvPr>
          <p:cNvPicPr>
            <a:picLocks noChangeAspect="1"/>
          </p:cNvPicPr>
          <p:nvPr/>
        </p:nvPicPr>
        <p:blipFill>
          <a:blip r:embed="rId2"/>
          <a:stretch>
            <a:fillRect/>
          </a:stretch>
        </p:blipFill>
        <p:spPr>
          <a:xfrm>
            <a:off x="771525" y="993340"/>
            <a:ext cx="11309662" cy="5648916"/>
          </a:xfrm>
          <a:prstGeom prst="rect">
            <a:avLst/>
          </a:prstGeom>
        </p:spPr>
      </p:pic>
      <p:sp>
        <p:nvSpPr>
          <p:cNvPr id="3" name="TextBox 2">
            <a:extLst>
              <a:ext uri="{FF2B5EF4-FFF2-40B4-BE49-F238E27FC236}">
                <a16:creationId xmlns:a16="http://schemas.microsoft.com/office/drawing/2014/main" id="{76C38170-683B-46FC-BA21-21733538C260}"/>
              </a:ext>
            </a:extLst>
          </p:cNvPr>
          <p:cNvSpPr txBox="1"/>
          <p:nvPr/>
        </p:nvSpPr>
        <p:spPr>
          <a:xfrm>
            <a:off x="465986" y="133244"/>
            <a:ext cx="10286983" cy="646331"/>
          </a:xfrm>
          <a:prstGeom prst="rect">
            <a:avLst/>
          </a:prstGeom>
          <a:noFill/>
        </p:spPr>
        <p:txBody>
          <a:bodyPr wrap="none" rtlCol="0">
            <a:spAutoFit/>
          </a:bodyPr>
          <a:lstStyle/>
          <a:p>
            <a:r>
              <a:rPr lang="en-GB" sz="3600" dirty="0"/>
              <a:t>3. Click the pencil icon in the top right of the assertion</a:t>
            </a:r>
            <a:endParaRPr lang="en-US" sz="3600" dirty="0"/>
          </a:p>
        </p:txBody>
      </p:sp>
      <p:cxnSp>
        <p:nvCxnSpPr>
          <p:cNvPr id="7" name="Straight Arrow Connector 6">
            <a:extLst>
              <a:ext uri="{FF2B5EF4-FFF2-40B4-BE49-F238E27FC236}">
                <a16:creationId xmlns:a16="http://schemas.microsoft.com/office/drawing/2014/main" id="{693CD27B-869A-4885-8FC9-3F27CF7BA6FD}"/>
              </a:ext>
            </a:extLst>
          </p:cNvPr>
          <p:cNvCxnSpPr/>
          <p:nvPr/>
        </p:nvCxnSpPr>
        <p:spPr>
          <a:xfrm flipH="1">
            <a:off x="7248525" y="2724150"/>
            <a:ext cx="9906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42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D45A0D-F9E6-4310-9EA2-C2C68312EB6A}"/>
              </a:ext>
            </a:extLst>
          </p:cNvPr>
          <p:cNvPicPr>
            <a:picLocks noChangeAspect="1"/>
          </p:cNvPicPr>
          <p:nvPr/>
        </p:nvPicPr>
        <p:blipFill>
          <a:blip r:embed="rId2"/>
          <a:stretch>
            <a:fillRect/>
          </a:stretch>
        </p:blipFill>
        <p:spPr>
          <a:xfrm>
            <a:off x="1167079" y="1830420"/>
            <a:ext cx="9226433" cy="4593854"/>
          </a:xfrm>
          <a:prstGeom prst="rect">
            <a:avLst/>
          </a:prstGeom>
        </p:spPr>
      </p:pic>
      <p:sp>
        <p:nvSpPr>
          <p:cNvPr id="4" name="TextBox 3">
            <a:extLst>
              <a:ext uri="{FF2B5EF4-FFF2-40B4-BE49-F238E27FC236}">
                <a16:creationId xmlns:a16="http://schemas.microsoft.com/office/drawing/2014/main" id="{2EF7565D-00FE-4969-A366-7A824B3C9514}"/>
              </a:ext>
            </a:extLst>
          </p:cNvPr>
          <p:cNvSpPr txBox="1"/>
          <p:nvPr/>
        </p:nvSpPr>
        <p:spPr>
          <a:xfrm>
            <a:off x="465986" y="133244"/>
            <a:ext cx="11249764" cy="1384995"/>
          </a:xfrm>
          <a:prstGeom prst="rect">
            <a:avLst/>
          </a:prstGeom>
          <a:noFill/>
        </p:spPr>
        <p:txBody>
          <a:bodyPr wrap="square" rtlCol="0">
            <a:spAutoFit/>
          </a:bodyPr>
          <a:lstStyle/>
          <a:p>
            <a:r>
              <a:rPr lang="en-GB" sz="2800" dirty="0"/>
              <a:t>4. From the Edit Assertion page you should be able to make changes to the assertion if necessary. You can resubmit the badge if it is in currently in the Rework state.</a:t>
            </a:r>
            <a:endParaRPr lang="en-US" sz="2800" dirty="0"/>
          </a:p>
        </p:txBody>
      </p:sp>
    </p:spTree>
    <p:extLst>
      <p:ext uri="{BB962C8B-B14F-4D97-AF65-F5344CB8AC3E}">
        <p14:creationId xmlns:p14="http://schemas.microsoft.com/office/powerpoint/2010/main" val="699718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CB4AAC2FACDC4C9516A7D383A3D12E" ma:contentTypeVersion="0" ma:contentTypeDescription="Create a new document." ma:contentTypeScope="" ma:versionID="ab5f30b4737701bd7645b354852f782c">
  <xsd:schema xmlns:xsd="http://www.w3.org/2001/XMLSchema" xmlns:xs="http://www.w3.org/2001/XMLSchema" xmlns:p="http://schemas.microsoft.com/office/2006/metadata/properties" targetNamespace="http://schemas.microsoft.com/office/2006/metadata/properties" ma:root="true" ma:fieldsID="84d62dbd0b4fa80b14cf037a72686c0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18f211cb-e08d-4e65-a875-32590ca7bbf7" ContentTypeId="0x0101001D84C3281FFE2845AA6F5A2CCF468382" PreviousValue="false"/>
</file>

<file path=customXml/itemProps1.xml><?xml version="1.0" encoding="utf-8"?>
<ds:datastoreItem xmlns:ds="http://schemas.openxmlformats.org/officeDocument/2006/customXml" ds:itemID="{719BFED7-5252-4616-B616-36771DA93987}">
  <ds:schemaRefs>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2006/metadata/properties"/>
    <ds:schemaRef ds:uri="168e0357-5b39-4600-91c2-bfff6e896513"/>
    <ds:schemaRef ds:uri="http://purl.org/dc/elements/1.1/"/>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42062DB-3D9B-417A-BB21-896117AA6CB6}">
  <ds:schemaRefs>
    <ds:schemaRef ds:uri="http://schemas.microsoft.com/sharepoint/v3/contenttype/forms"/>
  </ds:schemaRefs>
</ds:datastoreItem>
</file>

<file path=customXml/itemProps3.xml><?xml version="1.0" encoding="utf-8"?>
<ds:datastoreItem xmlns:ds="http://schemas.openxmlformats.org/officeDocument/2006/customXml" ds:itemID="{9D8215E7-5BF8-4444-B166-035C1F3DA5B5}"/>
</file>

<file path=customXml/itemProps4.xml><?xml version="1.0" encoding="utf-8"?>
<ds:datastoreItem xmlns:ds="http://schemas.openxmlformats.org/officeDocument/2006/customXml" ds:itemID="{9B2A574E-FE0D-42EC-9794-78C85C804614}">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298</TotalTime>
  <Words>79</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Bartram, David</dc:creator>
  <cp:lastModifiedBy>Lhotak, Tina</cp:lastModifiedBy>
  <cp:revision>3</cp:revision>
  <dcterms:created xsi:type="dcterms:W3CDTF">2020-08-27T09:52:51Z</dcterms:created>
  <dcterms:modified xsi:type="dcterms:W3CDTF">2020-08-27T16:35:58Z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0x0101000FCB4AAC2FACDC4C9516A7D383A3D12E</vt:lpwstr>
  </property>
</Properties>
</file>