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14" r:id="rId6"/>
    <p:sldId id="315" r:id="rId7"/>
    <p:sldId id="318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DFD90-864B-402E-91EB-B4529AE77B68}" v="1" dt="2020-04-30T06:21:40.407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0"/>
  </p:normalViewPr>
  <p:slideViewPr>
    <p:cSldViewPr snapToObjects="1" showGuides="1">
      <p:cViewPr varScale="1">
        <p:scale>
          <a:sx n="56" d="100"/>
          <a:sy n="56" d="100"/>
        </p:scale>
        <p:origin x="604" y="4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, Yueh-hsiu" userId="S::yueh-hsiu.chien@dxc.com::b32449c0-9cc3-4218-b4fb-20aa0a0c7228" providerId="AD" clId="Web-{777DFD90-864B-402E-91EB-B4529AE77B68}"/>
    <pc:docChg chg="modSld">
      <pc:chgData name="Chien, Yueh-hsiu" userId="S::yueh-hsiu.chien@dxc.com::b32449c0-9cc3-4218-b4fb-20aa0a0c7228" providerId="AD" clId="Web-{777DFD90-864B-402E-91EB-B4529AE77B68}" dt="2020-04-30T06:21:40.407" v="0" actId="14100"/>
      <pc:docMkLst>
        <pc:docMk/>
      </pc:docMkLst>
      <pc:sldChg chg="modSp">
        <pc:chgData name="Chien, Yueh-hsiu" userId="S::yueh-hsiu.chien@dxc.com::b32449c0-9cc3-4218-b4fb-20aa0a0c7228" providerId="AD" clId="Web-{777DFD90-864B-402E-91EB-B4529AE77B68}" dt="2020-04-30T06:21:40.407" v="0" actId="14100"/>
        <pc:sldMkLst>
          <pc:docMk/>
          <pc:sldMk cId="1770353255" sldId="314"/>
        </pc:sldMkLst>
        <pc:picChg chg="mod">
          <ac:chgData name="Chien, Yueh-hsiu" userId="S::yueh-hsiu.chien@dxc.com::b32449c0-9cc3-4218-b4fb-20aa0a0c7228" providerId="AD" clId="Web-{777DFD90-864B-402E-91EB-B4529AE77B68}" dt="2020-04-30T06:21:40.407" v="0" actId="14100"/>
          <ac:picMkLst>
            <pc:docMk/>
            <pc:sldMk cId="1770353255" sldId="314"/>
            <ac:picMk id="2" creationId="{3F4A998F-17D8-4373-88A7-E8FEE0083F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4/29/2020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29,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badgesvalidator.imsglobal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DXC </a:t>
            </a:r>
            <a:r>
              <a:rPr lang="en-US" dirty="0" err="1"/>
              <a:t>OpenBadge’s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Exporting and Sharing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23101-BA24-4ABA-B26E-C17ACBE7D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3"/>
          <a:stretch/>
        </p:blipFill>
        <p:spPr>
          <a:xfrm>
            <a:off x="24" y="12"/>
            <a:ext cx="14630376" cy="82295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E7445-EFF3-4C8A-8D67-A07E2849FB24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>
            <a:off x="7670986" y="1276835"/>
            <a:ext cx="1326710" cy="92770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2C6E6-8E57-45A3-A65F-F9B5EB696B28}"/>
              </a:ext>
            </a:extLst>
          </p:cNvPr>
          <p:cNvSpPr/>
          <p:nvPr/>
        </p:nvSpPr>
        <p:spPr>
          <a:xfrm>
            <a:off x="8539336" y="413975"/>
            <a:ext cx="5854983" cy="7466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456" b="1" u="sng" dirty="0"/>
              <a:t>Add badge to LinkedIn</a:t>
            </a:r>
          </a:p>
          <a:p>
            <a:endParaRPr lang="en-US" sz="1400" dirty="0"/>
          </a:p>
          <a:p>
            <a:r>
              <a:rPr lang="en-US" sz="1400" dirty="0"/>
              <a:t>Users can now add their badges to LinkedIn.</a:t>
            </a:r>
          </a:p>
          <a:p>
            <a:endParaRPr lang="en-US" sz="1400" dirty="0"/>
          </a:p>
          <a:p>
            <a:pPr marL="411480" indent="-411480">
              <a:buFont typeface="+mj-lt"/>
              <a:buAutoNum type="arabicPeriod"/>
            </a:pPr>
            <a:r>
              <a:rPr lang="en-US" sz="1400" dirty="0"/>
              <a:t>Click the LinkedIn icon to open a new “Add Certificate” window.</a:t>
            </a:r>
          </a:p>
          <a:p>
            <a:pPr marL="411480" indent="-411480">
              <a:buFont typeface="+mj-lt"/>
              <a:buAutoNum type="arabicPeriod"/>
            </a:pPr>
            <a:r>
              <a:rPr lang="en-US" sz="1400" dirty="0"/>
              <a:t>Copy the details from the badger window to the LinkedIn fields</a:t>
            </a:r>
          </a:p>
          <a:p>
            <a:pPr marL="411480" indent="-411480">
              <a:buFont typeface="+mj-lt"/>
              <a:buAutoNum type="arabicPeriod"/>
            </a:pPr>
            <a:r>
              <a:rPr lang="en-US" sz="1400" dirty="0"/>
              <a:t>See example image below</a:t>
            </a:r>
          </a:p>
          <a:p>
            <a:pPr marL="411480" indent="-411480">
              <a:buFont typeface="+mj-lt"/>
              <a:buAutoNum type="arabicPeriod"/>
            </a:pPr>
            <a:endParaRPr lang="en-US" sz="168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7DBD8F-0DD0-42E3-A1D2-AFBED7E06C55}"/>
              </a:ext>
            </a:extLst>
          </p:cNvPr>
          <p:cNvSpPr/>
          <p:nvPr/>
        </p:nvSpPr>
        <p:spPr>
          <a:xfrm>
            <a:off x="7561258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E6D56-3F6A-427E-A775-0DE40F8FAE13}"/>
              </a:ext>
            </a:extLst>
          </p:cNvPr>
          <p:cNvSpPr/>
          <p:nvPr/>
        </p:nvSpPr>
        <p:spPr>
          <a:xfrm>
            <a:off x="7784045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0454C2-381E-4605-8DCA-400ACA8779C6}"/>
              </a:ext>
            </a:extLst>
          </p:cNvPr>
          <p:cNvSpPr/>
          <p:nvPr/>
        </p:nvSpPr>
        <p:spPr>
          <a:xfrm>
            <a:off x="8000166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66001-3F9F-4A0C-9507-4D7304C8B2DB}"/>
              </a:ext>
            </a:extLst>
          </p:cNvPr>
          <p:cNvSpPr/>
          <p:nvPr/>
        </p:nvSpPr>
        <p:spPr>
          <a:xfrm>
            <a:off x="7734167" y="3773978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A998F-17D8-4373-88A7-E8FEE008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999" y="3551185"/>
            <a:ext cx="4540129" cy="39210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5607B-0575-4DD9-9FCA-6A1CD8B5D607}"/>
              </a:ext>
            </a:extLst>
          </p:cNvPr>
          <p:cNvSpPr/>
          <p:nvPr/>
        </p:nvSpPr>
        <p:spPr>
          <a:xfrm>
            <a:off x="2713274" y="5067440"/>
            <a:ext cx="2239462" cy="3192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</p:spTree>
    <p:extLst>
      <p:ext uri="{BB962C8B-B14F-4D97-AF65-F5344CB8AC3E}">
        <p14:creationId xmlns:p14="http://schemas.microsoft.com/office/powerpoint/2010/main" val="17703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23101-BA24-4ABA-B26E-C17ACBE7D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3"/>
          <a:stretch/>
        </p:blipFill>
        <p:spPr>
          <a:xfrm>
            <a:off x="24" y="12"/>
            <a:ext cx="14630376" cy="82295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E7445-EFF3-4C8A-8D67-A07E2849FB24}"/>
              </a:ext>
            </a:extLst>
          </p:cNvPr>
          <p:cNvCxnSpPr>
            <a:cxnSpLocks/>
            <a:endCxn id="32" idx="2"/>
          </p:cNvCxnSpPr>
          <p:nvPr/>
        </p:nvCxnSpPr>
        <p:spPr>
          <a:xfrm rot="10800000">
            <a:off x="7893773" y="1276835"/>
            <a:ext cx="1103923" cy="92770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7DBD8F-0DD0-42E3-A1D2-AFBED7E06C55}"/>
              </a:ext>
            </a:extLst>
          </p:cNvPr>
          <p:cNvSpPr/>
          <p:nvPr/>
        </p:nvSpPr>
        <p:spPr>
          <a:xfrm>
            <a:off x="7561258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E6D56-3F6A-427E-A775-0DE40F8FAE13}"/>
              </a:ext>
            </a:extLst>
          </p:cNvPr>
          <p:cNvSpPr/>
          <p:nvPr/>
        </p:nvSpPr>
        <p:spPr>
          <a:xfrm>
            <a:off x="7784045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0454C2-381E-4605-8DCA-400ACA8779C6}"/>
              </a:ext>
            </a:extLst>
          </p:cNvPr>
          <p:cNvSpPr/>
          <p:nvPr/>
        </p:nvSpPr>
        <p:spPr>
          <a:xfrm>
            <a:off x="8000166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66001-3F9F-4A0C-9507-4D7304C8B2DB}"/>
              </a:ext>
            </a:extLst>
          </p:cNvPr>
          <p:cNvSpPr/>
          <p:nvPr/>
        </p:nvSpPr>
        <p:spPr>
          <a:xfrm>
            <a:off x="7734167" y="3773978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5607B-0575-4DD9-9FCA-6A1CD8B5D607}"/>
              </a:ext>
            </a:extLst>
          </p:cNvPr>
          <p:cNvSpPr/>
          <p:nvPr/>
        </p:nvSpPr>
        <p:spPr>
          <a:xfrm>
            <a:off x="2713274" y="5067440"/>
            <a:ext cx="2239462" cy="3192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4DB01D-9E7F-41FB-8530-69705A7E59E2}"/>
              </a:ext>
            </a:extLst>
          </p:cNvPr>
          <p:cNvSpPr/>
          <p:nvPr/>
        </p:nvSpPr>
        <p:spPr>
          <a:xfrm>
            <a:off x="8539336" y="413975"/>
            <a:ext cx="5854983" cy="5212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456" b="1" u="sng" dirty="0"/>
              <a:t>Download OpenBadge</a:t>
            </a:r>
          </a:p>
          <a:p>
            <a:endParaRPr lang="en-US" sz="1400" dirty="0"/>
          </a:p>
          <a:p>
            <a:r>
              <a:rPr lang="en-US" sz="1400" dirty="0"/>
              <a:t>Users can now download their </a:t>
            </a:r>
            <a:r>
              <a:rPr lang="en-US" sz="1400" dirty="0" err="1"/>
              <a:t>OpenBadge’s</a:t>
            </a:r>
            <a:r>
              <a:rPr lang="en-US" sz="1400" dirty="0"/>
              <a:t> to use with other OpenBadge services.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An OpenBadge has the certification details embedded into the image. This can now act as a certified record of badge ownership.</a:t>
            </a:r>
          </a:p>
          <a:p>
            <a:endParaRPr lang="en-US" sz="1400" dirty="0"/>
          </a:p>
          <a:p>
            <a:r>
              <a:rPr lang="en-US" sz="1400" dirty="0"/>
              <a:t>Keep in mind that the OpenBadge image is not visually different to standard badge image. The extra information is embedded into the file.</a:t>
            </a:r>
          </a:p>
          <a:p>
            <a:endParaRPr lang="en-US" sz="1400" dirty="0"/>
          </a:p>
          <a:p>
            <a:r>
              <a:rPr lang="en-US" sz="1400" dirty="0"/>
              <a:t>Badges can be validated using the external/official tool with the link below.</a:t>
            </a:r>
            <a:br>
              <a:rPr lang="en-US" sz="1400" dirty="0"/>
            </a:br>
            <a:r>
              <a:rPr lang="en-US" sz="1400" dirty="0"/>
              <a:t>You can either paste the public URL or upload your badge.</a:t>
            </a:r>
          </a:p>
          <a:p>
            <a:endParaRPr lang="en-US" sz="1400" dirty="0"/>
          </a:p>
          <a:p>
            <a:pPr algn="ctr"/>
            <a:r>
              <a:rPr lang="en-US" sz="1400" dirty="0">
                <a:hlinkClick r:id="rId3"/>
              </a:rPr>
              <a:t>https://openbadgesvalidator.imsglobal.org/</a:t>
            </a:r>
            <a:endParaRPr lang="en-US" sz="1400" dirty="0"/>
          </a:p>
          <a:p>
            <a:pPr algn="ctr"/>
            <a:endParaRPr lang="en-US" sz="1400" dirty="0"/>
          </a:p>
          <a:p>
            <a:endParaRPr lang="en-US" sz="1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868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23101-BA24-4ABA-B26E-C17ACBE7D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3"/>
          <a:stretch/>
        </p:blipFill>
        <p:spPr>
          <a:xfrm>
            <a:off x="24" y="12"/>
            <a:ext cx="14630376" cy="82295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E7445-EFF3-4C8A-8D67-A07E2849FB24}"/>
              </a:ext>
            </a:extLst>
          </p:cNvPr>
          <p:cNvCxnSpPr>
            <a:cxnSpLocks/>
          </p:cNvCxnSpPr>
          <p:nvPr/>
        </p:nvCxnSpPr>
        <p:spPr>
          <a:xfrm rot="5400000">
            <a:off x="7758795" y="2468495"/>
            <a:ext cx="1348548" cy="117844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7DBD8F-0DD0-42E3-A1D2-AFBED7E06C55}"/>
              </a:ext>
            </a:extLst>
          </p:cNvPr>
          <p:cNvSpPr/>
          <p:nvPr/>
        </p:nvSpPr>
        <p:spPr>
          <a:xfrm>
            <a:off x="7561258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E6D56-3F6A-427E-A775-0DE40F8FAE13}"/>
              </a:ext>
            </a:extLst>
          </p:cNvPr>
          <p:cNvSpPr/>
          <p:nvPr/>
        </p:nvSpPr>
        <p:spPr>
          <a:xfrm>
            <a:off x="7784045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0454C2-381E-4605-8DCA-400ACA8779C6}"/>
              </a:ext>
            </a:extLst>
          </p:cNvPr>
          <p:cNvSpPr/>
          <p:nvPr/>
        </p:nvSpPr>
        <p:spPr>
          <a:xfrm>
            <a:off x="8000166" y="1057379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66001-3F9F-4A0C-9507-4D7304C8B2DB}"/>
              </a:ext>
            </a:extLst>
          </p:cNvPr>
          <p:cNvSpPr/>
          <p:nvPr/>
        </p:nvSpPr>
        <p:spPr>
          <a:xfrm>
            <a:off x="7734167" y="3773978"/>
            <a:ext cx="219456" cy="219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5607B-0575-4DD9-9FCA-6A1CD8B5D607}"/>
              </a:ext>
            </a:extLst>
          </p:cNvPr>
          <p:cNvSpPr/>
          <p:nvPr/>
        </p:nvSpPr>
        <p:spPr>
          <a:xfrm>
            <a:off x="2713274" y="5067440"/>
            <a:ext cx="2239462" cy="3192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5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4DB01D-9E7F-41FB-8530-69705A7E59E2}"/>
              </a:ext>
            </a:extLst>
          </p:cNvPr>
          <p:cNvSpPr/>
          <p:nvPr/>
        </p:nvSpPr>
        <p:spPr>
          <a:xfrm>
            <a:off x="8539336" y="413976"/>
            <a:ext cx="5854983" cy="5611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456" b="1" u="sng" dirty="0"/>
              <a:t>DXC OpenBadge Verification</a:t>
            </a:r>
          </a:p>
          <a:p>
            <a:endParaRPr lang="en-US" sz="1400" dirty="0"/>
          </a:p>
          <a:p>
            <a:r>
              <a:rPr lang="en-US" sz="1400" dirty="0"/>
              <a:t>When sharing on LinkedIn you can use the following public link. This allows external users to verify that the OpenBadge is valid and belongs to the user claiming the badge.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2CDE-0A35-4300-9615-1D72F1B5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47" y="3111330"/>
            <a:ext cx="5407160" cy="20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_v02" id="{6877BE7F-D716-0440-9C29-51081D34C5C3}" vid="{88156309-CCBB-2948-9BAC-E02B52234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B4AAC2FACDC4C9516A7D383A3D12E" ma:contentTypeVersion="0" ma:contentTypeDescription="Create a new document." ma:contentTypeScope="" ma:versionID="ab5f30b4737701bd7645b354852f78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4d62dbd0b4fa80b14cf037a72686c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75F05-620A-4EB6-96EE-3462965F6F45}"/>
</file>

<file path=customXml/itemProps2.xml><?xml version="1.0" encoding="utf-8"?>
<ds:datastoreItem xmlns:ds="http://schemas.openxmlformats.org/officeDocument/2006/customXml" ds:itemID="{94142704-F67B-4A68-85DA-BC81D76716E1}">
  <ds:schemaRefs>
    <ds:schemaRef ds:uri="http://www.w3.org/XML/1998/namespace"/>
    <ds:schemaRef ds:uri="http://purl.org/dc/dcmitype/"/>
    <ds:schemaRef ds:uri="168e0357-5b39-4600-91c2-bfff6e896513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F13887D-7166-4450-90AA-7019A9602B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dxc_powerpoint_16x9_template_v02</Template>
  <TotalTime>12</TotalTime>
  <Words>97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DXC</vt:lpstr>
      <vt:lpstr>DXC OpenBadge’s</vt:lpstr>
      <vt:lpstr>PowerPoint Presentation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OpenBadge’s</dc:title>
  <dc:subject/>
  <dc:creator>Phillip Matheson</dc:creator>
  <cp:keywords/>
  <dc:description/>
  <cp:lastModifiedBy>Lhotak, Tina</cp:lastModifiedBy>
  <cp:revision>3</cp:revision>
  <dcterms:created xsi:type="dcterms:W3CDTF">2020-04-22T00:40:25Z</dcterms:created>
  <dcterms:modified xsi:type="dcterms:W3CDTF">2020-04-30T06:21:40Z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0x0101000FCB4AAC2FACDC4C9516A7D383A3D12E</vt:lpwstr>
  </property>
</Properties>
</file>