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745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Soujanya Bagali</a:t>
            </a:r>
          </a:p>
          <a:p>
            <a:r>
              <a:rPr lang="en-US" sz="2400"/>
              <a:t>DEPARTMENT</a:t>
            </a:r>
            <a:r>
              <a:rPr lang="en-US" sz="2400" dirty="0"/>
              <a:t>: CSE</a:t>
            </a:r>
          </a:p>
          <a:p>
            <a:r>
              <a:rPr lang="en-US" sz="2400" dirty="0"/>
              <a:t>COLLEGE: </a:t>
            </a:r>
            <a:r>
              <a:rPr lang="en-IN" sz="2400" i="0" dirty="0">
                <a:effectLst/>
                <a:latin typeface="Google Sans"/>
              </a:rPr>
              <a:t>Visvesvaraya Technological University</a:t>
            </a:r>
            <a:br>
              <a:rPr lang="en-IN" sz="2400" dirty="0"/>
            </a:b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12F09-CD45-3EA9-0953-D11B22C60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56734"/>
            <a:ext cx="6400800" cy="44106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25303B6-6187-44A9-75F6-8FB9E278622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1062" y="1885950"/>
            <a:ext cx="5943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Showcases skills, projects, and achievements clearly.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Intuitive navigation with sections: About Me, Skills, Projects, Certificates, Resume,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 for desktop and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elements enhance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presentation reflects technical skills and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a strong personal branding tool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          </a:t>
            </a:r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Digital Portfolio</a:t>
            </a:r>
            <a:endParaRPr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779AF-D20F-FCF5-A692-B6EC7968F96E}"/>
              </a:ext>
            </a:extLst>
          </p:cNvPr>
          <p:cNvSpPr txBox="1"/>
          <p:nvPr/>
        </p:nvSpPr>
        <p:spPr>
          <a:xfrm>
            <a:off x="834072" y="1371600"/>
            <a:ext cx="8241211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Many developers struggle to present their skills and projects in an engaging way. A traditional resume lacks interactivity and visual appeal. This project solves that by creating a dynamic, personalized portfolio website. It will include sections like About Me, Skills, Projects, and Contact with smooth navigation and animations.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BB9999B-6665-29E9-23AA-22EA21B6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summary of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your portfolio contains (About Me, Projects, Skills, Contact).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idea: Showcase personal achievements, skills, and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F2C993-AC71-FADB-CD10-C676DA70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7" y="2590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(academic projects, resumes).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seekers (to share with recruiters).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Freelancers (to show clients).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Professionals (to highlight experience and achievements).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AC44D7-1B74-92CF-4B53-824E8604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283" y="2066836"/>
            <a:ext cx="8715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Structure (pages, sections).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Styling (colors, layouts, responsiveness).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Interactivity (navigation menu, animations, form validation).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 code editor (VS Code) or CODEPEN and hosting platform 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DA9D32-9453-E2AB-F620-9A3C2D55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48333"/>
            <a:ext cx="333617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/ Navbar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Section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#home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 Section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#resume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#about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#skills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#projects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Certificates Section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#certificates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#contact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04DF69-A6A9-E1B6-EDF3-9C032AA4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05000"/>
            <a:ext cx="656461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with smooth scrolling.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with images/details.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(with validation).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all devices.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378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Google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Soujanya Bagali</cp:lastModifiedBy>
  <cp:revision>34</cp:revision>
  <dcterms:created xsi:type="dcterms:W3CDTF">2024-03-29T15:07:22Z</dcterms:created>
  <dcterms:modified xsi:type="dcterms:W3CDTF">2025-09-19T16:08:36Z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