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08"/>
    <p:restoredTop sz="86420"/>
  </p:normalViewPr>
  <p:slideViewPr>
    <p:cSldViewPr snapToGrid="0" snapToObjects="1">
      <p:cViewPr varScale="1">
        <p:scale>
          <a:sx n="93" d="100"/>
          <a:sy n="93" d="100"/>
        </p:scale>
        <p:origin x="24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2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057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59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84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509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474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8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704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89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14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135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EF8B-08EE-9D4B-816F-8C11A081853F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8406-8538-D845-AEE2-A7DD57D44A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33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0848">
            <a:off x="5810506" y="3172555"/>
            <a:ext cx="1977858" cy="79114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380046" y="2840450"/>
            <a:ext cx="507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baseline="30000" dirty="0" smtClean="0">
                <a:solidFill>
                  <a:srgbClr val="0070C0"/>
                </a:solidFill>
              </a:rPr>
              <a:t>+</a:t>
            </a:r>
            <a:r>
              <a:rPr lang="es-ES_tradnl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Sonrisas</a:t>
            </a:r>
            <a:endParaRPr lang="es-ES_tradnl" sz="4800" b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6</cp:revision>
  <dcterms:created xsi:type="dcterms:W3CDTF">2016-04-10T23:07:24Z</dcterms:created>
  <dcterms:modified xsi:type="dcterms:W3CDTF">2016-04-11T14:55:48Z</dcterms:modified>
</cp:coreProperties>
</file>