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24815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04" y="-96"/>
      </p:cViewPr>
      <p:guideLst>
        <p:guide orient="horz" pos="13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319681"/>
            <a:ext cx="7772400" cy="910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407285"/>
            <a:ext cx="6400800" cy="10856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0456"/>
            <a:ext cx="2057400" cy="321659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0456"/>
            <a:ext cx="6019800" cy="321659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2729830"/>
            <a:ext cx="7772400" cy="8437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1800547"/>
            <a:ext cx="7772400" cy="92928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879132"/>
            <a:ext cx="4038600" cy="2487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879132"/>
            <a:ext cx="4038600" cy="2487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70123"/>
            <a:ext cx="8229600" cy="70802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950917"/>
            <a:ext cx="4040188" cy="396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347214"/>
            <a:ext cx="4040188" cy="2447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950917"/>
            <a:ext cx="4041775" cy="396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1347214"/>
            <a:ext cx="4041775" cy="2447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169140"/>
            <a:ext cx="3008313" cy="719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69140"/>
            <a:ext cx="5111750" cy="36256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888966"/>
            <a:ext cx="3008313" cy="29058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2973706"/>
            <a:ext cx="5486400" cy="351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379580"/>
            <a:ext cx="5486400" cy="25488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3324768"/>
            <a:ext cx="5486400" cy="49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70123"/>
            <a:ext cx="822960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991236"/>
            <a:ext cx="8229600" cy="28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3937406"/>
            <a:ext cx="2133600" cy="226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CE74-4B62-4722-A681-F4334099C171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3937406"/>
            <a:ext cx="2895600" cy="226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3937406"/>
            <a:ext cx="2133600" cy="226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C71A-0AFB-49A9-8C1D-D5C457C49E3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C:\Users\Net\Downloads\FullSizeRender.jpg"/>
          <p:cNvPicPr>
            <a:picLocks noChangeAspect="1" noChangeArrowheads="1"/>
          </p:cNvPicPr>
          <p:nvPr/>
        </p:nvPicPr>
        <p:blipFill>
          <a:blip r:embed="rId2"/>
          <a:srcRect l="3197" t="13592" r="5764" b="13270"/>
          <a:stretch>
            <a:fillRect/>
          </a:stretch>
        </p:blipFill>
        <p:spPr bwMode="auto">
          <a:xfrm>
            <a:off x="142844" y="464585"/>
            <a:ext cx="8858312" cy="3159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Net</dc:creator>
  <cp:lastModifiedBy>Net</cp:lastModifiedBy>
  <cp:revision>2</cp:revision>
  <dcterms:created xsi:type="dcterms:W3CDTF">2016-05-12T01:04:40Z</dcterms:created>
  <dcterms:modified xsi:type="dcterms:W3CDTF">2016-05-12T01:20:28Z</dcterms:modified>
</cp:coreProperties>
</file>