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66" r:id="rId5"/>
    <p:sldId id="259" r:id="rId6"/>
    <p:sldId id="264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3ABAC0-F4B4-4356-8897-2750DDB7D8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32AB5C-A10C-41E1-83AA-2FF8D4FFC5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22919/laptop_icon" TargetMode="External"/><Relationship Id="rId2" Type="http://schemas.openxmlformats.org/officeDocument/2006/relationships/hyperlink" Target="http://www.robotpark.com/Raspberry-Pi-Night-Vision-Camera-Module-for-Model-Aplus-B-Bplus-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c.com/dan-scalco/why-home-security-systems-are-on-track-to-be-a-multi-billion-dollar-market.html" TargetMode="External"/><Relationship Id="rId4" Type="http://schemas.openxmlformats.org/officeDocument/2006/relationships/hyperlink" Target="https://docs.particle.io/datasheets/photon-(wifi)/photon-datashe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Home Monitoring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Pengxue 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Subscribed to topic on </a:t>
            </a:r>
            <a:r>
              <a:rPr lang="en-US" dirty="0" err="1" smtClean="0"/>
              <a:t>Mosquitto</a:t>
            </a:r>
            <a:r>
              <a:rPr lang="en-US" dirty="0" smtClean="0"/>
              <a:t> MQTT Broker</a:t>
            </a:r>
          </a:p>
          <a:p>
            <a:r>
              <a:rPr lang="en-US" dirty="0" smtClean="0"/>
              <a:t>Once specific message is received, activates </a:t>
            </a:r>
            <a:r>
              <a:rPr lang="en-US" dirty="0" err="1" smtClean="0"/>
              <a:t>webhook</a:t>
            </a:r>
            <a:r>
              <a:rPr lang="en-US" dirty="0" smtClean="0"/>
              <a:t> to </a:t>
            </a:r>
            <a:r>
              <a:rPr lang="en-US" dirty="0" err="1" smtClean="0"/>
              <a:t>Pushbullet</a:t>
            </a:r>
            <a:endParaRPr lang="en-US" dirty="0" smtClean="0"/>
          </a:p>
          <a:p>
            <a:r>
              <a:rPr lang="en-US" dirty="0" err="1" smtClean="0"/>
              <a:t>Pushbullet</a:t>
            </a:r>
            <a:r>
              <a:rPr lang="en-US" dirty="0" smtClean="0"/>
              <a:t> is an app that connects all your devices</a:t>
            </a:r>
          </a:p>
          <a:p>
            <a:pPr lvl="1"/>
            <a:r>
              <a:rPr lang="en-US" dirty="0" smtClean="0"/>
              <a:t>Can sync messages, sync files, links from phone to laptop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Pushbullet</a:t>
            </a:r>
            <a:r>
              <a:rPr lang="en-US" dirty="0" smtClean="0"/>
              <a:t> sends push notification to my phone</a:t>
            </a:r>
          </a:p>
          <a:p>
            <a:pPr lvl="1"/>
            <a:r>
              <a:rPr lang="en-US" dirty="0" smtClean="0"/>
              <a:t>Can send notifications to several devices such as web browsers, computers,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Particle Photon &amp; </a:t>
            </a:r>
            <a:r>
              <a:rPr lang="en-US" dirty="0" err="1" smtClean="0"/>
              <a:t>Pushbullet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7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Needed to buy</a:t>
            </a:r>
          </a:p>
          <a:p>
            <a:pPr lvl="1"/>
            <a:r>
              <a:rPr lang="en-US" dirty="0" smtClean="0"/>
              <a:t>Raspberry Pi 2 ($43.44)</a:t>
            </a:r>
          </a:p>
          <a:p>
            <a:pPr lvl="1"/>
            <a:r>
              <a:rPr lang="en-US" dirty="0" smtClean="0"/>
              <a:t>Raspberry Pi  Camera Module ($22.75)</a:t>
            </a:r>
          </a:p>
          <a:p>
            <a:pPr lvl="1"/>
            <a:r>
              <a:rPr lang="en-US" dirty="0" smtClean="0"/>
              <a:t>USB </a:t>
            </a:r>
            <a:r>
              <a:rPr lang="en-US" dirty="0" err="1" smtClean="0"/>
              <a:t>WiFi</a:t>
            </a:r>
            <a:r>
              <a:rPr lang="en-US" dirty="0" smtClean="0"/>
              <a:t> Dongle ($8.99)</a:t>
            </a:r>
          </a:p>
          <a:p>
            <a:pPr lvl="1"/>
            <a:r>
              <a:rPr lang="en-US" dirty="0" smtClean="0"/>
              <a:t>MicroSD 32 GB ($12.99)</a:t>
            </a:r>
          </a:p>
          <a:p>
            <a:pPr lvl="1"/>
            <a:r>
              <a:rPr lang="en-US" dirty="0" smtClean="0"/>
              <a:t>Particle Photon ($19.00)</a:t>
            </a:r>
          </a:p>
          <a:p>
            <a:pPr lvl="1"/>
            <a:r>
              <a:rPr lang="en-US" dirty="0" smtClean="0"/>
              <a:t>Total - $107.17</a:t>
            </a:r>
          </a:p>
          <a:p>
            <a:r>
              <a:rPr lang="en-US" dirty="0" smtClean="0"/>
              <a:t>Already Had (potential cost)</a:t>
            </a:r>
          </a:p>
          <a:p>
            <a:pPr lvl="1"/>
            <a:r>
              <a:rPr lang="en-US" dirty="0" smtClean="0"/>
              <a:t>Laptop ($150-$900)</a:t>
            </a:r>
          </a:p>
          <a:p>
            <a:pPr lvl="1"/>
            <a:r>
              <a:rPr lang="en-US" dirty="0" smtClean="0"/>
              <a:t>Smartphone ($200-$700)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Possibilities..</a:t>
            </a:r>
          </a:p>
          <a:p>
            <a:pPr marL="457200" lvl="1" indent="0">
              <a:buNone/>
            </a:pPr>
            <a:r>
              <a:rPr lang="en-US" dirty="0" smtClean="0"/>
              <a:t>Endless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3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Strengths</a:t>
            </a:r>
          </a:p>
          <a:p>
            <a:pPr lvl="2"/>
            <a:r>
              <a:rPr lang="en-US" dirty="0"/>
              <a:t>Scalable to add any devices or sensors as a user would please</a:t>
            </a:r>
          </a:p>
          <a:p>
            <a:pPr lvl="2"/>
            <a:r>
              <a:rPr lang="en-US" dirty="0"/>
              <a:t>Less costly than market ready products</a:t>
            </a:r>
          </a:p>
          <a:p>
            <a:pPr lvl="2"/>
            <a:r>
              <a:rPr lang="en-US" dirty="0"/>
              <a:t>Flexible and user has total control of systems and hardware</a:t>
            </a:r>
          </a:p>
          <a:p>
            <a:pPr lvl="2"/>
            <a:r>
              <a:rPr lang="en-US" dirty="0"/>
              <a:t>Easily deployable and setup and configuration has good documentation (open source)</a:t>
            </a:r>
          </a:p>
          <a:p>
            <a:r>
              <a:rPr lang="en-US" dirty="0" smtClean="0"/>
              <a:t>Weaknesses</a:t>
            </a:r>
          </a:p>
          <a:p>
            <a:pPr lvl="2"/>
            <a:r>
              <a:rPr lang="en-US" dirty="0" smtClean="0"/>
              <a:t>No central GUI/software to control all components (a lot of configuration on multiple machines and devices)</a:t>
            </a:r>
          </a:p>
          <a:p>
            <a:pPr lvl="2"/>
            <a:r>
              <a:rPr lang="en-US" dirty="0" smtClean="0"/>
              <a:t>Continual development takes a lot of time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Opportunities</a:t>
            </a:r>
          </a:p>
          <a:p>
            <a:pPr lvl="2"/>
            <a:r>
              <a:rPr lang="en-US" dirty="0" smtClean="0"/>
              <a:t>Add main app/software that controls all components</a:t>
            </a:r>
          </a:p>
          <a:p>
            <a:pPr lvl="2"/>
            <a:r>
              <a:rPr lang="en-US" dirty="0" smtClean="0"/>
              <a:t>Leverage more open source packages such as </a:t>
            </a:r>
            <a:r>
              <a:rPr lang="en-US" dirty="0" err="1" smtClean="0"/>
              <a:t>MQTT.Cool</a:t>
            </a:r>
            <a:r>
              <a:rPr lang="en-US" dirty="0" smtClean="0"/>
              <a:t> to open up </a:t>
            </a:r>
            <a:r>
              <a:rPr lang="en-US" dirty="0" err="1" smtClean="0"/>
              <a:t>Mosquitto</a:t>
            </a:r>
            <a:r>
              <a:rPr lang="en-US" dirty="0" smtClean="0"/>
              <a:t> broker to the internet securely</a:t>
            </a:r>
          </a:p>
          <a:p>
            <a:pPr lvl="2"/>
            <a:r>
              <a:rPr lang="en-US" dirty="0" smtClean="0"/>
              <a:t>Add any device/sensor we can dream of and allow it to talk to MQTT broker</a:t>
            </a:r>
          </a:p>
          <a:p>
            <a:r>
              <a:rPr lang="en-US" dirty="0" smtClean="0"/>
              <a:t>Threats</a:t>
            </a:r>
          </a:p>
          <a:p>
            <a:pPr lvl="2"/>
            <a:r>
              <a:rPr lang="en-US" dirty="0"/>
              <a:t>Security is not the securest (SSL for </a:t>
            </a:r>
            <a:r>
              <a:rPr lang="en-US" dirty="0" err="1"/>
              <a:t>mosquitto</a:t>
            </a:r>
            <a:r>
              <a:rPr lang="en-US" dirty="0"/>
              <a:t>, but only accessible In home network. Same for video streaming)</a:t>
            </a:r>
          </a:p>
          <a:p>
            <a:pPr lvl="2"/>
            <a:r>
              <a:rPr lang="en-US" dirty="0"/>
              <a:t>Leveraging other services that may charge in the future (AMP, </a:t>
            </a:r>
            <a:r>
              <a:rPr lang="en-US" dirty="0" err="1"/>
              <a:t>Pushbullet</a:t>
            </a:r>
            <a:r>
              <a:rPr lang="en-US" dirty="0"/>
              <a:t>, etc.)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http://www.robotpark.com/Raspberry-Pi-Night-Vision-Camera-Module-for-Model-Aplus-B-Bplus-2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https://www.iconfinder.com/icons/22919/laptop_icon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https://docs.particle.io/datasheets/photon-(wifi)/photon-datasheet/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https://www.inc.com/dan-scalco/why-home-security-systems-are-on-track-to-be-a-multi-billion-dollar-market.html</a:t>
            </a:r>
            <a:endParaRPr lang="en-US" dirty="0" smtClean="0"/>
          </a:p>
          <a:p>
            <a:r>
              <a:rPr lang="en-US" dirty="0" smtClean="0"/>
              <a:t>https://www.pcmag.com/article2/0,2817,2498510,00.asp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3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Home monitoring can be expensive to buy made to market solutions (upfront as much as $549 and monthly cost)</a:t>
            </a:r>
          </a:p>
          <a:p>
            <a:r>
              <a:rPr lang="en-US" dirty="0" smtClean="0"/>
              <a:t>DIY projects can be limited in only viewing live video when on home network</a:t>
            </a:r>
          </a:p>
          <a:p>
            <a:r>
              <a:rPr lang="en-US" dirty="0" smtClean="0"/>
              <a:t>Home Security Market expected to be $47 billion revenue by 2020 (Strong demand)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Desired solution:</a:t>
            </a:r>
            <a:br>
              <a:rPr lang="en-US" b="1" dirty="0" smtClean="0"/>
            </a:br>
            <a:r>
              <a:rPr lang="en-US" b="1" dirty="0" smtClean="0"/>
              <a:t>Relatively cheap DIY setup that allows over the web video streaming, with protection, while allowing for future work (i.e. door sensors, buzzers,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1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live video feed when away from Home network</a:t>
            </a:r>
            <a:endParaRPr lang="en-US" dirty="0"/>
          </a:p>
          <a:p>
            <a:r>
              <a:rPr lang="en-US" dirty="0" smtClean="0"/>
              <a:t>Be notified when movement has occurred even when away from Home network</a:t>
            </a:r>
          </a:p>
          <a:p>
            <a:r>
              <a:rPr lang="en-US" dirty="0" smtClean="0"/>
              <a:t>Set up infrastructure in a way to scale with more devices with relative ease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4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84" y="1481138"/>
            <a:ext cx="6033232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Diagram(Hand-Drawn)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Raspberry Pi 2 with Pi Camera Module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smtClean="0"/>
              <a:t>App My Product (AMP) for secure video streaming connection</a:t>
            </a:r>
            <a:endParaRPr lang="en-US" dirty="0" smtClean="0"/>
          </a:p>
          <a:p>
            <a:r>
              <a:rPr lang="en-US" dirty="0" smtClean="0"/>
              <a:t>Home Linux Server running with </a:t>
            </a:r>
            <a:r>
              <a:rPr lang="en-US" dirty="0" err="1" smtClean="0"/>
              <a:t>Mosquitto</a:t>
            </a:r>
            <a:r>
              <a:rPr lang="en-US" dirty="0" smtClean="0"/>
              <a:t> MQTT broker</a:t>
            </a:r>
          </a:p>
          <a:p>
            <a:r>
              <a:rPr lang="en-US" dirty="0" smtClean="0"/>
              <a:t>Particle Photon with MQTT capabilities and </a:t>
            </a:r>
            <a:r>
              <a:rPr lang="en-US" dirty="0" err="1" smtClean="0"/>
              <a:t>webhooks</a:t>
            </a:r>
            <a:endParaRPr lang="en-US" dirty="0"/>
          </a:p>
          <a:p>
            <a:r>
              <a:rPr lang="en-US" dirty="0" err="1" smtClean="0"/>
              <a:t>Pushbullet</a:t>
            </a:r>
            <a:r>
              <a:rPr lang="en-US" dirty="0" smtClean="0"/>
              <a:t> for push notification to phone/devices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ngxue.Her\Desktop\SEIS-744\laptop-icon-1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1998981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8" name="Picture 4" descr="C:\Users\Pengxue.Her\Desktop\SEIS-744\RaspberryPiNightVi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65073"/>
            <a:ext cx="1143099" cy="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engxue.Her\Desktop\SEIS-744\photon_vector2_6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66" y="4038600"/>
            <a:ext cx="336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engxue.Her\Desktop\SEIS-744\internet-cloud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46" y="1882399"/>
            <a:ext cx="1524754" cy="130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engxue.Her\Desktop\SEIS-744\pxelX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76569"/>
            <a:ext cx="729745" cy="1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797661" y="2817527"/>
            <a:ext cx="914400" cy="5113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86828" y="3518907"/>
            <a:ext cx="956973" cy="6720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C:\Users\Pengxue.Her\Desktop\SEIS-744\AppMyProduc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81152" y="1790518"/>
            <a:ext cx="886500" cy="1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1028" idx="0"/>
          </p:cNvCxnSpPr>
          <p:nvPr/>
        </p:nvCxnSpPr>
        <p:spPr>
          <a:xfrm flipH="1" flipV="1">
            <a:off x="4816283" y="1911697"/>
            <a:ext cx="3375267" cy="353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2"/>
          </p:cNvCxnSpPr>
          <p:nvPr/>
        </p:nvCxnSpPr>
        <p:spPr>
          <a:xfrm flipH="1">
            <a:off x="1576699" y="1882399"/>
            <a:ext cx="3055822" cy="798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9" descr="C:\Users\Pengxue.Her\Desktop\SEIS-744\AppMyProduc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1556" y="2589061"/>
            <a:ext cx="886520" cy="18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 rot="20791055">
            <a:off x="1719811" y="2067705"/>
            <a:ext cx="21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Nabto</a:t>
            </a:r>
            <a:r>
              <a:rPr lang="en-US" dirty="0" smtClean="0"/>
              <a:t> tunnel service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52455">
            <a:off x="5518844" y="1787408"/>
            <a:ext cx="21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Nabto</a:t>
            </a:r>
            <a:r>
              <a:rPr lang="en-US" dirty="0" smtClean="0"/>
              <a:t> tunnel service</a:t>
            </a:r>
            <a:endParaRPr lang="en-US" dirty="0"/>
          </a:p>
        </p:txBody>
      </p:sp>
      <p:cxnSp>
        <p:nvCxnSpPr>
          <p:cNvPr id="23" name="Curved Connector 22"/>
          <p:cNvCxnSpPr>
            <a:endCxn id="49" idx="2"/>
          </p:cNvCxnSpPr>
          <p:nvPr/>
        </p:nvCxnSpPr>
        <p:spPr>
          <a:xfrm rot="10800000">
            <a:off x="4538098" y="3259958"/>
            <a:ext cx="3081903" cy="123584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Pengxue.Her\Desktop\SEIS-744\pushbulle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4" y="3210932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urved Connector 37"/>
          <p:cNvCxnSpPr>
            <a:stCxn id="49" idx="2"/>
            <a:endCxn id="1034" idx="3"/>
          </p:cNvCxnSpPr>
          <p:nvPr/>
        </p:nvCxnSpPr>
        <p:spPr>
          <a:xfrm rot="5400000">
            <a:off x="3146656" y="2127466"/>
            <a:ext cx="258950" cy="25239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10" descr="C:\Users\Pengxue.Her\Desktop\SEIS-744\pushbulle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22" y="2644007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 rot="1151777">
            <a:off x="5209353" y="3853933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Webhook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1373014">
            <a:off x="2140970" y="3168134"/>
            <a:ext cx="227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Notification</a:t>
            </a:r>
            <a:endParaRPr lang="en-US" dirty="0"/>
          </a:p>
        </p:txBody>
      </p:sp>
      <p:pic>
        <p:nvPicPr>
          <p:cNvPr id="1035" name="Picture 11" descr="C:\Users\Pengxue.Her\Desktop\SEIS-744\Eclipse-Mosquitto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5510">
            <a:off x="5917814" y="2414212"/>
            <a:ext cx="669014" cy="6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 rot="19904903">
            <a:off x="6761642" y="2789675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1889559">
            <a:off x="6743706" y="3560627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Raspian</a:t>
            </a:r>
            <a:r>
              <a:rPr lang="en-US" dirty="0" smtClean="0"/>
              <a:t> distro on Rasp. Pi.</a:t>
            </a:r>
          </a:p>
          <a:p>
            <a:r>
              <a:rPr lang="en-US" dirty="0" smtClean="0"/>
              <a:t>Open source “motion” software package installed to work camera and sense motion</a:t>
            </a:r>
          </a:p>
          <a:p>
            <a:r>
              <a:rPr lang="en-US" dirty="0" smtClean="0"/>
              <a:t>AMP is software service company that provides infrastructure for </a:t>
            </a:r>
            <a:r>
              <a:rPr lang="en-US" dirty="0" err="1" smtClean="0"/>
              <a:t>IoT</a:t>
            </a:r>
            <a:r>
              <a:rPr lang="en-US" dirty="0" smtClean="0"/>
              <a:t> products to help develop high quality apps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nabto</a:t>
            </a:r>
            <a:r>
              <a:rPr lang="en-US" dirty="0" smtClean="0"/>
              <a:t> (P2P based platform) tunneling service on </a:t>
            </a:r>
            <a:r>
              <a:rPr lang="en-US" dirty="0" err="1" smtClean="0"/>
              <a:t>Raspian</a:t>
            </a:r>
            <a:r>
              <a:rPr lang="en-US" dirty="0" smtClean="0"/>
              <a:t> OS and phone app to allow over the web streaming</a:t>
            </a:r>
          </a:p>
          <a:p>
            <a:pPr lvl="1"/>
            <a:r>
              <a:rPr lang="en-US" dirty="0" smtClean="0"/>
              <a:t>Free 1- year use, 0 – 99 devices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Raspberry Pi 2 with Camera Module &amp; 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be on same network and pair with the device first, (First owner to claim device can disable device from pairing with other devices)</a:t>
            </a:r>
          </a:p>
          <a:p>
            <a:r>
              <a:rPr lang="en-US" dirty="0" smtClean="0"/>
              <a:t>Great fast way to get my project started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MQTT broker light weight and implementable on several systems (</a:t>
            </a:r>
            <a:r>
              <a:rPr lang="en-US" dirty="0" err="1" smtClean="0"/>
              <a:t>raspian</a:t>
            </a:r>
            <a:r>
              <a:rPr lang="en-US" dirty="0" smtClean="0"/>
              <a:t> in my case)</a:t>
            </a:r>
          </a:p>
          <a:p>
            <a:r>
              <a:rPr lang="en-US" dirty="0" smtClean="0"/>
              <a:t>Can do SSL certificates (In my case I did not implement it)</a:t>
            </a:r>
          </a:p>
          <a:p>
            <a:r>
              <a:rPr lang="en-US" dirty="0" smtClean="0"/>
              <a:t>Lightweight messaging for devices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Mosquitto</a:t>
            </a:r>
            <a:r>
              <a:rPr lang="en-US" dirty="0" smtClean="0"/>
              <a:t> MQTT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479</TotalTime>
  <Words>610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IoT Home Monitoring System</vt:lpstr>
      <vt:lpstr>Problem to solve</vt:lpstr>
      <vt:lpstr>Scope</vt:lpstr>
      <vt:lpstr>Diagram(Hand-Drawn)</vt:lpstr>
      <vt:lpstr>Intended Solution</vt:lpstr>
      <vt:lpstr>Diagram</vt:lpstr>
      <vt:lpstr>Raspberry Pi 2 with Camera Module &amp; AMP</vt:lpstr>
      <vt:lpstr>AMP (continued)</vt:lpstr>
      <vt:lpstr>Mosquitto MQTT Broker</vt:lpstr>
      <vt:lpstr>Particle Photon &amp; Pushbullet</vt:lpstr>
      <vt:lpstr>Video</vt:lpstr>
      <vt:lpstr>Cost</vt:lpstr>
      <vt:lpstr>SWOT</vt:lpstr>
      <vt:lpstr>SWOT (Continued)</vt:lpstr>
      <vt:lpstr>Demo</vt:lpstr>
      <vt:lpstr>References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Her, Pengxue C.</dc:creator>
  <cp:lastModifiedBy>Her, Pengxue C.</cp:lastModifiedBy>
  <cp:revision>34</cp:revision>
  <dcterms:created xsi:type="dcterms:W3CDTF">2018-05-08T13:51:15Z</dcterms:created>
  <dcterms:modified xsi:type="dcterms:W3CDTF">2018-05-08T21:50:35Z</dcterms:modified>
</cp:coreProperties>
</file>