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7" r:id="rId6"/>
    <p:sldId id="263" r:id="rId7"/>
    <p:sldId id="264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4"/>
    <p:restoredTop sz="94684"/>
  </p:normalViewPr>
  <p:slideViewPr>
    <p:cSldViewPr snapToGrid="0" snapToObjects="1">
      <p:cViewPr varScale="1">
        <p:scale>
          <a:sx n="77" d="100"/>
          <a:sy n="77" d="100"/>
        </p:scale>
        <p:origin x="2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972B1-3977-654A-AC6F-8216C404EB6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71502-B956-3F44-AF2F-B73915D18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71502-B956-3F44-AF2F-B73915D18E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3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95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6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D6B7AA-519A-0141-BD8F-136289CFE9D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FF0B53-E5B1-3D47-B611-2D987DC7F3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524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</p:sldLayoutIdLst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9891-E099-BA24-0AED-BF4E51399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Happiness consists in getting enough sleep. Just that, nothing more.”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― </a:t>
            </a:r>
            <a:r>
              <a:rPr lang="en-US" sz="4400" b="1" dirty="0"/>
              <a:t>Robert A. Heinlein,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79FB-547E-DB53-72A8-942A668C3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5F6C7CC-B8DC-7A63-9766-177738D46E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637" r="1963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F0E55D-6272-6684-5A97-409C41A3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D8618-91EA-D4FA-C72C-8E711F42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Based on the graph, the error bar did not reach 8</a:t>
            </a:r>
          </a:p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 can conclude that my average amount of sleep is significantly less than 8 hours, that explain the crabbiness and the mood swing I go through some times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5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BD58-8DC2-88CD-2FC6-51E69495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want to be happy, </a:t>
            </a:r>
            <a:r>
              <a:rPr lang="en-US" dirty="0" err="1"/>
              <a:t>i</a:t>
            </a:r>
            <a:r>
              <a:rPr lang="en-US" dirty="0"/>
              <a:t> want to be this happy 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AEADF1-E20A-6B26-B157-3863F3ABF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874518"/>
            <a:ext cx="7243763" cy="4812032"/>
          </a:xfrm>
        </p:spPr>
      </p:pic>
    </p:spTree>
    <p:extLst>
      <p:ext uri="{BB962C8B-B14F-4D97-AF65-F5344CB8AC3E}">
        <p14:creationId xmlns:p14="http://schemas.microsoft.com/office/powerpoint/2010/main" val="27695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4FAF-3816-1214-6181-24802885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sleep so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E97D-4F6C-65FA-544E-2DC38612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Lack of sleep can make you gain weight !</a:t>
            </a:r>
          </a:p>
          <a:p>
            <a:r>
              <a:rPr lang="en-US" sz="3200" b="1" dirty="0"/>
              <a:t>Sleep can improve your concentration and productivity </a:t>
            </a:r>
          </a:p>
          <a:p>
            <a:r>
              <a:rPr lang="en-US" sz="3200" b="1" dirty="0"/>
              <a:t>Sleep strengthen your heart and affect your metabolism in a crucial way </a:t>
            </a:r>
          </a:p>
          <a:p>
            <a:r>
              <a:rPr lang="en-US" sz="3200" b="1" dirty="0"/>
              <a:t>Poor Sleep is linked to DEPRESSION !</a:t>
            </a:r>
          </a:p>
        </p:txBody>
      </p:sp>
    </p:spTree>
    <p:extLst>
      <p:ext uri="{BB962C8B-B14F-4D97-AF65-F5344CB8AC3E}">
        <p14:creationId xmlns:p14="http://schemas.microsoft.com/office/powerpoint/2010/main" val="18033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BA5E-035C-7EF0-9D82-CDD8330F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528" y="2571750"/>
            <a:ext cx="10178322" cy="244316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Do I get enough sleep ? Am I going to be  happy ? </a:t>
            </a:r>
            <a:r>
              <a:rPr lang="en-US" dirty="0"/>
              <a:t>🤔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552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2D9982-87A5-A095-5A45-5087C72D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1280160"/>
            <a:ext cx="8927869" cy="4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B2949-35FC-B234-3EEF-BF8677B5B58F}"/>
              </a:ext>
            </a:extLst>
          </p:cNvPr>
          <p:cNvSpPr txBox="1"/>
          <p:nvPr/>
        </p:nvSpPr>
        <p:spPr>
          <a:xfrm>
            <a:off x="1500189" y="2728913"/>
            <a:ext cx="8586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According to the National Sleep Foundation the recommended amount of sleep is 8 hours for adults, is my average amount of sleep less or greater than this amount ? </a:t>
            </a:r>
          </a:p>
        </p:txBody>
      </p:sp>
    </p:spTree>
    <p:extLst>
      <p:ext uri="{BB962C8B-B14F-4D97-AF65-F5344CB8AC3E}">
        <p14:creationId xmlns:p14="http://schemas.microsoft.com/office/powerpoint/2010/main" val="311681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2AC3-81C6-C0AF-0DC5-A1793AA2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MY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4A99-D00D-9C16-C256-04C9B77F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H0: The average of my amount of sleep is equal to the average of 8 hours recommended by the National Sleep Foundation </a:t>
            </a:r>
          </a:p>
          <a:p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Ha: the average of my amount of sleep is less than the average of 8 hours, recommended by the National Sleep Foundation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2385-4D96-97E9-D8A5-98FF6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24990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        Bad news for 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A7A6-9787-B891-23FC-D4E041F4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Using the one sample t-test in R I got a p-value of 0.002</a:t>
            </a:r>
          </a:p>
          <a:p>
            <a:r>
              <a:rPr lang="en-US" sz="2400" b="1" dirty="0"/>
              <a:t>My p-value is less than the 0.05 significance level</a:t>
            </a:r>
          </a:p>
          <a:p>
            <a:r>
              <a:rPr lang="en-US" sz="2400" b="1" dirty="0"/>
              <a:t>From that I can came up with the conclusion that my null hypothesis is rejected. In fact, unfortunately, the average of my amount of sleep is less than the average of 8 hours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05D8B-8688-EC88-76A6-4FC10EB9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53" y="4515891"/>
            <a:ext cx="2221230" cy="17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6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6E7B-7B44-DEA6-E658-196CA8A5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887712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Error bar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D5C0A6-458A-59B0-6B16-16A4511A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997243"/>
            <a:ext cx="8542421" cy="4644189"/>
          </a:xfrm>
        </p:spPr>
      </p:pic>
    </p:spTree>
    <p:extLst>
      <p:ext uri="{BB962C8B-B14F-4D97-AF65-F5344CB8AC3E}">
        <p14:creationId xmlns:p14="http://schemas.microsoft.com/office/powerpoint/2010/main" val="22157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0">
        <p:fade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{DEF542E7-4734-4C41-82F3-315606DB1B30}tf10001071</Template>
  <TotalTime>703</TotalTime>
  <Words>275</Words>
  <Application>Microsoft Macintosh PowerPoint</Application>
  <PresentationFormat>Widescreen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Badge</vt:lpstr>
      <vt:lpstr>Happiness consists in getting enough sleep. Just that, nothing more.”  ― Robert A. Heinlein,</vt:lpstr>
      <vt:lpstr>I want to be happy, i want to be this happy !</vt:lpstr>
      <vt:lpstr>Why is sleep so important </vt:lpstr>
      <vt:lpstr>Do I get enough sleep ? Am I going to be  happy ? 🤔</vt:lpstr>
      <vt:lpstr>PowerPoint Presentation</vt:lpstr>
      <vt:lpstr>PowerPoint Presentation</vt:lpstr>
      <vt:lpstr>MY HYPOTHESIS </vt:lpstr>
      <vt:lpstr>        Bad news for me </vt:lpstr>
      <vt:lpstr>Error bar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consists in getting enough sleep. Just that, nothing more.”  ― Robert A. Heinlein,</dc:title>
  <dc:creator>Microsoft Office User</dc:creator>
  <cp:lastModifiedBy>Microsoft Office User</cp:lastModifiedBy>
  <cp:revision>14</cp:revision>
  <dcterms:created xsi:type="dcterms:W3CDTF">2022-04-18T17:17:55Z</dcterms:created>
  <dcterms:modified xsi:type="dcterms:W3CDTF">2022-04-20T19:22:18Z</dcterms:modified>
</cp:coreProperties>
</file>