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sldIdLst>
    <p:sldId id="256" r:id="rId2"/>
    <p:sldId id="259" r:id="rId3"/>
    <p:sldId id="258" r:id="rId4"/>
    <p:sldId id="282" r:id="rId5"/>
    <p:sldId id="280" r:id="rId6"/>
    <p:sldId id="260" r:id="rId7"/>
    <p:sldId id="281" r:id="rId8"/>
    <p:sldId id="261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CAF8D-3126-F118-FC27-D3939BDCB3A2}" v="46" dt="2022-09-22T15:46:39.887"/>
    <p1510:client id="{1ACA1927-B32E-80F9-75D7-14E6D1680769}" v="493" dt="2022-09-22T15:46:28.605"/>
    <p1510:client id="{25E0FB9C-D272-4BF6-A99E-1BF596E9E9B7}" v="15" dt="2022-09-22T15:33:07.006"/>
    <p1510:client id="{2849FFC3-5A04-D032-EABF-5D8A4E4E3564}" v="167" dt="2022-09-22T13:25:53.358"/>
    <p1510:client id="{2BDFD0E1-94F8-281E-77AA-0A4F968ED79C}" v="22" dt="2022-09-22T16:02:50.875"/>
    <p1510:client id="{2E56677F-26FD-414E-B8B1-404323956413}" v="47" dt="2022-09-22T08:15:48.444"/>
    <p1510:client id="{42928C3B-B50F-F1F2-E79B-F29CC0F8EAC6}" v="797" dt="2022-09-22T16:44:18.928"/>
    <p1510:client id="{49923E35-275E-41EF-9DD2-3E00B725C819}" v="309" dt="2022-09-22T06:56:45.684"/>
    <p1510:client id="{52950689-8379-4EDC-BC32-6B5B1453B0AD}" v="266" dt="2022-09-21T17:03:26.438"/>
    <p1510:client id="{5A45026F-A623-9CB0-B7DD-B4BD4EC48FCB}" v="160" dt="2022-09-22T09:27:31.692"/>
    <p1510:client id="{74E839E9-F6F9-A698-84AF-75236F261E6B}" v="26" dt="2022-09-23T01:02:07.526"/>
    <p1510:client id="{88534353-1B85-617C-A2D2-40A661427543}" v="49" dt="2022-09-22T07:06:04.030"/>
    <p1510:client id="{9A594B17-23DE-C069-7750-FBF576F8B360}" v="199" dt="2022-09-23T01:51:26.571"/>
    <p1510:client id="{B252FA65-6F3E-8A0E-9D46-1AA17943B4B6}" v="208" dt="2022-09-22T11:21:08.397"/>
    <p1510:client id="{B30F3CEC-52B2-D8BD-F39D-20505891AA6E}" v="10" dt="2022-09-22T07:15:12.327"/>
    <p1510:client id="{B7A6A72A-C73A-793A-A4AF-157F66B8355B}" v="686" dt="2022-09-22T13:36:53.029"/>
    <p1510:client id="{CE63ECFE-B7AD-59B2-492D-634861221A74}" v="11" dt="2022-09-22T05:44:41.672"/>
    <p1510:client id="{D7BC625F-88B8-D2A2-6C44-1F3B064BBD70}" v="108" dt="2022-09-22T18:12:12.148"/>
    <p1510:client id="{F0F8D77D-AE2F-C52A-ABA8-34DBFE677130}" v="318" dt="2022-09-22T09:05:47.175"/>
    <p1510:client id="{FB3D7B57-712F-4767-6512-0DB1AC1B443B}" v="315" dt="2022-09-22T09:29:1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15758-B8A4-449E-A023-CA084D94310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3BC6AD-FFEB-46C1-9B00-A3114BA91CC4}">
      <dgm:prSet/>
      <dgm:spPr/>
      <dgm:t>
        <a:bodyPr/>
        <a:lstStyle/>
        <a:p>
          <a:r>
            <a:rPr lang="en-US"/>
            <a:t>1. Anil Kumar Tiwari</a:t>
          </a:r>
        </a:p>
      </dgm:t>
    </dgm:pt>
    <dgm:pt modelId="{6D0D2503-69C4-4742-B9CE-3E75034DE730}" type="parTrans" cxnId="{8F56BAB2-2149-48BE-9B4F-1B9617E6CCC8}">
      <dgm:prSet/>
      <dgm:spPr/>
      <dgm:t>
        <a:bodyPr/>
        <a:lstStyle/>
        <a:p>
          <a:endParaRPr lang="en-US"/>
        </a:p>
      </dgm:t>
    </dgm:pt>
    <dgm:pt modelId="{48564C70-DA4D-4F3D-A11E-7AE3BD1417FF}" type="sibTrans" cxnId="{8F56BAB2-2149-48BE-9B4F-1B9617E6CCC8}">
      <dgm:prSet/>
      <dgm:spPr/>
      <dgm:t>
        <a:bodyPr/>
        <a:lstStyle/>
        <a:p>
          <a:endParaRPr lang="en-US"/>
        </a:p>
      </dgm:t>
    </dgm:pt>
    <dgm:pt modelId="{54D566E3-F614-47F8-BED9-4B8BA9F847FB}">
      <dgm:prSet/>
      <dgm:spPr/>
      <dgm:t>
        <a:bodyPr/>
        <a:lstStyle/>
        <a:p>
          <a:r>
            <a:rPr lang="en-US"/>
            <a:t>2. Bidhata Pandey</a:t>
          </a:r>
        </a:p>
      </dgm:t>
    </dgm:pt>
    <dgm:pt modelId="{3712B48E-16A0-41CE-8095-45A76F2B5F90}" type="parTrans" cxnId="{3A114E9D-D210-4FB9-B178-F36071EA381C}">
      <dgm:prSet/>
      <dgm:spPr/>
      <dgm:t>
        <a:bodyPr/>
        <a:lstStyle/>
        <a:p>
          <a:endParaRPr lang="en-US"/>
        </a:p>
      </dgm:t>
    </dgm:pt>
    <dgm:pt modelId="{F1F6A80D-D76C-4720-937E-36CFB41812E4}" type="sibTrans" cxnId="{3A114E9D-D210-4FB9-B178-F36071EA381C}">
      <dgm:prSet/>
      <dgm:spPr/>
      <dgm:t>
        <a:bodyPr/>
        <a:lstStyle/>
        <a:p>
          <a:endParaRPr lang="en-US"/>
        </a:p>
      </dgm:t>
    </dgm:pt>
    <dgm:pt modelId="{840D0151-FEED-4982-BD18-7C12C11BC60F}">
      <dgm:prSet/>
      <dgm:spPr/>
      <dgm:t>
        <a:bodyPr/>
        <a:lstStyle/>
        <a:p>
          <a:r>
            <a:rPr lang="en-US"/>
            <a:t>3.  Lokesh Subedi</a:t>
          </a:r>
        </a:p>
      </dgm:t>
    </dgm:pt>
    <dgm:pt modelId="{13FBED0F-4F6B-436A-A8F0-56BFFE88E4B5}" type="parTrans" cxnId="{758771B3-587A-4037-AA02-C68A7CED17EC}">
      <dgm:prSet/>
      <dgm:spPr/>
      <dgm:t>
        <a:bodyPr/>
        <a:lstStyle/>
        <a:p>
          <a:endParaRPr lang="en-US"/>
        </a:p>
      </dgm:t>
    </dgm:pt>
    <dgm:pt modelId="{5D0B9088-4FF1-40EE-BBF4-00F42AE87AE5}" type="sibTrans" cxnId="{758771B3-587A-4037-AA02-C68A7CED17EC}">
      <dgm:prSet/>
      <dgm:spPr/>
      <dgm:t>
        <a:bodyPr/>
        <a:lstStyle/>
        <a:p>
          <a:endParaRPr lang="en-US"/>
        </a:p>
      </dgm:t>
    </dgm:pt>
    <dgm:pt modelId="{8B8BC7C2-9442-457C-8982-D69EB8CFCA6A}">
      <dgm:prSet/>
      <dgm:spPr/>
      <dgm:t>
        <a:bodyPr/>
        <a:lstStyle/>
        <a:p>
          <a:r>
            <a:rPr lang="en-US"/>
            <a:t>4. Prasiddhi Adhikari</a:t>
          </a:r>
        </a:p>
      </dgm:t>
    </dgm:pt>
    <dgm:pt modelId="{8390A2B1-D955-4E61-9917-8F4288C8F9E5}" type="parTrans" cxnId="{45F26819-9B47-4AD0-BC7F-8B7AB2775348}">
      <dgm:prSet/>
      <dgm:spPr/>
      <dgm:t>
        <a:bodyPr/>
        <a:lstStyle/>
        <a:p>
          <a:endParaRPr lang="en-US"/>
        </a:p>
      </dgm:t>
    </dgm:pt>
    <dgm:pt modelId="{0B3433CF-AB46-4C0A-9428-9D12F7D5322B}" type="sibTrans" cxnId="{45F26819-9B47-4AD0-BC7F-8B7AB2775348}">
      <dgm:prSet/>
      <dgm:spPr/>
      <dgm:t>
        <a:bodyPr/>
        <a:lstStyle/>
        <a:p>
          <a:endParaRPr lang="en-US"/>
        </a:p>
      </dgm:t>
    </dgm:pt>
    <dgm:pt modelId="{2EF48C11-4C91-43AA-999B-5847AC32D5FE}" type="pres">
      <dgm:prSet presAssocID="{DC715758-B8A4-449E-A023-CA084D9431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3CBAE2-F069-4ADA-8DAA-5A3DE2E4F491}" type="pres">
      <dgm:prSet presAssocID="{DE3BC6AD-FFEB-46C1-9B00-A3114BA91CC4}" presName="hierRoot1" presStyleCnt="0"/>
      <dgm:spPr/>
    </dgm:pt>
    <dgm:pt modelId="{4421C38A-0200-438A-A3B3-D03BEF48CAA8}" type="pres">
      <dgm:prSet presAssocID="{DE3BC6AD-FFEB-46C1-9B00-A3114BA91CC4}" presName="composite" presStyleCnt="0"/>
      <dgm:spPr/>
    </dgm:pt>
    <dgm:pt modelId="{B75B0772-3CE1-4FBF-9F95-29E77B3CDD54}" type="pres">
      <dgm:prSet presAssocID="{DE3BC6AD-FFEB-46C1-9B00-A3114BA91CC4}" presName="background" presStyleLbl="node0" presStyleIdx="0" presStyleCnt="4"/>
      <dgm:spPr/>
    </dgm:pt>
    <dgm:pt modelId="{EB94E347-12FD-494E-AB6E-26DE0E1C79B5}" type="pres">
      <dgm:prSet presAssocID="{DE3BC6AD-FFEB-46C1-9B00-A3114BA91CC4}" presName="text" presStyleLbl="fgAcc0" presStyleIdx="0" presStyleCnt="4">
        <dgm:presLayoutVars>
          <dgm:chPref val="3"/>
        </dgm:presLayoutVars>
      </dgm:prSet>
      <dgm:spPr/>
    </dgm:pt>
    <dgm:pt modelId="{90095631-15DC-46BF-BDE4-08F8602D33EF}" type="pres">
      <dgm:prSet presAssocID="{DE3BC6AD-FFEB-46C1-9B00-A3114BA91CC4}" presName="hierChild2" presStyleCnt="0"/>
      <dgm:spPr/>
    </dgm:pt>
    <dgm:pt modelId="{5C770E79-81CB-4EA1-B442-79D72FEF7E6F}" type="pres">
      <dgm:prSet presAssocID="{54D566E3-F614-47F8-BED9-4B8BA9F847FB}" presName="hierRoot1" presStyleCnt="0"/>
      <dgm:spPr/>
    </dgm:pt>
    <dgm:pt modelId="{82B4D651-9C8D-4DA3-AC5E-98685E734049}" type="pres">
      <dgm:prSet presAssocID="{54D566E3-F614-47F8-BED9-4B8BA9F847FB}" presName="composite" presStyleCnt="0"/>
      <dgm:spPr/>
    </dgm:pt>
    <dgm:pt modelId="{5BBFEE13-5EDC-4EA8-8D15-871CDCE12B1A}" type="pres">
      <dgm:prSet presAssocID="{54D566E3-F614-47F8-BED9-4B8BA9F847FB}" presName="background" presStyleLbl="node0" presStyleIdx="1" presStyleCnt="4"/>
      <dgm:spPr/>
    </dgm:pt>
    <dgm:pt modelId="{F8DE5E3B-F730-4634-A37D-7B0CAAF55EC2}" type="pres">
      <dgm:prSet presAssocID="{54D566E3-F614-47F8-BED9-4B8BA9F847FB}" presName="text" presStyleLbl="fgAcc0" presStyleIdx="1" presStyleCnt="4">
        <dgm:presLayoutVars>
          <dgm:chPref val="3"/>
        </dgm:presLayoutVars>
      </dgm:prSet>
      <dgm:spPr/>
    </dgm:pt>
    <dgm:pt modelId="{53B2B5F6-79F5-46EE-90B0-0BE6661733C8}" type="pres">
      <dgm:prSet presAssocID="{54D566E3-F614-47F8-BED9-4B8BA9F847FB}" presName="hierChild2" presStyleCnt="0"/>
      <dgm:spPr/>
    </dgm:pt>
    <dgm:pt modelId="{C183ECFA-108F-4459-BEBB-975405E87502}" type="pres">
      <dgm:prSet presAssocID="{840D0151-FEED-4982-BD18-7C12C11BC60F}" presName="hierRoot1" presStyleCnt="0"/>
      <dgm:spPr/>
    </dgm:pt>
    <dgm:pt modelId="{A6ACA8E9-0A51-46ED-8110-D9A58809D2B7}" type="pres">
      <dgm:prSet presAssocID="{840D0151-FEED-4982-BD18-7C12C11BC60F}" presName="composite" presStyleCnt="0"/>
      <dgm:spPr/>
    </dgm:pt>
    <dgm:pt modelId="{15AF9A9C-C807-4BD2-918D-9DEE7D299F02}" type="pres">
      <dgm:prSet presAssocID="{840D0151-FEED-4982-BD18-7C12C11BC60F}" presName="background" presStyleLbl="node0" presStyleIdx="2" presStyleCnt="4"/>
      <dgm:spPr/>
    </dgm:pt>
    <dgm:pt modelId="{CF0330C1-CE33-41EC-A9E8-F1F9FDADFCC2}" type="pres">
      <dgm:prSet presAssocID="{840D0151-FEED-4982-BD18-7C12C11BC60F}" presName="text" presStyleLbl="fgAcc0" presStyleIdx="2" presStyleCnt="4">
        <dgm:presLayoutVars>
          <dgm:chPref val="3"/>
        </dgm:presLayoutVars>
      </dgm:prSet>
      <dgm:spPr/>
    </dgm:pt>
    <dgm:pt modelId="{5BFE84BD-645B-491B-9BBF-AE2CADF4634B}" type="pres">
      <dgm:prSet presAssocID="{840D0151-FEED-4982-BD18-7C12C11BC60F}" presName="hierChild2" presStyleCnt="0"/>
      <dgm:spPr/>
    </dgm:pt>
    <dgm:pt modelId="{961DBAA6-F91E-40A0-90F3-44343BCE92BE}" type="pres">
      <dgm:prSet presAssocID="{8B8BC7C2-9442-457C-8982-D69EB8CFCA6A}" presName="hierRoot1" presStyleCnt="0"/>
      <dgm:spPr/>
    </dgm:pt>
    <dgm:pt modelId="{16FC28CD-5990-431C-AF94-AECB5B0884E3}" type="pres">
      <dgm:prSet presAssocID="{8B8BC7C2-9442-457C-8982-D69EB8CFCA6A}" presName="composite" presStyleCnt="0"/>
      <dgm:spPr/>
    </dgm:pt>
    <dgm:pt modelId="{4E6784C3-E161-4035-9718-31C259E16AB9}" type="pres">
      <dgm:prSet presAssocID="{8B8BC7C2-9442-457C-8982-D69EB8CFCA6A}" presName="background" presStyleLbl="node0" presStyleIdx="3" presStyleCnt="4"/>
      <dgm:spPr/>
    </dgm:pt>
    <dgm:pt modelId="{870D4B04-314D-4959-BDC1-F48679F7498C}" type="pres">
      <dgm:prSet presAssocID="{8B8BC7C2-9442-457C-8982-D69EB8CFCA6A}" presName="text" presStyleLbl="fgAcc0" presStyleIdx="3" presStyleCnt="4">
        <dgm:presLayoutVars>
          <dgm:chPref val="3"/>
        </dgm:presLayoutVars>
      </dgm:prSet>
      <dgm:spPr/>
    </dgm:pt>
    <dgm:pt modelId="{F085CE79-94EE-4359-A77F-4CD8827CF6C6}" type="pres">
      <dgm:prSet presAssocID="{8B8BC7C2-9442-457C-8982-D69EB8CFCA6A}" presName="hierChild2" presStyleCnt="0"/>
      <dgm:spPr/>
    </dgm:pt>
  </dgm:ptLst>
  <dgm:cxnLst>
    <dgm:cxn modelId="{45F26819-9B47-4AD0-BC7F-8B7AB2775348}" srcId="{DC715758-B8A4-449E-A023-CA084D943105}" destId="{8B8BC7C2-9442-457C-8982-D69EB8CFCA6A}" srcOrd="3" destOrd="0" parTransId="{8390A2B1-D955-4E61-9917-8F4288C8F9E5}" sibTransId="{0B3433CF-AB46-4C0A-9428-9D12F7D5322B}"/>
    <dgm:cxn modelId="{AEEF552F-D4C3-4538-8836-34A239D11B84}" type="presOf" srcId="{54D566E3-F614-47F8-BED9-4B8BA9F847FB}" destId="{F8DE5E3B-F730-4634-A37D-7B0CAAF55EC2}" srcOrd="0" destOrd="0" presId="urn:microsoft.com/office/officeart/2005/8/layout/hierarchy1"/>
    <dgm:cxn modelId="{4971C36D-F1E7-48C2-BA05-C91BFD6B8198}" type="presOf" srcId="{840D0151-FEED-4982-BD18-7C12C11BC60F}" destId="{CF0330C1-CE33-41EC-A9E8-F1F9FDADFCC2}" srcOrd="0" destOrd="0" presId="urn:microsoft.com/office/officeart/2005/8/layout/hierarchy1"/>
    <dgm:cxn modelId="{3A114E9D-D210-4FB9-B178-F36071EA381C}" srcId="{DC715758-B8A4-449E-A023-CA084D943105}" destId="{54D566E3-F614-47F8-BED9-4B8BA9F847FB}" srcOrd="1" destOrd="0" parTransId="{3712B48E-16A0-41CE-8095-45A76F2B5F90}" sibTransId="{F1F6A80D-D76C-4720-937E-36CFB41812E4}"/>
    <dgm:cxn modelId="{BA5DA6AE-2D69-4533-B818-A5C6C907DC9C}" type="presOf" srcId="{DC715758-B8A4-449E-A023-CA084D943105}" destId="{2EF48C11-4C91-43AA-999B-5847AC32D5FE}" srcOrd="0" destOrd="0" presId="urn:microsoft.com/office/officeart/2005/8/layout/hierarchy1"/>
    <dgm:cxn modelId="{8F56BAB2-2149-48BE-9B4F-1B9617E6CCC8}" srcId="{DC715758-B8A4-449E-A023-CA084D943105}" destId="{DE3BC6AD-FFEB-46C1-9B00-A3114BA91CC4}" srcOrd="0" destOrd="0" parTransId="{6D0D2503-69C4-4742-B9CE-3E75034DE730}" sibTransId="{48564C70-DA4D-4F3D-A11E-7AE3BD1417FF}"/>
    <dgm:cxn modelId="{758771B3-587A-4037-AA02-C68A7CED17EC}" srcId="{DC715758-B8A4-449E-A023-CA084D943105}" destId="{840D0151-FEED-4982-BD18-7C12C11BC60F}" srcOrd="2" destOrd="0" parTransId="{13FBED0F-4F6B-436A-A8F0-56BFFE88E4B5}" sibTransId="{5D0B9088-4FF1-40EE-BBF4-00F42AE87AE5}"/>
    <dgm:cxn modelId="{8A37D6B3-93E5-4EF1-810D-1F1EDF8736EB}" type="presOf" srcId="{DE3BC6AD-FFEB-46C1-9B00-A3114BA91CC4}" destId="{EB94E347-12FD-494E-AB6E-26DE0E1C79B5}" srcOrd="0" destOrd="0" presId="urn:microsoft.com/office/officeart/2005/8/layout/hierarchy1"/>
    <dgm:cxn modelId="{A87E58C3-68DF-4C7D-8064-F3C5069A4EEB}" type="presOf" srcId="{8B8BC7C2-9442-457C-8982-D69EB8CFCA6A}" destId="{870D4B04-314D-4959-BDC1-F48679F7498C}" srcOrd="0" destOrd="0" presId="urn:microsoft.com/office/officeart/2005/8/layout/hierarchy1"/>
    <dgm:cxn modelId="{435B8676-37C6-4607-82E9-FEA2F9B58971}" type="presParOf" srcId="{2EF48C11-4C91-43AA-999B-5847AC32D5FE}" destId="{833CBAE2-F069-4ADA-8DAA-5A3DE2E4F491}" srcOrd="0" destOrd="0" presId="urn:microsoft.com/office/officeart/2005/8/layout/hierarchy1"/>
    <dgm:cxn modelId="{3E029118-9FF4-4A46-81FB-EC036BD5C0BA}" type="presParOf" srcId="{833CBAE2-F069-4ADA-8DAA-5A3DE2E4F491}" destId="{4421C38A-0200-438A-A3B3-D03BEF48CAA8}" srcOrd="0" destOrd="0" presId="urn:microsoft.com/office/officeart/2005/8/layout/hierarchy1"/>
    <dgm:cxn modelId="{F051F31B-D328-4A5C-9622-2AFE636084DD}" type="presParOf" srcId="{4421C38A-0200-438A-A3B3-D03BEF48CAA8}" destId="{B75B0772-3CE1-4FBF-9F95-29E77B3CDD54}" srcOrd="0" destOrd="0" presId="urn:microsoft.com/office/officeart/2005/8/layout/hierarchy1"/>
    <dgm:cxn modelId="{C08247E4-C691-455E-A138-19D1424DE1CF}" type="presParOf" srcId="{4421C38A-0200-438A-A3B3-D03BEF48CAA8}" destId="{EB94E347-12FD-494E-AB6E-26DE0E1C79B5}" srcOrd="1" destOrd="0" presId="urn:microsoft.com/office/officeart/2005/8/layout/hierarchy1"/>
    <dgm:cxn modelId="{9E68A1F9-C237-4AF0-8F5C-64C4691282DE}" type="presParOf" srcId="{833CBAE2-F069-4ADA-8DAA-5A3DE2E4F491}" destId="{90095631-15DC-46BF-BDE4-08F8602D33EF}" srcOrd="1" destOrd="0" presId="urn:microsoft.com/office/officeart/2005/8/layout/hierarchy1"/>
    <dgm:cxn modelId="{F22FD33F-40C2-4896-9F39-E2FB6CC35873}" type="presParOf" srcId="{2EF48C11-4C91-43AA-999B-5847AC32D5FE}" destId="{5C770E79-81CB-4EA1-B442-79D72FEF7E6F}" srcOrd="1" destOrd="0" presId="urn:microsoft.com/office/officeart/2005/8/layout/hierarchy1"/>
    <dgm:cxn modelId="{01FC2DA6-A6E0-4274-AC14-7653BD4A16F7}" type="presParOf" srcId="{5C770E79-81CB-4EA1-B442-79D72FEF7E6F}" destId="{82B4D651-9C8D-4DA3-AC5E-98685E734049}" srcOrd="0" destOrd="0" presId="urn:microsoft.com/office/officeart/2005/8/layout/hierarchy1"/>
    <dgm:cxn modelId="{6C6F41A6-EFCC-4FFF-A16E-58EBAAB3AC2F}" type="presParOf" srcId="{82B4D651-9C8D-4DA3-AC5E-98685E734049}" destId="{5BBFEE13-5EDC-4EA8-8D15-871CDCE12B1A}" srcOrd="0" destOrd="0" presId="urn:microsoft.com/office/officeart/2005/8/layout/hierarchy1"/>
    <dgm:cxn modelId="{72A49CBA-9706-4E13-8131-2016438A2BFC}" type="presParOf" srcId="{82B4D651-9C8D-4DA3-AC5E-98685E734049}" destId="{F8DE5E3B-F730-4634-A37D-7B0CAAF55EC2}" srcOrd="1" destOrd="0" presId="urn:microsoft.com/office/officeart/2005/8/layout/hierarchy1"/>
    <dgm:cxn modelId="{F07BECD8-66FF-430A-BD50-5DBEB40F6BBF}" type="presParOf" srcId="{5C770E79-81CB-4EA1-B442-79D72FEF7E6F}" destId="{53B2B5F6-79F5-46EE-90B0-0BE6661733C8}" srcOrd="1" destOrd="0" presId="urn:microsoft.com/office/officeart/2005/8/layout/hierarchy1"/>
    <dgm:cxn modelId="{8B056E3D-602E-4514-AF27-6C7DBCCBAB18}" type="presParOf" srcId="{2EF48C11-4C91-43AA-999B-5847AC32D5FE}" destId="{C183ECFA-108F-4459-BEBB-975405E87502}" srcOrd="2" destOrd="0" presId="urn:microsoft.com/office/officeart/2005/8/layout/hierarchy1"/>
    <dgm:cxn modelId="{6443EF2D-3B15-419A-8510-E4348338CCC5}" type="presParOf" srcId="{C183ECFA-108F-4459-BEBB-975405E87502}" destId="{A6ACA8E9-0A51-46ED-8110-D9A58809D2B7}" srcOrd="0" destOrd="0" presId="urn:microsoft.com/office/officeart/2005/8/layout/hierarchy1"/>
    <dgm:cxn modelId="{04935DFC-04C8-4327-A312-869323441E34}" type="presParOf" srcId="{A6ACA8E9-0A51-46ED-8110-D9A58809D2B7}" destId="{15AF9A9C-C807-4BD2-918D-9DEE7D299F02}" srcOrd="0" destOrd="0" presId="urn:microsoft.com/office/officeart/2005/8/layout/hierarchy1"/>
    <dgm:cxn modelId="{38424707-A97D-4507-A1BB-57D79F1DD4EA}" type="presParOf" srcId="{A6ACA8E9-0A51-46ED-8110-D9A58809D2B7}" destId="{CF0330C1-CE33-41EC-A9E8-F1F9FDADFCC2}" srcOrd="1" destOrd="0" presId="urn:microsoft.com/office/officeart/2005/8/layout/hierarchy1"/>
    <dgm:cxn modelId="{C4F9857D-8BC7-438D-82B6-70E4EEF8D85D}" type="presParOf" srcId="{C183ECFA-108F-4459-BEBB-975405E87502}" destId="{5BFE84BD-645B-491B-9BBF-AE2CADF4634B}" srcOrd="1" destOrd="0" presId="urn:microsoft.com/office/officeart/2005/8/layout/hierarchy1"/>
    <dgm:cxn modelId="{F4FCE1E7-C36D-4A49-BF28-1049F83385AA}" type="presParOf" srcId="{2EF48C11-4C91-43AA-999B-5847AC32D5FE}" destId="{961DBAA6-F91E-40A0-90F3-44343BCE92BE}" srcOrd="3" destOrd="0" presId="urn:microsoft.com/office/officeart/2005/8/layout/hierarchy1"/>
    <dgm:cxn modelId="{FE8B47D1-CB17-4F4F-B9B1-14EFE897ACBD}" type="presParOf" srcId="{961DBAA6-F91E-40A0-90F3-44343BCE92BE}" destId="{16FC28CD-5990-431C-AF94-AECB5B0884E3}" srcOrd="0" destOrd="0" presId="urn:microsoft.com/office/officeart/2005/8/layout/hierarchy1"/>
    <dgm:cxn modelId="{8D0E7390-0D13-4284-8DAE-80E32273DDDF}" type="presParOf" srcId="{16FC28CD-5990-431C-AF94-AECB5B0884E3}" destId="{4E6784C3-E161-4035-9718-31C259E16AB9}" srcOrd="0" destOrd="0" presId="urn:microsoft.com/office/officeart/2005/8/layout/hierarchy1"/>
    <dgm:cxn modelId="{B6E35A3D-C758-4EEC-8863-D9A8C7414F0C}" type="presParOf" srcId="{16FC28CD-5990-431C-AF94-AECB5B0884E3}" destId="{870D4B04-314D-4959-BDC1-F48679F7498C}" srcOrd="1" destOrd="0" presId="urn:microsoft.com/office/officeart/2005/8/layout/hierarchy1"/>
    <dgm:cxn modelId="{92F337D0-3B10-46C4-B8DB-A4EACB183926}" type="presParOf" srcId="{961DBAA6-F91E-40A0-90F3-44343BCE92BE}" destId="{F085CE79-94EE-4359-A77F-4CD8827CF6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E5144B-24D5-496C-B2CC-82C2067A76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77A18F6-8453-4B12-A52C-A568462894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a web-based platform to make the connection between tenant and Home-owner.</a:t>
          </a:r>
        </a:p>
      </dgm:t>
    </dgm:pt>
    <dgm:pt modelId="{1BBD9667-3E48-4F81-9555-58953851AC0D}" type="parTrans" cxnId="{6797A09C-A5E6-45EB-A5DB-589ABFD8B8CB}">
      <dgm:prSet/>
      <dgm:spPr/>
      <dgm:t>
        <a:bodyPr/>
        <a:lstStyle/>
        <a:p>
          <a:endParaRPr lang="en-US"/>
        </a:p>
      </dgm:t>
    </dgm:pt>
    <dgm:pt modelId="{94D374A8-A9E3-4238-8DEA-A25F40785378}" type="sibTrans" cxnId="{6797A09C-A5E6-45EB-A5DB-589ABFD8B8CB}">
      <dgm:prSet/>
      <dgm:spPr/>
      <dgm:t>
        <a:bodyPr/>
        <a:lstStyle/>
        <a:p>
          <a:endParaRPr lang="en-US"/>
        </a:p>
      </dgm:t>
    </dgm:pt>
    <dgm:pt modelId="{4EF66BB1-9269-4D90-B308-CF3F751853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rental system where people can acquire affordable houses and rooms.</a:t>
          </a:r>
        </a:p>
      </dgm:t>
    </dgm:pt>
    <dgm:pt modelId="{7C0DFF9B-2460-4E91-AB3C-D2940C9A340F}" type="parTrans" cxnId="{3EA4698F-FE66-49E8-B713-F8D67524974A}">
      <dgm:prSet/>
      <dgm:spPr/>
      <dgm:t>
        <a:bodyPr/>
        <a:lstStyle/>
        <a:p>
          <a:endParaRPr lang="en-US"/>
        </a:p>
      </dgm:t>
    </dgm:pt>
    <dgm:pt modelId="{ECA00629-B138-4417-A906-9C837EC2D321}" type="sibTrans" cxnId="{3EA4698F-FE66-49E8-B713-F8D67524974A}">
      <dgm:prSet/>
      <dgm:spPr/>
      <dgm:t>
        <a:bodyPr/>
        <a:lstStyle/>
        <a:p>
          <a:endParaRPr lang="en-US"/>
        </a:p>
      </dgm:t>
    </dgm:pt>
    <dgm:pt modelId="{E72618C1-422A-4398-A24C-90259E0DA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applicable to every individual who needs to rent flats or rooms.</a:t>
          </a:r>
        </a:p>
      </dgm:t>
    </dgm:pt>
    <dgm:pt modelId="{F493E9E8-827A-4DDB-8489-BAA8D1E447D4}" type="parTrans" cxnId="{921BB48F-8FC6-4200-8546-2AB8189E2672}">
      <dgm:prSet/>
      <dgm:spPr/>
      <dgm:t>
        <a:bodyPr/>
        <a:lstStyle/>
        <a:p>
          <a:endParaRPr lang="en-US"/>
        </a:p>
      </dgm:t>
    </dgm:pt>
    <dgm:pt modelId="{1CA2D161-71F5-4422-9A5C-BF8CE52AA618}" type="sibTrans" cxnId="{921BB48F-8FC6-4200-8546-2AB8189E2672}">
      <dgm:prSet/>
      <dgm:spPr/>
      <dgm:t>
        <a:bodyPr/>
        <a:lstStyle/>
        <a:p>
          <a:endParaRPr lang="en-US"/>
        </a:p>
      </dgm:t>
    </dgm:pt>
    <dgm:pt modelId="{62B62E9C-121C-48CB-BCA8-558E91D9D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used by students or job holders who are away from their homes.</a:t>
          </a:r>
        </a:p>
      </dgm:t>
    </dgm:pt>
    <dgm:pt modelId="{9E220203-A065-4E30-8870-F16AF891E8CE}" type="parTrans" cxnId="{50CB4C14-9AF9-4E12-A08A-B2CE8FC53AFB}">
      <dgm:prSet/>
      <dgm:spPr/>
      <dgm:t>
        <a:bodyPr/>
        <a:lstStyle/>
        <a:p>
          <a:endParaRPr lang="en-US"/>
        </a:p>
      </dgm:t>
    </dgm:pt>
    <dgm:pt modelId="{00699B83-C71D-47B8-9FC1-7332080A6D74}" type="sibTrans" cxnId="{50CB4C14-9AF9-4E12-A08A-B2CE8FC53AFB}">
      <dgm:prSet/>
      <dgm:spPr/>
      <dgm:t>
        <a:bodyPr/>
        <a:lstStyle/>
        <a:p>
          <a:endParaRPr lang="en-US"/>
        </a:p>
      </dgm:t>
    </dgm:pt>
    <dgm:pt modelId="{7613C8DF-9BDB-463D-AA71-E3C31DF90BB0}" type="pres">
      <dgm:prSet presAssocID="{AAE5144B-24D5-496C-B2CC-82C2067A7665}" presName="root" presStyleCnt="0">
        <dgm:presLayoutVars>
          <dgm:dir/>
          <dgm:resizeHandles val="exact"/>
        </dgm:presLayoutVars>
      </dgm:prSet>
      <dgm:spPr/>
    </dgm:pt>
    <dgm:pt modelId="{6AD1F361-CDDB-42F4-8E26-176E64C49913}" type="pres">
      <dgm:prSet presAssocID="{277A18F6-8453-4B12-A52C-A56846289406}" presName="compNode" presStyleCnt="0"/>
      <dgm:spPr/>
    </dgm:pt>
    <dgm:pt modelId="{2A145715-F895-439D-981E-48D467CDC3C5}" type="pres">
      <dgm:prSet presAssocID="{277A18F6-8453-4B12-A52C-A56846289406}" presName="bgRect" presStyleLbl="bgShp" presStyleIdx="0" presStyleCnt="4"/>
      <dgm:spPr/>
    </dgm:pt>
    <dgm:pt modelId="{CCD2E708-DDE7-4485-9009-E7B1F09FCA00}" type="pres">
      <dgm:prSet presAssocID="{277A18F6-8453-4B12-A52C-A568462894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3BB249F-486D-4455-A1C1-6DD7BBAD87F7}" type="pres">
      <dgm:prSet presAssocID="{277A18F6-8453-4B12-A52C-A56846289406}" presName="spaceRect" presStyleCnt="0"/>
      <dgm:spPr/>
    </dgm:pt>
    <dgm:pt modelId="{DBEBA832-C0CD-4EB0-8E49-52FF32435994}" type="pres">
      <dgm:prSet presAssocID="{277A18F6-8453-4B12-A52C-A56846289406}" presName="parTx" presStyleLbl="revTx" presStyleIdx="0" presStyleCnt="4">
        <dgm:presLayoutVars>
          <dgm:chMax val="0"/>
          <dgm:chPref val="0"/>
        </dgm:presLayoutVars>
      </dgm:prSet>
      <dgm:spPr/>
    </dgm:pt>
    <dgm:pt modelId="{3D0AD7D3-63E1-44DC-B36A-8B2E1B28B4A4}" type="pres">
      <dgm:prSet presAssocID="{94D374A8-A9E3-4238-8DEA-A25F40785378}" presName="sibTrans" presStyleCnt="0"/>
      <dgm:spPr/>
    </dgm:pt>
    <dgm:pt modelId="{6A7E10AD-29C0-44AD-848B-4F80887A6AEB}" type="pres">
      <dgm:prSet presAssocID="{4EF66BB1-9269-4D90-B308-CF3F7518530A}" presName="compNode" presStyleCnt="0"/>
      <dgm:spPr/>
    </dgm:pt>
    <dgm:pt modelId="{812557A2-063E-490A-B8BE-B8769C58E23A}" type="pres">
      <dgm:prSet presAssocID="{4EF66BB1-9269-4D90-B308-CF3F7518530A}" presName="bgRect" presStyleLbl="bgShp" presStyleIdx="1" presStyleCnt="4"/>
      <dgm:spPr/>
    </dgm:pt>
    <dgm:pt modelId="{8A7E0076-A909-4AC3-8C5E-03C39A0BE739}" type="pres">
      <dgm:prSet presAssocID="{4EF66BB1-9269-4D90-B308-CF3F751853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182030F-A05D-4E09-856D-4F3691258028}" type="pres">
      <dgm:prSet presAssocID="{4EF66BB1-9269-4D90-B308-CF3F7518530A}" presName="spaceRect" presStyleCnt="0"/>
      <dgm:spPr/>
    </dgm:pt>
    <dgm:pt modelId="{26DB5804-5CC9-41AD-A9C4-849A9CB3E0F0}" type="pres">
      <dgm:prSet presAssocID="{4EF66BB1-9269-4D90-B308-CF3F7518530A}" presName="parTx" presStyleLbl="revTx" presStyleIdx="1" presStyleCnt="4">
        <dgm:presLayoutVars>
          <dgm:chMax val="0"/>
          <dgm:chPref val="0"/>
        </dgm:presLayoutVars>
      </dgm:prSet>
      <dgm:spPr/>
    </dgm:pt>
    <dgm:pt modelId="{D4B8E0B2-7765-4829-B249-192ADF657A43}" type="pres">
      <dgm:prSet presAssocID="{ECA00629-B138-4417-A906-9C837EC2D321}" presName="sibTrans" presStyleCnt="0"/>
      <dgm:spPr/>
    </dgm:pt>
    <dgm:pt modelId="{3B60432A-60BB-4E65-8C4E-ACE7A08FA818}" type="pres">
      <dgm:prSet presAssocID="{E72618C1-422A-4398-A24C-90259E0DA6F3}" presName="compNode" presStyleCnt="0"/>
      <dgm:spPr/>
    </dgm:pt>
    <dgm:pt modelId="{BC63B210-556F-4415-84EF-71BD0A10161C}" type="pres">
      <dgm:prSet presAssocID="{E72618C1-422A-4398-A24C-90259E0DA6F3}" presName="bgRect" presStyleLbl="bgShp" presStyleIdx="2" presStyleCnt="4"/>
      <dgm:spPr/>
    </dgm:pt>
    <dgm:pt modelId="{27081D37-7170-420C-AC36-46F4A87C4DC5}" type="pres">
      <dgm:prSet presAssocID="{E72618C1-422A-4398-A24C-90259E0DA6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FCDA493C-ACE3-4F78-A3C7-08280996653D}" type="pres">
      <dgm:prSet presAssocID="{E72618C1-422A-4398-A24C-90259E0DA6F3}" presName="spaceRect" presStyleCnt="0"/>
      <dgm:spPr/>
    </dgm:pt>
    <dgm:pt modelId="{D1E6C137-3769-4B36-8B53-F857E1A539DB}" type="pres">
      <dgm:prSet presAssocID="{E72618C1-422A-4398-A24C-90259E0DA6F3}" presName="parTx" presStyleLbl="revTx" presStyleIdx="2" presStyleCnt="4">
        <dgm:presLayoutVars>
          <dgm:chMax val="0"/>
          <dgm:chPref val="0"/>
        </dgm:presLayoutVars>
      </dgm:prSet>
      <dgm:spPr/>
    </dgm:pt>
    <dgm:pt modelId="{87F76765-FD8F-414C-A646-442D74EC7CFF}" type="pres">
      <dgm:prSet presAssocID="{1CA2D161-71F5-4422-9A5C-BF8CE52AA618}" presName="sibTrans" presStyleCnt="0"/>
      <dgm:spPr/>
    </dgm:pt>
    <dgm:pt modelId="{88B12F88-19E1-4FB3-876B-1CE596A5EA5B}" type="pres">
      <dgm:prSet presAssocID="{62B62E9C-121C-48CB-BCA8-558E91D9DA37}" presName="compNode" presStyleCnt="0"/>
      <dgm:spPr/>
    </dgm:pt>
    <dgm:pt modelId="{2755A8A1-C2E8-464D-9C28-24F9E908DA36}" type="pres">
      <dgm:prSet presAssocID="{62B62E9C-121C-48CB-BCA8-558E91D9DA37}" presName="bgRect" presStyleLbl="bgShp" presStyleIdx="3" presStyleCnt="4"/>
      <dgm:spPr/>
    </dgm:pt>
    <dgm:pt modelId="{E3684548-809C-4019-A1E7-23F23BEA690D}" type="pres">
      <dgm:prSet presAssocID="{62B62E9C-121C-48CB-BCA8-558E91D9DA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6C83835-A2E2-4666-80DD-ABB576FEE401}" type="pres">
      <dgm:prSet presAssocID="{62B62E9C-121C-48CB-BCA8-558E91D9DA37}" presName="spaceRect" presStyleCnt="0"/>
      <dgm:spPr/>
    </dgm:pt>
    <dgm:pt modelId="{BAED5425-0DF0-44BB-9C15-9873037702F7}" type="pres">
      <dgm:prSet presAssocID="{62B62E9C-121C-48CB-BCA8-558E91D9DA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CB4C14-9AF9-4E12-A08A-B2CE8FC53AFB}" srcId="{AAE5144B-24D5-496C-B2CC-82C2067A7665}" destId="{62B62E9C-121C-48CB-BCA8-558E91D9DA37}" srcOrd="3" destOrd="0" parTransId="{9E220203-A065-4E30-8870-F16AF891E8CE}" sibTransId="{00699B83-C71D-47B8-9FC1-7332080A6D74}"/>
    <dgm:cxn modelId="{0C709122-F288-4135-B3A0-B2663D22B911}" type="presOf" srcId="{277A18F6-8453-4B12-A52C-A56846289406}" destId="{DBEBA832-C0CD-4EB0-8E49-52FF32435994}" srcOrd="0" destOrd="0" presId="urn:microsoft.com/office/officeart/2018/2/layout/IconVerticalSolidList"/>
    <dgm:cxn modelId="{98159C28-B432-43F5-8524-5C7C11C4B4E3}" type="presOf" srcId="{62B62E9C-121C-48CB-BCA8-558E91D9DA37}" destId="{BAED5425-0DF0-44BB-9C15-9873037702F7}" srcOrd="0" destOrd="0" presId="urn:microsoft.com/office/officeart/2018/2/layout/IconVerticalSolidList"/>
    <dgm:cxn modelId="{5214B928-B55C-479A-BCCE-9AD3A6B19DB0}" type="presOf" srcId="{4EF66BB1-9269-4D90-B308-CF3F7518530A}" destId="{26DB5804-5CC9-41AD-A9C4-849A9CB3E0F0}" srcOrd="0" destOrd="0" presId="urn:microsoft.com/office/officeart/2018/2/layout/IconVerticalSolidList"/>
    <dgm:cxn modelId="{EAD7D937-81FF-4769-8A00-68A52A0F54D0}" type="presOf" srcId="{E72618C1-422A-4398-A24C-90259E0DA6F3}" destId="{D1E6C137-3769-4B36-8B53-F857E1A539DB}" srcOrd="0" destOrd="0" presId="urn:microsoft.com/office/officeart/2018/2/layout/IconVerticalSolidList"/>
    <dgm:cxn modelId="{3EA4698F-FE66-49E8-B713-F8D67524974A}" srcId="{AAE5144B-24D5-496C-B2CC-82C2067A7665}" destId="{4EF66BB1-9269-4D90-B308-CF3F7518530A}" srcOrd="1" destOrd="0" parTransId="{7C0DFF9B-2460-4E91-AB3C-D2940C9A340F}" sibTransId="{ECA00629-B138-4417-A906-9C837EC2D321}"/>
    <dgm:cxn modelId="{921BB48F-8FC6-4200-8546-2AB8189E2672}" srcId="{AAE5144B-24D5-496C-B2CC-82C2067A7665}" destId="{E72618C1-422A-4398-A24C-90259E0DA6F3}" srcOrd="2" destOrd="0" parTransId="{F493E9E8-827A-4DDB-8489-BAA8D1E447D4}" sibTransId="{1CA2D161-71F5-4422-9A5C-BF8CE52AA618}"/>
    <dgm:cxn modelId="{6797A09C-A5E6-45EB-A5DB-589ABFD8B8CB}" srcId="{AAE5144B-24D5-496C-B2CC-82C2067A7665}" destId="{277A18F6-8453-4B12-A52C-A56846289406}" srcOrd="0" destOrd="0" parTransId="{1BBD9667-3E48-4F81-9555-58953851AC0D}" sibTransId="{94D374A8-A9E3-4238-8DEA-A25F40785378}"/>
    <dgm:cxn modelId="{AD7804C5-D900-46E0-AC3E-1ADCA7669A69}" type="presOf" srcId="{AAE5144B-24D5-496C-B2CC-82C2067A7665}" destId="{7613C8DF-9BDB-463D-AA71-E3C31DF90BB0}" srcOrd="0" destOrd="0" presId="urn:microsoft.com/office/officeart/2018/2/layout/IconVerticalSolidList"/>
    <dgm:cxn modelId="{35F4EB44-FC12-4890-9A49-63661ABE3B45}" type="presParOf" srcId="{7613C8DF-9BDB-463D-AA71-E3C31DF90BB0}" destId="{6AD1F361-CDDB-42F4-8E26-176E64C49913}" srcOrd="0" destOrd="0" presId="urn:microsoft.com/office/officeart/2018/2/layout/IconVerticalSolidList"/>
    <dgm:cxn modelId="{136C3789-7FAB-4BDA-AC3F-9D8138978EFB}" type="presParOf" srcId="{6AD1F361-CDDB-42F4-8E26-176E64C49913}" destId="{2A145715-F895-439D-981E-48D467CDC3C5}" srcOrd="0" destOrd="0" presId="urn:microsoft.com/office/officeart/2018/2/layout/IconVerticalSolidList"/>
    <dgm:cxn modelId="{4EC6D763-D5C8-465D-9A53-AB51308C4FA9}" type="presParOf" srcId="{6AD1F361-CDDB-42F4-8E26-176E64C49913}" destId="{CCD2E708-DDE7-4485-9009-E7B1F09FCA00}" srcOrd="1" destOrd="0" presId="urn:microsoft.com/office/officeart/2018/2/layout/IconVerticalSolidList"/>
    <dgm:cxn modelId="{F69AB143-66DE-4543-BBD2-BD275DF863BA}" type="presParOf" srcId="{6AD1F361-CDDB-42F4-8E26-176E64C49913}" destId="{93BB249F-486D-4455-A1C1-6DD7BBAD87F7}" srcOrd="2" destOrd="0" presId="urn:microsoft.com/office/officeart/2018/2/layout/IconVerticalSolidList"/>
    <dgm:cxn modelId="{4A91C87A-DBAF-49E3-91AF-31D7F7429B56}" type="presParOf" srcId="{6AD1F361-CDDB-42F4-8E26-176E64C49913}" destId="{DBEBA832-C0CD-4EB0-8E49-52FF32435994}" srcOrd="3" destOrd="0" presId="urn:microsoft.com/office/officeart/2018/2/layout/IconVerticalSolidList"/>
    <dgm:cxn modelId="{C79965BF-117A-45BF-9BD7-524BB94ADE53}" type="presParOf" srcId="{7613C8DF-9BDB-463D-AA71-E3C31DF90BB0}" destId="{3D0AD7D3-63E1-44DC-B36A-8B2E1B28B4A4}" srcOrd="1" destOrd="0" presId="urn:microsoft.com/office/officeart/2018/2/layout/IconVerticalSolidList"/>
    <dgm:cxn modelId="{213E777E-3657-4C65-91A2-962747C2119A}" type="presParOf" srcId="{7613C8DF-9BDB-463D-AA71-E3C31DF90BB0}" destId="{6A7E10AD-29C0-44AD-848B-4F80887A6AEB}" srcOrd="2" destOrd="0" presId="urn:microsoft.com/office/officeart/2018/2/layout/IconVerticalSolidList"/>
    <dgm:cxn modelId="{89B3629B-27A4-4F3E-BA85-E1E50A8815CF}" type="presParOf" srcId="{6A7E10AD-29C0-44AD-848B-4F80887A6AEB}" destId="{812557A2-063E-490A-B8BE-B8769C58E23A}" srcOrd="0" destOrd="0" presId="urn:microsoft.com/office/officeart/2018/2/layout/IconVerticalSolidList"/>
    <dgm:cxn modelId="{BF7378D6-FED4-45A7-95CE-22A2E666FD01}" type="presParOf" srcId="{6A7E10AD-29C0-44AD-848B-4F80887A6AEB}" destId="{8A7E0076-A909-4AC3-8C5E-03C39A0BE739}" srcOrd="1" destOrd="0" presId="urn:microsoft.com/office/officeart/2018/2/layout/IconVerticalSolidList"/>
    <dgm:cxn modelId="{AC027CF9-22CD-473A-9554-A985385826CA}" type="presParOf" srcId="{6A7E10AD-29C0-44AD-848B-4F80887A6AEB}" destId="{4182030F-A05D-4E09-856D-4F3691258028}" srcOrd="2" destOrd="0" presId="urn:microsoft.com/office/officeart/2018/2/layout/IconVerticalSolidList"/>
    <dgm:cxn modelId="{30019686-CEA1-4090-938B-9024197095BE}" type="presParOf" srcId="{6A7E10AD-29C0-44AD-848B-4F80887A6AEB}" destId="{26DB5804-5CC9-41AD-A9C4-849A9CB3E0F0}" srcOrd="3" destOrd="0" presId="urn:microsoft.com/office/officeart/2018/2/layout/IconVerticalSolidList"/>
    <dgm:cxn modelId="{0E9EC6C8-8A4D-43FA-8872-682A55012D01}" type="presParOf" srcId="{7613C8DF-9BDB-463D-AA71-E3C31DF90BB0}" destId="{D4B8E0B2-7765-4829-B249-192ADF657A43}" srcOrd="3" destOrd="0" presId="urn:microsoft.com/office/officeart/2018/2/layout/IconVerticalSolidList"/>
    <dgm:cxn modelId="{9FDD58CE-B20C-46F6-BC82-99E83F23A21A}" type="presParOf" srcId="{7613C8DF-9BDB-463D-AA71-E3C31DF90BB0}" destId="{3B60432A-60BB-4E65-8C4E-ACE7A08FA818}" srcOrd="4" destOrd="0" presId="urn:microsoft.com/office/officeart/2018/2/layout/IconVerticalSolidList"/>
    <dgm:cxn modelId="{186E32E2-DD28-4C1F-A278-A9840B0D30FB}" type="presParOf" srcId="{3B60432A-60BB-4E65-8C4E-ACE7A08FA818}" destId="{BC63B210-556F-4415-84EF-71BD0A10161C}" srcOrd="0" destOrd="0" presId="urn:microsoft.com/office/officeart/2018/2/layout/IconVerticalSolidList"/>
    <dgm:cxn modelId="{E53076B9-3955-4895-9B03-C77C74A0C8BA}" type="presParOf" srcId="{3B60432A-60BB-4E65-8C4E-ACE7A08FA818}" destId="{27081D37-7170-420C-AC36-46F4A87C4DC5}" srcOrd="1" destOrd="0" presId="urn:microsoft.com/office/officeart/2018/2/layout/IconVerticalSolidList"/>
    <dgm:cxn modelId="{2F17D9CB-5053-4CB5-9989-29B0B81115BD}" type="presParOf" srcId="{3B60432A-60BB-4E65-8C4E-ACE7A08FA818}" destId="{FCDA493C-ACE3-4F78-A3C7-08280996653D}" srcOrd="2" destOrd="0" presId="urn:microsoft.com/office/officeart/2018/2/layout/IconVerticalSolidList"/>
    <dgm:cxn modelId="{958EE492-DD42-4AF1-A495-AEFAB810B794}" type="presParOf" srcId="{3B60432A-60BB-4E65-8C4E-ACE7A08FA818}" destId="{D1E6C137-3769-4B36-8B53-F857E1A539DB}" srcOrd="3" destOrd="0" presId="urn:microsoft.com/office/officeart/2018/2/layout/IconVerticalSolidList"/>
    <dgm:cxn modelId="{20E58553-D8F3-4CC9-8E23-0911EBFDFDB2}" type="presParOf" srcId="{7613C8DF-9BDB-463D-AA71-E3C31DF90BB0}" destId="{87F76765-FD8F-414C-A646-442D74EC7CFF}" srcOrd="5" destOrd="0" presId="urn:microsoft.com/office/officeart/2018/2/layout/IconVerticalSolidList"/>
    <dgm:cxn modelId="{B6C77C40-621A-42AE-B887-98776AEF387C}" type="presParOf" srcId="{7613C8DF-9BDB-463D-AA71-E3C31DF90BB0}" destId="{88B12F88-19E1-4FB3-876B-1CE596A5EA5B}" srcOrd="6" destOrd="0" presId="urn:microsoft.com/office/officeart/2018/2/layout/IconVerticalSolidList"/>
    <dgm:cxn modelId="{6C3C7EE6-755D-4C86-BBC2-603BF8E52A01}" type="presParOf" srcId="{88B12F88-19E1-4FB3-876B-1CE596A5EA5B}" destId="{2755A8A1-C2E8-464D-9C28-24F9E908DA36}" srcOrd="0" destOrd="0" presId="urn:microsoft.com/office/officeart/2018/2/layout/IconVerticalSolidList"/>
    <dgm:cxn modelId="{989E3A8C-5AA6-4F30-89FF-0B39E0545D02}" type="presParOf" srcId="{88B12F88-19E1-4FB3-876B-1CE596A5EA5B}" destId="{E3684548-809C-4019-A1E7-23F23BEA690D}" srcOrd="1" destOrd="0" presId="urn:microsoft.com/office/officeart/2018/2/layout/IconVerticalSolidList"/>
    <dgm:cxn modelId="{A956F0BC-BE88-4737-B7AA-6800698E3883}" type="presParOf" srcId="{88B12F88-19E1-4FB3-876B-1CE596A5EA5B}" destId="{46C83835-A2E2-4666-80DD-ABB576FEE401}" srcOrd="2" destOrd="0" presId="urn:microsoft.com/office/officeart/2018/2/layout/IconVerticalSolidList"/>
    <dgm:cxn modelId="{4B5728EC-E158-439D-B84B-EC7E8CC3D2C7}" type="presParOf" srcId="{88B12F88-19E1-4FB3-876B-1CE596A5EA5B}" destId="{BAED5425-0DF0-44BB-9C15-9873037702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B0772-3CE1-4FBF-9F95-29E77B3CDD54}">
      <dsp:nvSpPr>
        <dsp:cNvPr id="0" name=""/>
        <dsp:cNvSpPr/>
      </dsp:nvSpPr>
      <dsp:spPr>
        <a:xfrm>
          <a:off x="3047" y="899392"/>
          <a:ext cx="2175631" cy="138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4E347-12FD-494E-AB6E-26DE0E1C79B5}">
      <dsp:nvSpPr>
        <dsp:cNvPr id="0" name=""/>
        <dsp:cNvSpPr/>
      </dsp:nvSpPr>
      <dsp:spPr>
        <a:xfrm>
          <a:off x="244783" y="1129042"/>
          <a:ext cx="2175631" cy="138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1. Anil Kumar Tiwari</a:t>
          </a:r>
        </a:p>
      </dsp:txBody>
      <dsp:txXfrm>
        <a:off x="285247" y="1169506"/>
        <a:ext cx="2094703" cy="1300598"/>
      </dsp:txXfrm>
    </dsp:sp>
    <dsp:sp modelId="{5BBFEE13-5EDC-4EA8-8D15-871CDCE12B1A}">
      <dsp:nvSpPr>
        <dsp:cNvPr id="0" name=""/>
        <dsp:cNvSpPr/>
      </dsp:nvSpPr>
      <dsp:spPr>
        <a:xfrm>
          <a:off x="2662152" y="899392"/>
          <a:ext cx="2175631" cy="138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E5E3B-F730-4634-A37D-7B0CAAF55EC2}">
      <dsp:nvSpPr>
        <dsp:cNvPr id="0" name=""/>
        <dsp:cNvSpPr/>
      </dsp:nvSpPr>
      <dsp:spPr>
        <a:xfrm>
          <a:off x="2903889" y="1129042"/>
          <a:ext cx="2175631" cy="138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2. Bidhata Pandey</a:t>
          </a:r>
        </a:p>
      </dsp:txBody>
      <dsp:txXfrm>
        <a:off x="2944353" y="1169506"/>
        <a:ext cx="2094703" cy="1300598"/>
      </dsp:txXfrm>
    </dsp:sp>
    <dsp:sp modelId="{15AF9A9C-C807-4BD2-918D-9DEE7D299F02}">
      <dsp:nvSpPr>
        <dsp:cNvPr id="0" name=""/>
        <dsp:cNvSpPr/>
      </dsp:nvSpPr>
      <dsp:spPr>
        <a:xfrm>
          <a:off x="5321257" y="899392"/>
          <a:ext cx="2175631" cy="138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330C1-CE33-41EC-A9E8-F1F9FDADFCC2}">
      <dsp:nvSpPr>
        <dsp:cNvPr id="0" name=""/>
        <dsp:cNvSpPr/>
      </dsp:nvSpPr>
      <dsp:spPr>
        <a:xfrm>
          <a:off x="5562994" y="1129042"/>
          <a:ext cx="2175631" cy="138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3.  Lokesh Subedi</a:t>
          </a:r>
        </a:p>
      </dsp:txBody>
      <dsp:txXfrm>
        <a:off x="5603458" y="1169506"/>
        <a:ext cx="2094703" cy="1300598"/>
      </dsp:txXfrm>
    </dsp:sp>
    <dsp:sp modelId="{4E6784C3-E161-4035-9718-31C259E16AB9}">
      <dsp:nvSpPr>
        <dsp:cNvPr id="0" name=""/>
        <dsp:cNvSpPr/>
      </dsp:nvSpPr>
      <dsp:spPr>
        <a:xfrm>
          <a:off x="7980363" y="899392"/>
          <a:ext cx="2175631" cy="138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D4B04-314D-4959-BDC1-F48679F7498C}">
      <dsp:nvSpPr>
        <dsp:cNvPr id="0" name=""/>
        <dsp:cNvSpPr/>
      </dsp:nvSpPr>
      <dsp:spPr>
        <a:xfrm>
          <a:off x="8222100" y="1129042"/>
          <a:ext cx="2175631" cy="138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4. Prasiddhi Adhikari</a:t>
          </a:r>
        </a:p>
      </dsp:txBody>
      <dsp:txXfrm>
        <a:off x="8262564" y="1169506"/>
        <a:ext cx="2094703" cy="1300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45715-F895-439D-981E-48D467CDC3C5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2E708-DDE7-4485-9009-E7B1F09FCA00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BA832-C0CD-4EB0-8E49-52FF32435994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a web-based platform to make the connection between tenant and Home-owner.</a:t>
          </a:r>
        </a:p>
      </dsp:txBody>
      <dsp:txXfrm>
        <a:off x="1057476" y="1806"/>
        <a:ext cx="9458123" cy="915564"/>
      </dsp:txXfrm>
    </dsp:sp>
    <dsp:sp modelId="{812557A2-063E-490A-B8BE-B8769C58E23A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E0076-A909-4AC3-8C5E-03C39A0BE739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B5804-5CC9-41AD-A9C4-849A9CB3E0F0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rental system where people can acquire affordable houses and rooms.</a:t>
          </a:r>
        </a:p>
      </dsp:txBody>
      <dsp:txXfrm>
        <a:off x="1057476" y="1146262"/>
        <a:ext cx="9458123" cy="915564"/>
      </dsp:txXfrm>
    </dsp:sp>
    <dsp:sp modelId="{BC63B210-556F-4415-84EF-71BD0A10161C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81D37-7170-420C-AC36-46F4A87C4DC5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6C137-3769-4B36-8B53-F857E1A539DB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applicable to every individual who needs to rent flats or rooms.</a:t>
          </a:r>
        </a:p>
      </dsp:txBody>
      <dsp:txXfrm>
        <a:off x="1057476" y="2290717"/>
        <a:ext cx="9458123" cy="915564"/>
      </dsp:txXfrm>
    </dsp:sp>
    <dsp:sp modelId="{2755A8A1-C2E8-464D-9C28-24F9E908DA36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84548-809C-4019-A1E7-23F23BEA690D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5425-0DF0-44BB-9C15-9873037702F7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used by students or job holders who are away from their homes.</a:t>
          </a:r>
        </a:p>
      </dsp:txBody>
      <dsp:txXfrm>
        <a:off x="1057476" y="3435173"/>
        <a:ext cx="9458123" cy="915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idsection of a person holding a miniature house">
            <a:extLst>
              <a:ext uri="{FF2B5EF4-FFF2-40B4-BE49-F238E27FC236}">
                <a16:creationId xmlns:a16="http://schemas.microsoft.com/office/drawing/2014/main" id="{E26E4D7F-DD97-E540-E078-D3E6026621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31" r="-1" b="96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FFFFFF"/>
                </a:solidFill>
                <a:cs typeface="Calibri Light"/>
              </a:rPr>
              <a:t>Online Home Rental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A Final Presentation On Implementation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9EF2A-B885-0C6C-2F48-22F7993D475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Search Option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C04863B-83B5-F84A-2FF0-9EDE5A61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14216"/>
            <a:ext cx="6903720" cy="52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63E9F3-D2C7-AFB8-5213-977ACC9E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7" y="1587298"/>
            <a:ext cx="5472516" cy="356910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7C49890-BB9E-C9A7-D462-112E5A05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82468"/>
            <a:ext cx="5294715" cy="3693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D42A02-6DB2-EEE4-4A3D-289C20DC153E}"/>
              </a:ext>
            </a:extLst>
          </p:cNvPr>
          <p:cNvSpPr txBox="1"/>
          <p:nvPr/>
        </p:nvSpPr>
        <p:spPr>
          <a:xfrm>
            <a:off x="736600" y="698500"/>
            <a:ext cx="10693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cs typeface="Calibri"/>
              </a:rPr>
              <a:t>Login And Register</a:t>
            </a:r>
            <a:endParaRPr lang="en-US" sz="240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36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, website&#10;&#10;Description automatically generated">
            <a:extLst>
              <a:ext uri="{FF2B5EF4-FFF2-40B4-BE49-F238E27FC236}">
                <a16:creationId xmlns:a16="http://schemas.microsoft.com/office/drawing/2014/main" id="{61DACBA4-10E6-DA3D-0BC5-E117F1E4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33" y="640503"/>
            <a:ext cx="12200466" cy="5513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8B62A-5110-BE39-6D92-D65B4C383B8D}"/>
              </a:ext>
            </a:extLst>
          </p:cNvPr>
          <p:cNvSpPr txBox="1"/>
          <p:nvPr/>
        </p:nvSpPr>
        <p:spPr>
          <a:xfrm>
            <a:off x="4305300" y="127000"/>
            <a:ext cx="3581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cs typeface="Calibri"/>
              </a:rPr>
              <a:t>Admin Panel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1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1C65C8C-000A-0301-29A7-BF6D87C61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53" r="2" b="7090"/>
          <a:stretch/>
        </p:blipFill>
        <p:spPr>
          <a:xfrm>
            <a:off x="227415" y="349513"/>
            <a:ext cx="5626269" cy="2724724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22D497-5C23-36F5-AE86-49AB94CDC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10" r="2" b="5562"/>
          <a:stretch/>
        </p:blipFill>
        <p:spPr>
          <a:xfrm>
            <a:off x="6338316" y="254846"/>
            <a:ext cx="5812440" cy="2799758"/>
          </a:xfrm>
          <a:prstGeom prst="rect">
            <a:avLst/>
          </a:prstGeom>
        </p:spPr>
      </p:pic>
      <p:pic>
        <p:nvPicPr>
          <p:cNvPr id="7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A91D65D-CB43-7016-B8E8-C14F1A32F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22865"/>
          <a:stretch/>
        </p:blipFill>
        <p:spPr>
          <a:xfrm>
            <a:off x="227415" y="3657594"/>
            <a:ext cx="5626269" cy="2713005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640212-E36A-BE34-688E-11583D85E4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1" r="-3" b="21719"/>
          <a:stretch/>
        </p:blipFill>
        <p:spPr>
          <a:xfrm>
            <a:off x="6338316" y="3719138"/>
            <a:ext cx="5812440" cy="2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5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8F18A3-8639-421A-6863-85E1C5BE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865"/>
            <a:ext cx="12192000" cy="5650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EA207-3FD6-C516-30F8-361D7C4E0075}"/>
              </a:ext>
            </a:extLst>
          </p:cNvPr>
          <p:cNvSpPr txBox="1"/>
          <p:nvPr/>
        </p:nvSpPr>
        <p:spPr>
          <a:xfrm>
            <a:off x="4889500" y="12700"/>
            <a:ext cx="2057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cs typeface="Calibri"/>
              </a:rPr>
              <a:t>User Panel</a:t>
            </a:r>
          </a:p>
        </p:txBody>
      </p:sp>
    </p:spTree>
    <p:extLst>
      <p:ext uri="{BB962C8B-B14F-4D97-AF65-F5344CB8AC3E}">
        <p14:creationId xmlns:p14="http://schemas.microsoft.com/office/powerpoint/2010/main" val="35144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2351C34-CAF4-BCFD-1990-99246749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0" y="1820047"/>
            <a:ext cx="6689484" cy="3168465"/>
          </a:xfrm>
          <a:prstGeom prst="rect">
            <a:avLst/>
          </a:prstGeom>
        </p:spPr>
      </p:pic>
      <p:pic>
        <p:nvPicPr>
          <p:cNvPr id="6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DFA84B0-2C72-AEC0-AA43-FEFF5D6FD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975381"/>
            <a:ext cx="3854945" cy="1811824"/>
          </a:xfrm>
          <a:prstGeom prst="rect">
            <a:avLst/>
          </a:prstGeom>
        </p:spPr>
      </p:pic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0BDBDAD-A597-D20E-401C-ED362D3C3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082916"/>
            <a:ext cx="3854945" cy="1802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9D90FA-727E-FF81-F840-FAABEA9AD795}"/>
              </a:ext>
            </a:extLst>
          </p:cNvPr>
          <p:cNvSpPr txBox="1"/>
          <p:nvPr/>
        </p:nvSpPr>
        <p:spPr>
          <a:xfrm>
            <a:off x="2971800" y="25400"/>
            <a:ext cx="5981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cs typeface="Calibri"/>
              </a:rPr>
              <a:t>Register Room/Home, Update and Complaint</a:t>
            </a:r>
          </a:p>
        </p:txBody>
      </p:sp>
    </p:spTree>
    <p:extLst>
      <p:ext uri="{BB962C8B-B14F-4D97-AF65-F5344CB8AC3E}">
        <p14:creationId xmlns:p14="http://schemas.microsoft.com/office/powerpoint/2010/main" val="413494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85C8F0-A481-646D-03F1-FA240BF9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91"/>
            <a:ext cx="12242800" cy="68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7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5324CD7-0622-ADAB-2724-B5E2A5C7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840"/>
            <a:ext cx="11531600" cy="6311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4E71D-0CC2-1675-E7D4-DDF8ED0D2264}"/>
              </a:ext>
            </a:extLst>
          </p:cNvPr>
          <p:cNvSpPr txBox="1"/>
          <p:nvPr/>
        </p:nvSpPr>
        <p:spPr>
          <a:xfrm>
            <a:off x="4851400" y="0"/>
            <a:ext cx="3949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Calibri"/>
              </a:rPr>
              <a:t>Hosting and Domain</a:t>
            </a:r>
          </a:p>
        </p:txBody>
      </p:sp>
    </p:spTree>
    <p:extLst>
      <p:ext uri="{BB962C8B-B14F-4D97-AF65-F5344CB8AC3E}">
        <p14:creationId xmlns:p14="http://schemas.microsoft.com/office/powerpoint/2010/main" val="320130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728E7-9E10-DD3E-21C8-CF50885EC758}"/>
              </a:ext>
            </a:extLst>
          </p:cNvPr>
          <p:cNvSpPr txBox="1"/>
          <p:nvPr/>
        </p:nvSpPr>
        <p:spPr>
          <a:xfrm>
            <a:off x="643468" y="1782981"/>
            <a:ext cx="6901193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Live Demonstration</a:t>
            </a:r>
          </a:p>
        </p:txBody>
      </p:sp>
      <p:pic>
        <p:nvPicPr>
          <p:cNvPr id="53" name="Graphic 52" descr="Teacher">
            <a:extLst>
              <a:ext uri="{FF2B5EF4-FFF2-40B4-BE49-F238E27FC236}">
                <a16:creationId xmlns:a16="http://schemas.microsoft.com/office/drawing/2014/main" id="{5A79A458-829D-0545-204F-64E4FF06C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69" y="1714668"/>
            <a:ext cx="3428663" cy="3428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CA1981-1166-D009-B532-42DD80D8A4C4}"/>
              </a:ext>
            </a:extLst>
          </p:cNvPr>
          <p:cNvSpPr txBox="1"/>
          <p:nvPr/>
        </p:nvSpPr>
        <p:spPr>
          <a:xfrm>
            <a:off x="732117" y="373529"/>
            <a:ext cx="89647" cy="11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291C-F1C8-3829-5B84-7A05D76F6D73}"/>
              </a:ext>
            </a:extLst>
          </p:cNvPr>
          <p:cNvSpPr txBox="1"/>
          <p:nvPr/>
        </p:nvSpPr>
        <p:spPr>
          <a:xfrm>
            <a:off x="1822823" y="2256117"/>
            <a:ext cx="34812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87847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wooden&#10;&#10;Description automatically generated">
            <a:extLst>
              <a:ext uri="{FF2B5EF4-FFF2-40B4-BE49-F238E27FC236}">
                <a16:creationId xmlns:a16="http://schemas.microsoft.com/office/drawing/2014/main" id="{DAA47243-A121-1935-4F4F-0EECC7F8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1" r="1" b="16067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3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E4EF8E99-DB9B-EBCD-8D63-23510E98F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6" r="7893"/>
          <a:stretch/>
        </p:blipFill>
        <p:spPr>
          <a:xfrm>
            <a:off x="1" y="10"/>
            <a:ext cx="9593442" cy="6857990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090A9-52E1-EE80-830A-646295D0998B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01D1A-02A8-4D58-B5B3-F11EB4CFEE5F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Team Members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About "Project-II"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Motivation behind Project-II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Design Overview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Technologies Used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Requirements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Implementation overview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Live demonstration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QNA</a:t>
            </a:r>
          </a:p>
        </p:txBody>
      </p:sp>
    </p:spTree>
    <p:extLst>
      <p:ext uri="{BB962C8B-B14F-4D97-AF65-F5344CB8AC3E}">
        <p14:creationId xmlns:p14="http://schemas.microsoft.com/office/powerpoint/2010/main" val="19743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875292A-9B8E-C060-F3D2-42141942B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9" r="4956" b="-1"/>
          <a:stretch/>
        </p:blipFill>
        <p:spPr>
          <a:xfrm>
            <a:off x="741023" y="731673"/>
            <a:ext cx="8621342" cy="53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3104935-8C02-B128-0F08-8FB3628D2546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latin typeface="+mj-lt"/>
                <a:ea typeface="+mj-ea"/>
                <a:cs typeface="+mj-cs"/>
              </a:rPr>
              <a:t>TEAM </a:t>
            </a:r>
            <a:endParaRPr lang="en-US" sz="5200" b="1" kern="1200">
              <a:latin typeface="+mj-lt"/>
              <a:ea typeface="+mj-ea"/>
              <a:cs typeface="Calibri Light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28876FC-2963-23C6-F142-2D76912C6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754261"/>
              </p:ext>
            </p:extLst>
          </p:nvPr>
        </p:nvGraphicFramePr>
        <p:xfrm>
          <a:off x="833966" y="1505617"/>
          <a:ext cx="10400779" cy="3409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" name="TextBox 1">
            <a:extLst>
              <a:ext uri="{FF2B5EF4-FFF2-40B4-BE49-F238E27FC236}">
                <a16:creationId xmlns:a16="http://schemas.microsoft.com/office/drawing/2014/main" id="{E2FFFCAF-FEA7-BC73-C1C5-2C68228FF76B}"/>
              </a:ext>
            </a:extLst>
          </p:cNvPr>
          <p:cNvSpPr txBox="1"/>
          <p:nvPr/>
        </p:nvSpPr>
        <p:spPr>
          <a:xfrm>
            <a:off x="390525" y="4921249"/>
            <a:ext cx="6000750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cs typeface="Calibri"/>
              </a:rPr>
              <a:t>Coordinator</a:t>
            </a:r>
          </a:p>
          <a:p>
            <a:pPr algn="ctr"/>
            <a:endParaRPr lang="en-US" sz="2400" b="1">
              <a:cs typeface="Calibri"/>
            </a:endParaRPr>
          </a:p>
          <a:p>
            <a:pPr algn="ctr"/>
            <a:r>
              <a:rPr lang="en-US" sz="2400" b="1">
                <a:cs typeface="Calibri"/>
              </a:rPr>
              <a:t>Udaya Raj Dhungana</a:t>
            </a:r>
          </a:p>
          <a:p>
            <a:pPr algn="ctr"/>
            <a:endParaRPr lang="en-US" sz="2400" b="1">
              <a:cs typeface="Calibri"/>
            </a:endParaRPr>
          </a:p>
        </p:txBody>
      </p:sp>
      <p:sp>
        <p:nvSpPr>
          <p:cNvPr id="105" name="TextBox 1">
            <a:extLst>
              <a:ext uri="{FF2B5EF4-FFF2-40B4-BE49-F238E27FC236}">
                <a16:creationId xmlns:a16="http://schemas.microsoft.com/office/drawing/2014/main" id="{D4430E91-8AB3-6423-026B-948C5DB4CA96}"/>
              </a:ext>
            </a:extLst>
          </p:cNvPr>
          <p:cNvSpPr txBox="1"/>
          <p:nvPr/>
        </p:nvSpPr>
        <p:spPr>
          <a:xfrm>
            <a:off x="6092825" y="4921248"/>
            <a:ext cx="600075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cs typeface="Calibri"/>
              </a:rPr>
              <a:t>Supervisor</a:t>
            </a:r>
          </a:p>
          <a:p>
            <a:pPr algn="ctr"/>
            <a:endParaRPr lang="en-US" sz="2400" b="1">
              <a:cs typeface="Calibri"/>
            </a:endParaRPr>
          </a:p>
          <a:p>
            <a:pPr algn="ctr"/>
            <a:r>
              <a:rPr lang="en-US" sz="2400" b="1">
                <a:cs typeface="Calibri"/>
              </a:rPr>
              <a:t>Rajesh Kumar</a:t>
            </a:r>
          </a:p>
        </p:txBody>
      </p:sp>
    </p:spTree>
    <p:extLst>
      <p:ext uri="{BB962C8B-B14F-4D97-AF65-F5344CB8AC3E}">
        <p14:creationId xmlns:p14="http://schemas.microsoft.com/office/powerpoint/2010/main" val="17723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4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8B4D-2E5A-8076-1A8A-372277EF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91CA7603-E085-812A-5A9C-84A38512C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82877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6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9" descr="Hand holding keys">
            <a:extLst>
              <a:ext uri="{FF2B5EF4-FFF2-40B4-BE49-F238E27FC236}">
                <a16:creationId xmlns:a16="http://schemas.microsoft.com/office/drawing/2014/main" id="{33014322-0703-2C3A-3D0B-F1A223F1F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5719942" cy="6857990"/>
          </a:xfrm>
          <a:prstGeom prst="rect">
            <a:avLst/>
          </a:prstGeom>
        </p:spPr>
      </p:pic>
      <p:sp>
        <p:nvSpPr>
          <p:cNvPr id="53" name="TextBox 2">
            <a:extLst>
              <a:ext uri="{FF2B5EF4-FFF2-40B4-BE49-F238E27FC236}">
                <a16:creationId xmlns:a16="http://schemas.microsoft.com/office/drawing/2014/main" id="{752389DE-5823-B97F-1F65-0C70107C3473}"/>
              </a:ext>
            </a:extLst>
          </p:cNvPr>
          <p:cNvSpPr txBox="1"/>
          <p:nvPr/>
        </p:nvSpPr>
        <p:spPr>
          <a:xfrm>
            <a:off x="5953577" y="1712681"/>
            <a:ext cx="5607391" cy="3666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/>
              <a:t>  </a:t>
            </a:r>
            <a:endParaRPr lang="en-US" sz="2000">
              <a:cs typeface="Calibri" panose="020F0502020204030204"/>
            </a:endParaRPr>
          </a:p>
          <a:p>
            <a:pPr marL="1143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2400"/>
              <a:t>To quickly locate a rental home/Room.</a:t>
            </a: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To create a system that can create list of      the user's preferred locations.</a:t>
            </a:r>
            <a:endParaRPr lang="en-US" sz="2400">
              <a:cs typeface="Calibri" panose="020F0502020204030204"/>
            </a:endParaRPr>
          </a:p>
          <a:p>
            <a:pPr marL="1143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 To save time and cost.</a:t>
            </a:r>
          </a:p>
          <a:p>
            <a:pPr marL="571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>
              <a:ea typeface="Calibri" panose="020F0502020204030204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C86AB-7F6A-E9D1-CA4B-A86E9E3A59C9}"/>
              </a:ext>
            </a:extLst>
          </p:cNvPr>
          <p:cNvSpPr txBox="1"/>
          <p:nvPr/>
        </p:nvSpPr>
        <p:spPr>
          <a:xfrm>
            <a:off x="6384452" y="741832"/>
            <a:ext cx="43454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ea typeface="+mn-lt"/>
                <a:cs typeface="+mn-lt"/>
              </a:rPr>
              <a:t>Why this project?</a:t>
            </a:r>
            <a:endParaRPr lang="en-US" sz="3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CD05A28F-EFB4-9E9C-A626-AB169DA93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51" r="9091" b="90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5F15DF-4BAD-45A5-C338-4616C300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TECHNOLOGY USED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2BE634-8D8E-B2A8-CE68-8FC23A26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>
              <a:cs typeface="Calibri" panose="020F0502020204030204"/>
            </a:endParaRPr>
          </a:p>
          <a:p>
            <a:pPr marL="5715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JavaScript</a:t>
            </a:r>
          </a:p>
          <a:p>
            <a:pPr marL="5715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HTML</a:t>
            </a:r>
          </a:p>
          <a:p>
            <a:pPr marL="5715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CSS</a:t>
            </a:r>
          </a:p>
          <a:p>
            <a:pPr marL="5715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PHP</a:t>
            </a:r>
          </a:p>
          <a:p>
            <a:pPr marL="5715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MYSQL</a:t>
            </a:r>
          </a:p>
          <a:p>
            <a:pPr marL="342900" indent="0">
              <a:spcBef>
                <a:spcPts val="0"/>
              </a:spcBef>
              <a:spcAft>
                <a:spcPts val="600"/>
              </a:spcAft>
              <a:buNone/>
            </a:pPr>
            <a:endParaRPr lang="en-US">
              <a:ea typeface="+mn-lt"/>
              <a:cs typeface="+mn-lt"/>
            </a:endParaRPr>
          </a:p>
          <a:p>
            <a:pPr marL="5715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7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F3-3AF3-5F3A-31BB-8AE1DC7C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  <a:ea typeface="Calibri Light"/>
                <a:cs typeface="Calibri Light"/>
              </a:rPr>
              <a:t>Hardware and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7BC6-8549-8562-1D1A-944B5AD17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6175"/>
            <a:ext cx="5181600" cy="3760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Intel Pentium 4 Processor</a:t>
            </a:r>
          </a:p>
          <a:p>
            <a:r>
              <a:rPr lang="en-US">
                <a:ea typeface="Calibri"/>
                <a:cs typeface="Calibri"/>
              </a:rPr>
              <a:t>20GB Hard Disk Drive Space</a:t>
            </a:r>
          </a:p>
          <a:p>
            <a:r>
              <a:rPr lang="en-US">
                <a:ea typeface="Calibri"/>
                <a:cs typeface="Calibri"/>
              </a:rPr>
              <a:t>512MB 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2C2B-77B6-7E41-69C3-56FF47249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16175"/>
            <a:ext cx="5181600" cy="3760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Operating System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cs typeface="Calibri"/>
              </a:rPr>
              <a:t>Windows 7/8.1/10/11</a:t>
            </a:r>
          </a:p>
          <a:p>
            <a:r>
              <a:rPr lang="en-US" sz="2400">
                <a:cs typeface="Calibri"/>
              </a:rPr>
              <a:t>Servers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ea typeface="+mn-lt"/>
                <a:cs typeface="+mn-lt"/>
              </a:rPr>
              <a:t>Xampp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r>
              <a:rPr lang="en-US" sz="2400">
                <a:ea typeface="+mn-lt"/>
                <a:cs typeface="+mn-lt"/>
              </a:rPr>
              <a:t>IDE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ea typeface="+mn-lt"/>
                <a:cs typeface="+mn-lt"/>
              </a:rPr>
              <a:t>VsCode</a:t>
            </a:r>
            <a:endParaRPr lang="en-US" sz="2000" err="1">
              <a:cs typeface="Calibri"/>
            </a:endParaRPr>
          </a:p>
          <a:p>
            <a:r>
              <a:rPr lang="en-US" sz="2400">
                <a:cs typeface="Calibri"/>
              </a:rPr>
              <a:t>.NET Framework 3.1</a:t>
            </a:r>
          </a:p>
          <a:p>
            <a:endParaRPr lang="en-US" sz="2400">
              <a:ea typeface="+mn-lt"/>
              <a:cs typeface="+mn-lt"/>
            </a:endParaRP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  <a:p>
            <a:endParaRPr lang="en-US" sz="24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69E81-1C77-9F7D-7647-0C79ADF225ED}"/>
              </a:ext>
            </a:extLst>
          </p:cNvPr>
          <p:cNvSpPr txBox="1"/>
          <p:nvPr/>
        </p:nvSpPr>
        <p:spPr>
          <a:xfrm>
            <a:off x="1750219" y="1747837"/>
            <a:ext cx="2988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Hardware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A8DA9-562F-959E-CD9A-0B41AEF9D522}"/>
              </a:ext>
            </a:extLst>
          </p:cNvPr>
          <p:cNvSpPr txBox="1"/>
          <p:nvPr/>
        </p:nvSpPr>
        <p:spPr>
          <a:xfrm>
            <a:off x="6850856" y="1719262"/>
            <a:ext cx="3662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Software Requirements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7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604E610E-2360-DDB2-4C89-FC401FA0D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4A74-7F07-E2B4-FD84-84D10BA6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4FCC-A803-62B9-EB38-8132C88C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b="1">
                <a:cs typeface="Calibri"/>
              </a:rPr>
              <a:t>Front Page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b="1">
                <a:cs typeface="Calibri"/>
              </a:rPr>
              <a:t>Login Page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b="1">
                <a:cs typeface="Calibri"/>
              </a:rPr>
              <a:t>Register Page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b="1">
                <a:cs typeface="Calibri"/>
              </a:rPr>
              <a:t>Admin Panel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b="1">
                <a:cs typeface="Calibri"/>
              </a:rPr>
              <a:t>User Panel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b="1">
                <a:cs typeface="Calibri"/>
              </a:rPr>
              <a:t>Database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b="1">
                <a:cs typeface="Calibri"/>
              </a:rPr>
              <a:t>Hosting and Details</a:t>
            </a:r>
          </a:p>
        </p:txBody>
      </p:sp>
    </p:spTree>
    <p:extLst>
      <p:ext uri="{BB962C8B-B14F-4D97-AF65-F5344CB8AC3E}">
        <p14:creationId xmlns:p14="http://schemas.microsoft.com/office/powerpoint/2010/main" val="30391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C8830B-6824-6CCD-6D02-E3ABD6A0E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3" r="-1" b="-1"/>
          <a:stretch/>
        </p:blipFill>
        <p:spPr>
          <a:xfrm>
            <a:off x="-43477" y="-1"/>
            <a:ext cx="12235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Online Home Rental</vt:lpstr>
      <vt:lpstr>PowerPoint Presentation</vt:lpstr>
      <vt:lpstr>PowerPoint Presentation</vt:lpstr>
      <vt:lpstr>INTRODUCTION</vt:lpstr>
      <vt:lpstr>PowerPoint Presentation</vt:lpstr>
      <vt:lpstr>TECHNOLOGY USED</vt:lpstr>
      <vt:lpstr>Hardware and Software Requirements</vt:lpstr>
      <vt:lpstr>Design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2022-09-21T16:20:12Z</dcterms:created>
  <dcterms:modified xsi:type="dcterms:W3CDTF">2022-09-23T03:03:38Z</dcterms:modified>
</cp:coreProperties>
</file>