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9697506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9697506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9697506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9697506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697506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697506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a2cd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a2cd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9a2cd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9a2cd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github.com/Soul091/Dokkan-Battle-TeamBuilder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" y="0"/>
            <a:ext cx="9140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1018650"/>
            <a:ext cx="7419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8563" y="2254550"/>
            <a:ext cx="60960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Create, edit, and upload a team of 7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Customize teams by: Type, Category, Links, and Rarity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View, like, and comment on teams made by other users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917" y="0"/>
            <a:ext cx="45401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700" y="-62225"/>
            <a:ext cx="78275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E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Relational Schema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-t_character, t_type, t_links,t_catagories,t_size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-u_userName,u_Password, u_Email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-b_userName, b_blocked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-f_userName, f_follower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-p_team, p_userName,p_id,p_timestamp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-c_userName, c_id, cp_id, c_team, c_timestamp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Comment Likes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-cl_id, cl_c_id, cl_userName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Likes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-cl_id, cl_userName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 Repository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https://github.com/Soul091/Dokkan-Battle-TeamBuilder.git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