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Pacifico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acific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f550b92ee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f550b92ee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f550b92ee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f550b92ee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f550b92ee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f550b92ee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f550b92ee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f550b92ee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550b92ee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f550b92ee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f550b92ee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f550b92ee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f550b92ee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f550b92ee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f550b92ee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f550b92ee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f550b92e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f550b92e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f550b92ee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f550b92ee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f550b92ee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f550b92ee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f550b92ee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f550b92ee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550b92ee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550b92ee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f550b92ee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f550b92ee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f550b92ee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f550b92ee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550b92ee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f550b92ee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Maintenance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CIS36 JAVA 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Jiawei Huang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225" y="152400"/>
            <a:ext cx="8015375" cy="37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/>
          <p:nvPr/>
        </p:nvSpPr>
        <p:spPr>
          <a:xfrm>
            <a:off x="1280625" y="577325"/>
            <a:ext cx="7431900" cy="1018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22"/>
          <p:cNvCxnSpPr/>
          <p:nvPr/>
        </p:nvCxnSpPr>
        <p:spPr>
          <a:xfrm>
            <a:off x="7158900" y="1438075"/>
            <a:ext cx="21000" cy="2634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2"/>
          <p:cNvSpPr txBox="1"/>
          <p:nvPr/>
        </p:nvSpPr>
        <p:spPr>
          <a:xfrm>
            <a:off x="3054600" y="4072675"/>
            <a:ext cx="6046200" cy="7053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Insert data into database table, If upc_code is exist, update data.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If upc_code is not exist, add it as a new data.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1291125" y="1773975"/>
            <a:ext cx="5227500" cy="18894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2"/>
          <p:cNvCxnSpPr/>
          <p:nvPr/>
        </p:nvCxnSpPr>
        <p:spPr>
          <a:xfrm rot="5400000">
            <a:off x="246675" y="2860450"/>
            <a:ext cx="1144200" cy="944700"/>
          </a:xfrm>
          <a:prstGeom prst="bentConnector3">
            <a:avLst>
              <a:gd fmla="val -918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5" name="Google Shape;185;p22"/>
          <p:cNvSpPr txBox="1"/>
          <p:nvPr/>
        </p:nvSpPr>
        <p:spPr>
          <a:xfrm>
            <a:off x="73475" y="3908850"/>
            <a:ext cx="2886600" cy="7053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Forloop: Insert one row of data at a time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2582275" y="209875"/>
            <a:ext cx="1364700" cy="1890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22"/>
          <p:cNvCxnSpPr/>
          <p:nvPr/>
        </p:nvCxnSpPr>
        <p:spPr>
          <a:xfrm flipH="1">
            <a:off x="776875" y="398875"/>
            <a:ext cx="1805400" cy="63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2"/>
          <p:cNvSpPr txBox="1"/>
          <p:nvPr/>
        </p:nvSpPr>
        <p:spPr>
          <a:xfrm>
            <a:off x="73475" y="325400"/>
            <a:ext cx="8607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A List of new Items to insert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176900" y="-264425"/>
            <a:ext cx="22677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</a:t>
            </a:r>
            <a:r>
              <a:rPr lang="en" sz="2200"/>
              <a:t>elete Item</a:t>
            </a:r>
            <a:endParaRPr sz="2200"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925" y="1846400"/>
            <a:ext cx="7144151" cy="22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/>
          <p:nvPr/>
        </p:nvSpPr>
        <p:spPr>
          <a:xfrm>
            <a:off x="4175275" y="1935500"/>
            <a:ext cx="2025900" cy="2835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3"/>
          <p:cNvCxnSpPr/>
          <p:nvPr/>
        </p:nvCxnSpPr>
        <p:spPr>
          <a:xfrm flipH="1">
            <a:off x="1708350" y="2191250"/>
            <a:ext cx="2561400" cy="15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3"/>
          <p:cNvSpPr txBox="1"/>
          <p:nvPr/>
        </p:nvSpPr>
        <p:spPr>
          <a:xfrm>
            <a:off x="133925" y="1846400"/>
            <a:ext cx="1668900" cy="705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 List of upc_code String to delete</a:t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2390775" y="2397350"/>
            <a:ext cx="6382200" cy="1469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23"/>
          <p:cNvCxnSpPr/>
          <p:nvPr/>
        </p:nvCxnSpPr>
        <p:spPr>
          <a:xfrm>
            <a:off x="5613350" y="3877425"/>
            <a:ext cx="0" cy="7452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3"/>
          <p:cNvSpPr txBox="1"/>
          <p:nvPr/>
        </p:nvSpPr>
        <p:spPr>
          <a:xfrm>
            <a:off x="2558775" y="4633000"/>
            <a:ext cx="6046200" cy="4200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Delete the data containing upc_code in the upcList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9275" y="612775"/>
            <a:ext cx="6293527" cy="54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3"/>
          <p:cNvCxnSpPr/>
          <p:nvPr/>
        </p:nvCxnSpPr>
        <p:spPr>
          <a:xfrm rot="10800000">
            <a:off x="2156575" y="884400"/>
            <a:ext cx="649800" cy="270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3"/>
          <p:cNvSpPr txBox="1"/>
          <p:nvPr/>
        </p:nvSpPr>
        <p:spPr>
          <a:xfrm>
            <a:off x="207550" y="379000"/>
            <a:ext cx="2351100" cy="6063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Click  delete button to delete selected rows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" name="Google Shape;204;p23"/>
          <p:cNvCxnSpPr/>
          <p:nvPr/>
        </p:nvCxnSpPr>
        <p:spPr>
          <a:xfrm>
            <a:off x="3238500" y="1154200"/>
            <a:ext cx="2218800" cy="8070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3"/>
          <p:cNvSpPr txBox="1"/>
          <p:nvPr/>
        </p:nvSpPr>
        <p:spPr>
          <a:xfrm>
            <a:off x="5154700" y="1208200"/>
            <a:ext cx="4314300" cy="6063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Get all select row and find their upc_code string.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All upc_code → List&lt;String&gt;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/>
        </p:nvSpPr>
        <p:spPr>
          <a:xfrm>
            <a:off x="3170075" y="125975"/>
            <a:ext cx="2914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Search Item(View)</a:t>
            </a:r>
            <a:endParaRPr b="1"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675" y="702900"/>
            <a:ext cx="5688925" cy="2405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/>
          <p:nvPr/>
        </p:nvSpPr>
        <p:spPr>
          <a:xfrm>
            <a:off x="3302675" y="724300"/>
            <a:ext cx="5619600" cy="1793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4"/>
          <p:cNvCxnSpPr/>
          <p:nvPr/>
        </p:nvCxnSpPr>
        <p:spPr>
          <a:xfrm flipH="1">
            <a:off x="3131225" y="1526500"/>
            <a:ext cx="378000" cy="189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4"/>
          <p:cNvSpPr txBox="1"/>
          <p:nvPr/>
        </p:nvSpPr>
        <p:spPr>
          <a:xfrm>
            <a:off x="1472825" y="1526488"/>
            <a:ext cx="1658400" cy="881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Get search information  from user</a:t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3302675" y="2517700"/>
            <a:ext cx="5688900" cy="415200"/>
          </a:xfrm>
          <a:prstGeom prst="rect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24"/>
          <p:cNvCxnSpPr>
            <a:stCxn id="215" idx="2"/>
          </p:cNvCxnSpPr>
          <p:nvPr/>
        </p:nvCxnSpPr>
        <p:spPr>
          <a:xfrm>
            <a:off x="6147125" y="2932900"/>
            <a:ext cx="4500" cy="4239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4"/>
          <p:cNvSpPr txBox="1"/>
          <p:nvPr/>
        </p:nvSpPr>
        <p:spPr>
          <a:xfrm>
            <a:off x="3946500" y="3356800"/>
            <a:ext cx="5197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Let search information as searchData() parameters 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searchData(): return Object[][] containing search item data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850" y="3068050"/>
            <a:ext cx="3539851" cy="19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3473700" y="-261725"/>
            <a:ext cx="3373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Search Item(Service)</a:t>
            </a:r>
            <a:endParaRPr b="1" sz="2100"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51" y="398825"/>
            <a:ext cx="4285423" cy="31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4999125" y="424400"/>
            <a:ext cx="3420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Make search information to a Map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4946625" y="1552100"/>
            <a:ext cx="947400" cy="18498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6398450" y="1552100"/>
            <a:ext cx="947400" cy="18498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5023950" y="1804750"/>
            <a:ext cx="7962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Description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upcStart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upcEnd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category_id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company_id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6542175" y="1804750"/>
            <a:ext cx="6588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Ba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0000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9999999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2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3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p25"/>
          <p:cNvCxnSpPr/>
          <p:nvPr/>
        </p:nvCxnSpPr>
        <p:spPr>
          <a:xfrm>
            <a:off x="5702975" y="1985225"/>
            <a:ext cx="9114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5"/>
          <p:cNvCxnSpPr/>
          <p:nvPr/>
        </p:nvCxnSpPr>
        <p:spPr>
          <a:xfrm>
            <a:off x="5702975" y="2245925"/>
            <a:ext cx="9114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5"/>
          <p:cNvCxnSpPr/>
          <p:nvPr/>
        </p:nvCxnSpPr>
        <p:spPr>
          <a:xfrm>
            <a:off x="5630775" y="2481550"/>
            <a:ext cx="9114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5"/>
          <p:cNvCxnSpPr/>
          <p:nvPr/>
        </p:nvCxnSpPr>
        <p:spPr>
          <a:xfrm>
            <a:off x="5745075" y="2758250"/>
            <a:ext cx="9114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5"/>
          <p:cNvCxnSpPr/>
          <p:nvPr/>
        </p:nvCxnSpPr>
        <p:spPr>
          <a:xfrm>
            <a:off x="5745075" y="3036975"/>
            <a:ext cx="9114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5"/>
          <p:cNvSpPr txBox="1"/>
          <p:nvPr/>
        </p:nvSpPr>
        <p:spPr>
          <a:xfrm>
            <a:off x="5106850" y="1199850"/>
            <a:ext cx="7962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6542175" y="1218300"/>
            <a:ext cx="7962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4611100" y="3555325"/>
            <a:ext cx="45330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If parameters != null or empty string, put the parameter into Map. 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Example: string description = “Ba”;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Put “</a:t>
            </a: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” as Key,  “</a:t>
            </a: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Ba” </a:t>
            </a: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as Value into Map.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758250"/>
            <a:ext cx="4139563" cy="22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225" y="443775"/>
            <a:ext cx="5338349" cy="3087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/>
          <p:nvPr/>
        </p:nvSpPr>
        <p:spPr>
          <a:xfrm>
            <a:off x="4972050" y="697450"/>
            <a:ext cx="505200" cy="1083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26"/>
          <p:cNvCxnSpPr/>
          <p:nvPr/>
        </p:nvCxnSpPr>
        <p:spPr>
          <a:xfrm rot="10800000">
            <a:off x="2842400" y="715575"/>
            <a:ext cx="2147700" cy="360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6"/>
          <p:cNvSpPr txBox="1"/>
          <p:nvPr/>
        </p:nvSpPr>
        <p:spPr>
          <a:xfrm>
            <a:off x="0" y="616225"/>
            <a:ext cx="3077100" cy="11100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Where 1=1: The first condition does not affect the query results, so I don’t need to consider when I need to add “And” before query statement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3320700" y="1076425"/>
            <a:ext cx="4593000" cy="387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26"/>
          <p:cNvCxnSpPr>
            <a:endCxn id="249" idx="3"/>
          </p:cNvCxnSpPr>
          <p:nvPr/>
        </p:nvCxnSpPr>
        <p:spPr>
          <a:xfrm rot="5400000">
            <a:off x="2578050" y="1624025"/>
            <a:ext cx="1133400" cy="352200"/>
          </a:xfrm>
          <a:prstGeom prst="bentConnector2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9" name="Google Shape;249;p26"/>
          <p:cNvSpPr txBox="1"/>
          <p:nvPr/>
        </p:nvSpPr>
        <p:spPr>
          <a:xfrm>
            <a:off x="63150" y="1969775"/>
            <a:ext cx="2905500" cy="7941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Like %input%: Fuzzy query data by description containing input information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3392900" y="1536650"/>
            <a:ext cx="5008200" cy="794100"/>
          </a:xfrm>
          <a:prstGeom prst="rect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 txBox="1"/>
          <p:nvPr/>
        </p:nvSpPr>
        <p:spPr>
          <a:xfrm>
            <a:off x="144375" y="3088725"/>
            <a:ext cx="2824200" cy="606300"/>
          </a:xfrm>
          <a:prstGeom prst="rect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Query data where upc_code between upcStart and upcEnd</a:t>
            </a:r>
            <a:endParaRPr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p26"/>
          <p:cNvCxnSpPr>
            <a:endCxn id="251" idx="3"/>
          </p:cNvCxnSpPr>
          <p:nvPr/>
        </p:nvCxnSpPr>
        <p:spPr>
          <a:xfrm flipH="1">
            <a:off x="2968575" y="2321775"/>
            <a:ext cx="2914800" cy="1070100"/>
          </a:xfrm>
          <a:prstGeom prst="bentConnector3">
            <a:avLst>
              <a:gd fmla="val 84823" name="adj1"/>
            </a:avLst>
          </a:prstGeom>
          <a:noFill/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26"/>
          <p:cNvSpPr/>
          <p:nvPr/>
        </p:nvSpPr>
        <p:spPr>
          <a:xfrm>
            <a:off x="3302650" y="3124800"/>
            <a:ext cx="4719300" cy="1443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/>
        </p:nvSpPr>
        <p:spPr>
          <a:xfrm>
            <a:off x="3197650" y="3622825"/>
            <a:ext cx="5197500" cy="6063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After all append, The sql statement is complete.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Get result and Put the search results into List&lt;Item&gt;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Again: List&lt;Item&gt; → Object[ ][ ] → JTable → Display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26"/>
          <p:cNvCxnSpPr>
            <a:endCxn id="254" idx="0"/>
          </p:cNvCxnSpPr>
          <p:nvPr/>
        </p:nvCxnSpPr>
        <p:spPr>
          <a:xfrm>
            <a:off x="5684800" y="3206125"/>
            <a:ext cx="111600" cy="4167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6" name="Google Shape;2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4569175"/>
            <a:ext cx="8839201" cy="46909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/>
          <p:nvPr/>
        </p:nvSpPr>
        <p:spPr>
          <a:xfrm>
            <a:off x="4506650" y="437050"/>
            <a:ext cx="1376700" cy="14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26"/>
          <p:cNvCxnSpPr/>
          <p:nvPr/>
        </p:nvCxnSpPr>
        <p:spPr>
          <a:xfrm>
            <a:off x="5907375" y="515500"/>
            <a:ext cx="1210200" cy="7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6"/>
          <p:cNvSpPr txBox="1"/>
          <p:nvPr/>
        </p:nvSpPr>
        <p:spPr>
          <a:xfrm>
            <a:off x="6131500" y="515500"/>
            <a:ext cx="6454500" cy="41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 Map to build the sql statement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3063550" y="10075"/>
            <a:ext cx="51975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Search Item (Dao)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/>
        </p:nvSpPr>
        <p:spPr>
          <a:xfrm>
            <a:off x="300275" y="1038250"/>
            <a:ext cx="2905500" cy="12543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When the user enters upc_code in the first column, the relevant data is automatically searched from the database and filled into the table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25" y="4529172"/>
            <a:ext cx="8839201" cy="3679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7"/>
          <p:cNvCxnSpPr>
            <a:endCxn id="266" idx="0"/>
          </p:cNvCxnSpPr>
          <p:nvPr/>
        </p:nvCxnSpPr>
        <p:spPr>
          <a:xfrm>
            <a:off x="4581126" y="3611472"/>
            <a:ext cx="24000" cy="917700"/>
          </a:xfrm>
          <a:prstGeom prst="straightConnector1">
            <a:avLst/>
          </a:prstGeom>
          <a:noFill/>
          <a:ln cap="flat" cmpd="sng" w="19050">
            <a:solidFill>
              <a:srgbClr val="FFE5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27"/>
          <p:cNvSpPr txBox="1"/>
          <p:nvPr/>
        </p:nvSpPr>
        <p:spPr>
          <a:xfrm>
            <a:off x="824800" y="3767175"/>
            <a:ext cx="3483000" cy="606300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>
                <a:solidFill>
                  <a:srgbClr val="F9CB9C"/>
                </a:solidFill>
                <a:latin typeface="Roboto"/>
                <a:ea typeface="Roboto"/>
                <a:cs typeface="Roboto"/>
                <a:sym typeface="Roboto"/>
              </a:rPr>
              <a:t>pc_code “123124” is exist in database, fill data into the table</a:t>
            </a:r>
            <a:endParaRPr>
              <a:solidFill>
                <a:srgbClr val="F9CB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17939"/>
            <a:ext cx="8839202" cy="7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2075" y="0"/>
            <a:ext cx="4956600" cy="26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7"/>
          <p:cNvSpPr/>
          <p:nvPr/>
        </p:nvSpPr>
        <p:spPr>
          <a:xfrm>
            <a:off x="3978100" y="0"/>
            <a:ext cx="1983300" cy="134400"/>
          </a:xfrm>
          <a:prstGeom prst="rect">
            <a:avLst/>
          </a:prstGeom>
          <a:noFill/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27"/>
          <p:cNvCxnSpPr/>
          <p:nvPr/>
        </p:nvCxnSpPr>
        <p:spPr>
          <a:xfrm flipH="1">
            <a:off x="2980900" y="78450"/>
            <a:ext cx="997200" cy="224100"/>
          </a:xfrm>
          <a:prstGeom prst="straightConnector1">
            <a:avLst/>
          </a:prstGeom>
          <a:noFill/>
          <a:ln cap="flat" cmpd="sng" w="19050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7"/>
          <p:cNvSpPr txBox="1"/>
          <p:nvPr/>
        </p:nvSpPr>
        <p:spPr>
          <a:xfrm>
            <a:off x="67225" y="257725"/>
            <a:ext cx="3821400" cy="485400"/>
          </a:xfrm>
          <a:prstGeom prst="rect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When user finish their edit,</a:t>
            </a:r>
            <a:r>
              <a:rPr lang="en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editingStopped() will run.</a:t>
            </a:r>
            <a:endParaRPr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838" y="171375"/>
            <a:ext cx="6026326" cy="36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 txBox="1"/>
          <p:nvPr/>
        </p:nvSpPr>
        <p:spPr>
          <a:xfrm>
            <a:off x="179300" y="3989300"/>
            <a:ext cx="8684400" cy="7530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Company interface is same as item interface.</a:t>
            </a:r>
            <a:endParaRPr sz="17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GetCompanyData(Dao) → Deal with CompanyData(Service) → Show in JTable(View)</a:t>
            </a:r>
            <a:endParaRPr sz="17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idx="1" type="body"/>
          </p:nvPr>
        </p:nvSpPr>
        <p:spPr>
          <a:xfrm>
            <a:off x="126225" y="12732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100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Thank you!</a:t>
            </a:r>
            <a:endParaRPr sz="5100">
              <a:solidFill>
                <a:srgbClr val="FFFF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7585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Item Maintenance is a System to save the item data. It used in Supermarket.</a:t>
            </a:r>
            <a:endParaRPr sz="16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49" y="2896725"/>
            <a:ext cx="25400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2904" y="686100"/>
            <a:ext cx="2047146" cy="17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6775" y="2676874"/>
            <a:ext cx="1730025" cy="1868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/>
          <p:nvPr/>
        </p:nvCxnSpPr>
        <p:spPr>
          <a:xfrm flipH="1" rot="10800000">
            <a:off x="1748104" y="1542150"/>
            <a:ext cx="1744800" cy="12645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>
            <a:off x="5479663" y="1542149"/>
            <a:ext cx="2344200" cy="10296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-67225" y="4415550"/>
            <a:ext cx="47736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1.Manager input the data in the computer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036800" y="2476500"/>
            <a:ext cx="3731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2.Server get the data from computer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479675" y="45853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3.Cashier can scan the item by the server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838" y="216225"/>
            <a:ext cx="6862477" cy="47110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123275" y="3328125"/>
            <a:ext cx="1893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Main GUI: Show the item list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2875" y="240925"/>
            <a:ext cx="1893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Batch Button: Add, Delete, Search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2875" y="1075775"/>
            <a:ext cx="1893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Company Button: Show the company list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2875" y="1983425"/>
            <a:ext cx="18939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Refresh button</a:t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1568825" y="526675"/>
            <a:ext cx="694800" cy="22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/>
          <p:nvPr/>
        </p:nvCxnSpPr>
        <p:spPr>
          <a:xfrm flipH="1" rot="10800000">
            <a:off x="1669675" y="661350"/>
            <a:ext cx="1086900" cy="784200"/>
          </a:xfrm>
          <a:prstGeom prst="bentConnector3">
            <a:avLst>
              <a:gd fmla="val 100007" name="adj1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 flipH="1" rot="10800000">
            <a:off x="1546400" y="627650"/>
            <a:ext cx="1972200" cy="1568700"/>
          </a:xfrm>
          <a:prstGeom prst="bentConnector3">
            <a:avLst>
              <a:gd fmla="val 99435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 flipH="1" rot="10800000">
            <a:off x="1613650" y="3675450"/>
            <a:ext cx="1322400" cy="561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75" y="845187"/>
            <a:ext cx="3971674" cy="12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750" y="2200775"/>
            <a:ext cx="4942925" cy="6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225" y="3232600"/>
            <a:ext cx="4890825" cy="7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659338" y="538275"/>
            <a:ext cx="3537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item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4836700" y="1758675"/>
            <a:ext cx="3311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category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911375" y="2806375"/>
            <a:ext cx="2842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company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 flipH="1" rot="-5400000">
            <a:off x="3994500" y="1777750"/>
            <a:ext cx="1001700" cy="153300"/>
          </a:xfrm>
          <a:prstGeom prst="bentConnector3">
            <a:avLst>
              <a:gd fmla="val 180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2" name="Google Shape;102;p16"/>
          <p:cNvCxnSpPr/>
          <p:nvPr/>
        </p:nvCxnSpPr>
        <p:spPr>
          <a:xfrm rot="5400000">
            <a:off x="-379050" y="2508525"/>
            <a:ext cx="1597200" cy="297900"/>
          </a:xfrm>
          <a:prstGeom prst="bentConnector3">
            <a:avLst>
              <a:gd fmla="val 113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025" y="152400"/>
            <a:ext cx="225728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6443375" y="3832400"/>
            <a:ext cx="2095800" cy="24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7"/>
          <p:cNvCxnSpPr/>
          <p:nvPr/>
        </p:nvCxnSpPr>
        <p:spPr>
          <a:xfrm rot="10800000">
            <a:off x="4269400" y="3989400"/>
            <a:ext cx="2218800" cy="1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7"/>
          <p:cNvSpPr txBox="1"/>
          <p:nvPr/>
        </p:nvSpPr>
        <p:spPr>
          <a:xfrm>
            <a:off x="2263600" y="3747800"/>
            <a:ext cx="2095800" cy="61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View package : All GUI. Show the data to user.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454600" y="3350550"/>
            <a:ext cx="1893900" cy="246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7"/>
          <p:cNvCxnSpPr/>
          <p:nvPr/>
        </p:nvCxnSpPr>
        <p:spPr>
          <a:xfrm rot="10800000">
            <a:off x="4627900" y="3159925"/>
            <a:ext cx="1826700" cy="336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2358825" y="2869700"/>
            <a:ext cx="3737100" cy="559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Util package: All Utils Class. C3P0Util is a tool to connect database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420975" y="2431675"/>
            <a:ext cx="1927500" cy="235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7"/>
          <p:cNvCxnSpPr>
            <a:stCxn id="114" idx="1"/>
            <a:endCxn id="116" idx="3"/>
          </p:cNvCxnSpPr>
          <p:nvPr/>
        </p:nvCxnSpPr>
        <p:spPr>
          <a:xfrm rot="10800000">
            <a:off x="5964375" y="2531875"/>
            <a:ext cx="456600" cy="174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2109525" y="2252150"/>
            <a:ext cx="3854700" cy="5592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Service package: Deal with data before saving in database or showing to user.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6432175" y="1490375"/>
            <a:ext cx="1893900" cy="235200"/>
          </a:xfrm>
          <a:prstGeom prst="rect">
            <a:avLst/>
          </a:prstGeom>
          <a:noFill/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7"/>
          <p:cNvCxnSpPr/>
          <p:nvPr/>
        </p:nvCxnSpPr>
        <p:spPr>
          <a:xfrm flipH="1">
            <a:off x="5053975" y="1568825"/>
            <a:ext cx="1378200" cy="78300"/>
          </a:xfrm>
          <a:prstGeom prst="straightConnector1">
            <a:avLst/>
          </a:prstGeom>
          <a:noFill/>
          <a:ln cap="flat" cmpd="sng" w="19050">
            <a:solidFill>
              <a:srgbClr val="FCE5C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7"/>
          <p:cNvSpPr txBox="1"/>
          <p:nvPr/>
        </p:nvSpPr>
        <p:spPr>
          <a:xfrm>
            <a:off x="2143125" y="1567275"/>
            <a:ext cx="3787500" cy="559200"/>
          </a:xfrm>
          <a:prstGeom prst="rect">
            <a:avLst/>
          </a:prstGeom>
          <a:noFill/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Model package: Contains the class corresponding to the database table</a:t>
            </a:r>
            <a:endParaRPr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6420975" y="605125"/>
            <a:ext cx="1893900" cy="179100"/>
          </a:xfrm>
          <a:prstGeom prst="rect">
            <a:avLst/>
          </a:prstGeom>
          <a:noFill/>
          <a:ln cap="flat" cmpd="sng" w="1905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7"/>
          <p:cNvCxnSpPr/>
          <p:nvPr/>
        </p:nvCxnSpPr>
        <p:spPr>
          <a:xfrm flipH="1">
            <a:off x="5255575" y="705975"/>
            <a:ext cx="1176600" cy="56100"/>
          </a:xfrm>
          <a:prstGeom prst="straightConnector1">
            <a:avLst/>
          </a:prstGeom>
          <a:noFill/>
          <a:ln cap="flat" cmpd="sng" w="19050">
            <a:solidFill>
              <a:srgbClr val="D9D2E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7"/>
          <p:cNvSpPr txBox="1"/>
          <p:nvPr/>
        </p:nvSpPr>
        <p:spPr>
          <a:xfrm>
            <a:off x="2427325" y="705975"/>
            <a:ext cx="3854700" cy="531600"/>
          </a:xfrm>
          <a:prstGeom prst="rect">
            <a:avLst/>
          </a:prstGeom>
          <a:noFill/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Dao package: operation about get, add, delete, search data on the database</a:t>
            </a:r>
            <a:endParaRPr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72350" y="201700"/>
            <a:ext cx="352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Structure of package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2732100" y="145675"/>
            <a:ext cx="36798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</a:t>
            </a:r>
            <a:r>
              <a:rPr b="1" lang="en" sz="1600"/>
              <a:t>etData From DataBase (Dao)</a:t>
            </a:r>
            <a:endParaRPr b="1" sz="1600"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563" y="648522"/>
            <a:ext cx="6638376" cy="18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/>
          <p:nvPr/>
        </p:nvSpPr>
        <p:spPr>
          <a:xfrm>
            <a:off x="2991975" y="1680875"/>
            <a:ext cx="4740000" cy="16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100875" y="1276175"/>
            <a:ext cx="1456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Get all the data from item order by new to old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18"/>
          <p:cNvCxnSpPr>
            <a:endCxn id="131" idx="3"/>
          </p:cNvCxnSpPr>
          <p:nvPr/>
        </p:nvCxnSpPr>
        <p:spPr>
          <a:xfrm rot="10800000">
            <a:off x="1557675" y="1478525"/>
            <a:ext cx="1524000" cy="3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3" name="Google Shape;133;p18"/>
          <p:cNvSpPr/>
          <p:nvPr/>
        </p:nvSpPr>
        <p:spPr>
          <a:xfrm>
            <a:off x="2947150" y="1882600"/>
            <a:ext cx="5894400" cy="168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8"/>
          <p:cNvCxnSpPr/>
          <p:nvPr/>
        </p:nvCxnSpPr>
        <p:spPr>
          <a:xfrm flipH="1">
            <a:off x="5894300" y="2061875"/>
            <a:ext cx="33600" cy="8853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8"/>
          <p:cNvSpPr txBox="1"/>
          <p:nvPr/>
        </p:nvSpPr>
        <p:spPr>
          <a:xfrm>
            <a:off x="2667100" y="29793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Item data → Many Item object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Many Item object → List&lt;Item&gt;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query(): map the result of SQL queries to java objects list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344750" y="41349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Result: Get List&lt;Item&gt; itemList contained all the item data</a:t>
            </a:r>
            <a:endParaRPr sz="19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75" y="2245510"/>
            <a:ext cx="2154840" cy="1324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825" y="368762"/>
            <a:ext cx="5970677" cy="3489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9"/>
          <p:cNvCxnSpPr>
            <a:endCxn id="144" idx="3"/>
          </p:cNvCxnSpPr>
          <p:nvPr/>
        </p:nvCxnSpPr>
        <p:spPr>
          <a:xfrm rot="10800000">
            <a:off x="2823950" y="2113525"/>
            <a:ext cx="375000" cy="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9"/>
          <p:cNvSpPr txBox="1"/>
          <p:nvPr/>
        </p:nvSpPr>
        <p:spPr>
          <a:xfrm>
            <a:off x="134450" y="1432825"/>
            <a:ext cx="26895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The for loop traverses each list and fills it into a two-dimensional array</a:t>
            </a:r>
            <a:endParaRPr sz="19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1344750" y="43366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Result:  </a:t>
            </a:r>
            <a:r>
              <a:rPr lang="en" sz="21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List&lt;Item&gt; → Object[ ][ ]</a:t>
            </a:r>
            <a:endParaRPr sz="21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58600" y="3473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Deal with Data(Service)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0150"/>
            <a:ext cx="8839196" cy="1391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94207"/>
            <a:ext cx="8839201" cy="47754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>
            <a:off x="201700" y="599450"/>
            <a:ext cx="8695800" cy="358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0"/>
          <p:cNvCxnSpPr>
            <a:endCxn id="152" idx="0"/>
          </p:cNvCxnSpPr>
          <p:nvPr/>
        </p:nvCxnSpPr>
        <p:spPr>
          <a:xfrm flipH="1" rot="-5400000">
            <a:off x="3998250" y="1520457"/>
            <a:ext cx="1125000" cy="22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5" name="Google Shape;155;p20"/>
          <p:cNvSpPr/>
          <p:nvPr/>
        </p:nvSpPr>
        <p:spPr>
          <a:xfrm>
            <a:off x="224125" y="1014075"/>
            <a:ext cx="5804700" cy="927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0"/>
          <p:cNvCxnSpPr/>
          <p:nvPr/>
        </p:nvCxnSpPr>
        <p:spPr>
          <a:xfrm>
            <a:off x="6073600" y="1473525"/>
            <a:ext cx="1266300" cy="885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7" name="Google Shape;157;p20"/>
          <p:cNvSpPr txBox="1"/>
          <p:nvPr/>
        </p:nvSpPr>
        <p:spPr>
          <a:xfrm>
            <a:off x="268950" y="25717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rPr>
              <a:t>String[] head: Table’s header</a:t>
            </a:r>
            <a:endParaRPr>
              <a:solidFill>
                <a:srgbClr val="F4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  <a:latin typeface="Roboto"/>
                <a:ea typeface="Roboto"/>
                <a:cs typeface="Roboto"/>
                <a:sym typeface="Roboto"/>
              </a:rPr>
              <a:t>Object[ ][ ] data → TableModel → JTable → JScrollPane→ JPane → display</a:t>
            </a:r>
            <a:endParaRPr>
              <a:solidFill>
                <a:srgbClr val="F4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725" y="3409925"/>
            <a:ext cx="4769827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063" y="4046400"/>
            <a:ext cx="46291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5119750" y="3541075"/>
            <a:ext cx="3419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Result: JTable displays Obejct[][] data in the form of a grid</a:t>
            </a:r>
            <a:endParaRPr sz="18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2537100" y="9145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Show Data to User(View)</a:t>
            </a:r>
            <a:endParaRPr b="1"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343475" y="55650"/>
            <a:ext cx="19878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Item</a:t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345" y="1200900"/>
            <a:ext cx="5934804" cy="30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/>
          <p:nvPr/>
        </p:nvSpPr>
        <p:spPr>
          <a:xfrm>
            <a:off x="3438025" y="1597200"/>
            <a:ext cx="5496900" cy="1377600"/>
          </a:xfrm>
          <a:prstGeom prst="rect">
            <a:avLst/>
          </a:prstGeom>
          <a:noFill/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1"/>
          <p:cNvCxnSpPr/>
          <p:nvPr/>
        </p:nvCxnSpPr>
        <p:spPr>
          <a:xfrm flipH="1">
            <a:off x="2633275" y="2600113"/>
            <a:ext cx="861600" cy="300900"/>
          </a:xfrm>
          <a:prstGeom prst="straightConnector1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1"/>
          <p:cNvSpPr txBox="1"/>
          <p:nvPr/>
        </p:nvSpPr>
        <p:spPr>
          <a:xfrm>
            <a:off x="36100" y="2127200"/>
            <a:ext cx="26532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Forloop: get data by accessing each line in table.</a:t>
            </a:r>
            <a:endParaRPr sz="15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Table’s Data → many Item Objects</a:t>
            </a:r>
            <a:endParaRPr sz="15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Many ItemObject →List&lt;Item&gt;</a:t>
            </a:r>
            <a:endParaRPr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348225" y="4676500"/>
            <a:ext cx="4755000" cy="371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Result: Table’s Data → Many item objects → List&lt;Item&gt;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88" y="596772"/>
            <a:ext cx="5802226" cy="542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1"/>
          <p:cNvCxnSpPr/>
          <p:nvPr/>
        </p:nvCxnSpPr>
        <p:spPr>
          <a:xfrm>
            <a:off x="5928550" y="884325"/>
            <a:ext cx="622800" cy="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1"/>
          <p:cNvSpPr txBox="1"/>
          <p:nvPr/>
        </p:nvSpPr>
        <p:spPr>
          <a:xfrm>
            <a:off x="6479000" y="496300"/>
            <a:ext cx="2540400" cy="6063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Input new data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Click save button to save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