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2" r:id="rId3"/>
    <p:sldId id="451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4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3366FF"/>
    <a:srgbClr val="2F14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59" autoAdjust="0"/>
    <p:restoredTop sz="79969" autoAdjust="0"/>
  </p:normalViewPr>
  <p:slideViewPr>
    <p:cSldViewPr>
      <p:cViewPr>
        <p:scale>
          <a:sx n="91" d="100"/>
          <a:sy n="91" d="100"/>
        </p:scale>
        <p:origin x="-12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560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2E5C-9B14-457B-A79B-7E9A648FA88B}" type="datetimeFigureOut">
              <a:rPr lang="zh-CN" altLang="en-US" smtClean="0"/>
              <a:pPr/>
              <a:t>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70EE-9596-4B48-BE17-2350BCF68B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14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8B3A8-841B-4BD1-8515-38D99166E40A}" type="datetimeFigureOut">
              <a:rPr lang="zh-CN" altLang="en-US" smtClean="0"/>
              <a:pPr/>
              <a:t>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EC1C-805F-4BBB-B8D9-EE8D7A6FCC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8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当界面发生变化时，得益于高效的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Diff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算法，我们能够知道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的变化，从而高效的改动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，避免了重新绘制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8EC1C-805F-4BBB-B8D9-EE8D7A6FCC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21288"/>
            <a:ext cx="91440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 零售行业基础知识概论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刘中林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7668344" y="5589240"/>
            <a:ext cx="1152128" cy="3651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EF649DA3-D21B-46ED-872C-495DD3DE6107}" type="datetimeFigureOut">
              <a:rPr lang="zh-CN" altLang="en-US" smtClean="0"/>
              <a:pPr/>
              <a:t>17/5/17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1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SDO对外模板-内页-顶部-窄版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580333"/>
          </a:xfrm>
          <a:prstGeom prst="rect">
            <a:avLst/>
          </a:prstGeom>
        </p:spPr>
      </p:pic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51520" y="72008"/>
            <a:ext cx="7520880" cy="548680"/>
          </a:xfrm>
        </p:spPr>
        <p:txBody>
          <a:bodyPr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91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7772400" cy="1500187"/>
          </a:xfrm>
          <a:ln>
            <a:solidFill>
              <a:schemeClr val="accent1">
                <a:lumMod val="50000"/>
              </a:schemeClr>
            </a:solidFill>
          </a:ln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图片 6" descr="SDO对外模板-内页-顶部-窄版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580333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51520" y="72008"/>
            <a:ext cx="7520880" cy="548680"/>
          </a:xfrm>
        </p:spPr>
        <p:txBody>
          <a:bodyPr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1542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2420888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Thank You</a:t>
            </a:r>
            <a:r>
              <a:rPr lang="zh-CN" altLang="en-US" dirty="0" smtClean="0"/>
              <a:t>（末页）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581128"/>
            <a:ext cx="40957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9DA3-D21B-46ED-872C-495DD3DE6107}" type="datetimeFigureOut">
              <a:rPr lang="zh-CN" altLang="en-US" smtClean="0"/>
              <a:pPr/>
              <a:t>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jianshu.com/p/50e0efb66bdf%23Realm%E6%95%B0%E6%8D%AE%E5%BA%93%20%E4%BB%8E%E5%85%A5%E9%97%A8%E5%88%B0%E2%80%9C%E6%94%BE%E5%BC%83%E2%80%9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3968" y="4749442"/>
            <a:ext cx="453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移动研发平台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1340768"/>
            <a:ext cx="553952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+mj-ea"/>
                <a:ea typeface="+mj-ea"/>
              </a:rPr>
              <a:t>Realm</a:t>
            </a:r>
            <a:r>
              <a:rPr lang="zh-CN" altLang="en-US" sz="4000" dirty="0" smtClean="0">
                <a:latin typeface="+mj-ea"/>
                <a:ea typeface="+mj-ea"/>
              </a:rPr>
              <a:t>学习心得分享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4283968" y="4103111"/>
            <a:ext cx="45342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dirty="0">
                <a:latin typeface="+mj-ea"/>
              </a:rPr>
              <a:t>—</a:t>
            </a:r>
            <a:r>
              <a:rPr lang="en-US" altLang="zh-CN" sz="2400" dirty="0" smtClean="0">
                <a:latin typeface="+mj-ea"/>
              </a:rPr>
              <a:t>—</a:t>
            </a:r>
            <a:r>
              <a:rPr lang="zh-CN" altLang="en-US" sz="2400" dirty="0" smtClean="0">
                <a:latin typeface="+mj-ea"/>
                <a:ea typeface="+mj-ea"/>
              </a:rPr>
              <a:t>赵龙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的基本使用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08720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Heiti SC Light"/>
                <a:ea typeface="Heiti SC Light"/>
                <a:cs typeface="Heiti SC Light"/>
              </a:rPr>
              <a:t>二、关于RLMObject的关系</a:t>
            </a:r>
            <a:endParaRPr lang="en-US" sz="2800" dirty="0" smtClean="0">
              <a:latin typeface="Heiti SC Light"/>
              <a:ea typeface="Heiti SC Light"/>
              <a:cs typeface="Heiti SC Light"/>
            </a:endParaRPr>
          </a:p>
          <a:p>
            <a:endParaRPr lang="en-US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Heiti SC Light"/>
                <a:ea typeface="Heiti SC Light"/>
                <a:cs typeface="Heiti SC Light"/>
              </a:rPr>
              <a:t>对一(To-One)</a:t>
            </a:r>
            <a:r>
              <a:rPr lang="en-US" sz="2400" dirty="0" smtClean="0">
                <a:latin typeface="Heiti SC Light"/>
                <a:ea typeface="Heiti SC Light"/>
                <a:cs typeface="Heiti SC Light"/>
              </a:rPr>
              <a:t>关系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Heiti SC Light"/>
                <a:ea typeface="Heiti SC Light"/>
                <a:cs typeface="Heiti SC Light"/>
              </a:rPr>
              <a:t>对多(To-Many)</a:t>
            </a:r>
            <a:r>
              <a:rPr lang="en-US" sz="2400" dirty="0" smtClean="0">
                <a:latin typeface="Heiti SC Light"/>
                <a:ea typeface="Heiti SC Light"/>
                <a:cs typeface="Heiti SC Light"/>
              </a:rPr>
              <a:t>关系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Heiti SC Light"/>
                <a:ea typeface="Heiti SC Light"/>
                <a:cs typeface="Heiti SC Light"/>
              </a:rPr>
              <a:t>反向关系(Inverse Relationship</a:t>
            </a:r>
            <a:r>
              <a:rPr lang="en-US" sz="2400" dirty="0" smtClean="0">
                <a:latin typeface="Heiti SC Light"/>
                <a:ea typeface="Heiti SC Light"/>
                <a:cs typeface="Heiti SC Light"/>
              </a:rPr>
              <a:t>)</a:t>
            </a:r>
            <a:endParaRPr lang="en-US" sz="2400" dirty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Heiti SC Light"/>
                <a:ea typeface="Heiti SC Light"/>
                <a:cs typeface="Heiti SC Light"/>
              </a:rPr>
              <a:t>主键</a:t>
            </a:r>
            <a:r>
              <a:rPr lang="en-US" sz="2400" dirty="0" err="1" smtClean="0">
                <a:latin typeface="Heiti SC Light"/>
                <a:ea typeface="Heiti SC Light"/>
                <a:cs typeface="Heiti SC Light"/>
              </a:rPr>
              <a:t>primaryKey</a:t>
            </a:r>
            <a:endParaRPr lang="en-US" sz="24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Heiti SC Light"/>
                <a:ea typeface="Heiti SC Light"/>
                <a:cs typeface="Heiti SC Light"/>
              </a:rPr>
              <a:t>默认值</a:t>
            </a:r>
            <a:r>
              <a:rPr lang="en-US" sz="2400" dirty="0" err="1" smtClean="0">
                <a:latin typeface="Heiti SC Light"/>
                <a:ea typeface="Heiti SC Light"/>
                <a:cs typeface="Heiti SC Light"/>
              </a:rPr>
              <a:t>defaultPropertyValues</a:t>
            </a:r>
            <a:endParaRPr lang="en-US" sz="24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Heiti SC Light"/>
                <a:ea typeface="Heiti SC Light"/>
                <a:cs typeface="Heiti SC Light"/>
              </a:rPr>
              <a:t>忽略的属性</a:t>
            </a:r>
            <a:r>
              <a:rPr lang="en-US" sz="2400" dirty="0" err="1" smtClean="0">
                <a:latin typeface="Heiti SC Light"/>
                <a:ea typeface="Heiti SC Light"/>
                <a:cs typeface="Heiti SC Light"/>
              </a:rPr>
              <a:t>ignoredProperties</a:t>
            </a:r>
            <a:endParaRPr lang="en-US" sz="24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Heiti SC Light"/>
                <a:ea typeface="Heiti SC Light"/>
                <a:cs typeface="Heiti SC Light"/>
              </a:rPr>
              <a:t>必要属性</a:t>
            </a:r>
            <a:r>
              <a:rPr lang="en-US" sz="2400" dirty="0" err="1" smtClean="0">
                <a:latin typeface="Heiti SC Light"/>
                <a:ea typeface="Heiti SC Light"/>
                <a:cs typeface="Heiti SC Light"/>
              </a:rPr>
              <a:t>requiredProperties</a:t>
            </a:r>
            <a:endParaRPr lang="en-US" sz="24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Heiti SC Light"/>
                <a:ea typeface="Heiti SC Light"/>
                <a:cs typeface="Heiti SC Light"/>
              </a:rPr>
              <a:t>索引indexedProperties</a:t>
            </a:r>
            <a:endParaRPr lang="en-US" sz="24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的基本使用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 descr="3DCA66E3-B067-440A-91D4-AD9C4119BF4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451600" cy="2448272"/>
          </a:xfrm>
          <a:prstGeom prst="rect">
            <a:avLst/>
          </a:prstGeom>
        </p:spPr>
      </p:pic>
      <p:pic>
        <p:nvPicPr>
          <p:cNvPr id="4" name="Picture 3" descr="19CBBB33-09A7-483F-848F-02D70376F2F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1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的基本使用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908720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三、数据库操作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增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删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改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查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lvl="1"/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数据库迁移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这是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的优点之一，方便迁移。</a:t>
            </a: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  <p:pic>
        <p:nvPicPr>
          <p:cNvPr id="3" name="Picture 2" descr="EB0BEDD7-E8BB-42F0-A585-D52044D864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172829" cy="4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R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ealm</a:t>
            </a:r>
            <a:r>
              <a:rPr lang="en-US" altLang="en-US" sz="2400" dirty="0" err="1" smtClean="0">
                <a:solidFill>
                  <a:srgbClr val="FFFFFF"/>
                </a:solidFill>
              </a:rPr>
              <a:t>使用的注意事项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80728"/>
            <a:ext cx="8496944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跨线程访问数据库，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对象一定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需要新建一个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自己封装一个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全局实例单例是没啥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作用的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transactionWithBlock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已经处于一个写的事务中，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事务之间不能嵌套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建议每个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model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都需要设置主键，这样可以方便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add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和</a:t>
            </a:r>
            <a:r>
              <a:rPr lang="en-US" altLang="zh-TW" sz="2800" dirty="0" smtClean="0">
                <a:latin typeface="Heiti SC Light"/>
                <a:ea typeface="Heiti SC Light"/>
                <a:cs typeface="Heiti SC Light"/>
              </a:rPr>
              <a:t>update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查询也不能跨线程查询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37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的一些缺点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980728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>
                <a:latin typeface="Heiti SC Light"/>
                <a:ea typeface="Heiti SC Light"/>
                <a:cs typeface="Heiti SC Light"/>
              </a:rPr>
              <a:t>Realm对象的</a:t>
            </a:r>
            <a:r>
              <a:rPr lang="en-US" sz="2800" dirty="0">
                <a:latin typeface="Heiti SC Light"/>
                <a:ea typeface="Heiti SC Light"/>
                <a:cs typeface="Heiti SC Light"/>
              </a:rPr>
              <a:t> Setters &amp; Getters 不能被重</a:t>
            </a:r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载</a:t>
            </a:r>
          </a:p>
          <a:p>
            <a:endParaRPr lang="en-US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 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没有自动增长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属性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所有的数据模型必须直接继承自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RealmObject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。这阻碍我们利用数据模型中的任意类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型的继承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不支持集合类型</a:t>
            </a:r>
            <a:endParaRPr lang="en-US" sz="2800" dirty="0" smtClean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51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参考文献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467544" y="908720"/>
            <a:ext cx="820891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数据库 从入门到“放弃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”: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http://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www.jianshu.com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/p/</a:t>
            </a:r>
            <a:r>
              <a:rPr lang="en-US" altLang="zh-TW" sz="2800" dirty="0" smtClean="0">
                <a:latin typeface="Heiti SC Light"/>
                <a:ea typeface="Heiti SC Light"/>
                <a:cs typeface="Heiti SC Light"/>
              </a:rPr>
              <a:t>50e0efb66bdf</a:t>
            </a:r>
          </a:p>
          <a:p>
            <a:endParaRPr lang="en-US" sz="2800" dirty="0">
              <a:latin typeface="Heiti SC Light"/>
              <a:ea typeface="Heiti SC Light"/>
              <a:cs typeface="Heiti SC Light"/>
            </a:endParaRPr>
          </a:p>
          <a:p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lang="en-US" altLang="zh-CN" sz="2800" dirty="0" err="1" smtClean="0">
                <a:latin typeface="Heiti SC Light"/>
                <a:ea typeface="Heiti SC Light"/>
                <a:cs typeface="Heiti SC Light"/>
              </a:rPr>
              <a:t>GitHub</a:t>
            </a:r>
            <a:r>
              <a:rPr lang="en-US" altLang="zh-CN" sz="2800" dirty="0" err="1">
                <a:latin typeface="Heiti SC Light"/>
                <a:ea typeface="Heiti SC Light"/>
                <a:cs typeface="Heiti SC Light"/>
              </a:rPr>
              <a:t>:https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://</a:t>
            </a:r>
            <a:r>
              <a:rPr lang="en-US" altLang="zh-CN" sz="2800" dirty="0" err="1">
                <a:latin typeface="Heiti SC Light"/>
                <a:ea typeface="Heiti SC Light"/>
                <a:cs typeface="Heiti SC Light"/>
              </a:rPr>
              <a:t>github.com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/</a:t>
            </a:r>
            <a:r>
              <a:rPr lang="en-US" altLang="zh-CN" sz="2800" dirty="0" smtClean="0">
                <a:latin typeface="Heiti SC Light"/>
                <a:ea typeface="Heiti SC Light"/>
                <a:cs typeface="Heiti SC Light"/>
              </a:rPr>
              <a:t>realm</a:t>
            </a:r>
          </a:p>
          <a:p>
            <a:endParaRPr lang="en-US" sz="2800" dirty="0">
              <a:latin typeface="Heiti SC Light"/>
              <a:ea typeface="Heiti SC Light"/>
              <a:cs typeface="Heiti SC Light"/>
            </a:endParaRPr>
          </a:p>
          <a:p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的官方文档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:https://</a:t>
            </a:r>
            <a:r>
              <a:rPr lang="en-US" altLang="zh-CN" sz="2800" dirty="0" err="1">
                <a:latin typeface="Heiti SC Light"/>
                <a:ea typeface="Heiti SC Light"/>
                <a:cs typeface="Heiti SC Light"/>
              </a:rPr>
              <a:t>realm.io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/docs/</a:t>
            </a:r>
            <a:r>
              <a:rPr lang="en-US" altLang="zh-CN" sz="2800" dirty="0" err="1">
                <a:latin typeface="Heiti SC Light"/>
                <a:ea typeface="Heiti SC Light"/>
                <a:cs typeface="Heiti SC Light"/>
              </a:rPr>
              <a:t>objc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/latest/</a:t>
            </a:r>
            <a:r>
              <a:rPr lang="en-US" altLang="zh-CN" sz="2800" dirty="0" err="1">
                <a:latin typeface="Heiti SC Light"/>
                <a:ea typeface="Heiti SC Light"/>
                <a:cs typeface="Heiti SC Light"/>
              </a:rPr>
              <a:t>api</a:t>
            </a:r>
            <a:r>
              <a:rPr lang="en-US" altLang="zh-CN" sz="2800" dirty="0">
                <a:latin typeface="Heiti SC Light"/>
                <a:ea typeface="Heiti SC Light"/>
                <a:cs typeface="Heiti SC Light"/>
              </a:rPr>
              <a:t>/</a:t>
            </a:r>
            <a:r>
              <a:rPr lang="en-US" altLang="zh-CN" sz="2800" dirty="0" err="1">
                <a:latin typeface="Heiti SC Light"/>
                <a:ea typeface="Heiti SC Light"/>
                <a:cs typeface="Heiti SC Light"/>
              </a:rPr>
              <a:t>index.html</a:t>
            </a: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51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539552" y="1124744"/>
            <a:ext cx="8064896" cy="30243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Thanks!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552" y="4293096"/>
            <a:ext cx="8064896" cy="1588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7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主要内容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圆角矩形 4"/>
          <p:cNvSpPr/>
          <p:nvPr/>
        </p:nvSpPr>
        <p:spPr>
          <a:xfrm>
            <a:off x="689288" y="2086101"/>
            <a:ext cx="6400305" cy="4052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kern="1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kern="1200" dirty="0" smtClean="0">
                <a:latin typeface="黑体" pitchFamily="2" charset="-122"/>
                <a:ea typeface="黑体" pitchFamily="2" charset="-122"/>
              </a:rPr>
              <a:t>React</a:t>
            </a:r>
            <a:r>
              <a:rPr lang="zh-CN" altLang="en-US" sz="2400" kern="12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kern="1200" dirty="0" smtClean="0">
                <a:latin typeface="黑体" pitchFamily="2" charset="-122"/>
                <a:ea typeface="黑体" pitchFamily="2" charset="-122"/>
              </a:rPr>
              <a:t>Native</a:t>
            </a:r>
            <a:endParaRPr lang="zh-CN" altLang="en-US" sz="2400" dirty="0" smtClean="0"/>
          </a:p>
        </p:txBody>
      </p:sp>
      <p:sp>
        <p:nvSpPr>
          <p:cNvPr id="26" name="圆角矩形 4"/>
          <p:cNvSpPr/>
          <p:nvPr/>
        </p:nvSpPr>
        <p:spPr>
          <a:xfrm>
            <a:off x="689288" y="2241256"/>
            <a:ext cx="6400305" cy="4052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kern="12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云收银中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的使用</a:t>
            </a:r>
            <a:endParaRPr lang="zh-CN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052736"/>
            <a:ext cx="727280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前言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Realm</a:t>
            </a:r>
            <a:r>
              <a:rPr lang="zh-CN" altLang="en-US" sz="2800" dirty="0" smtClean="0"/>
              <a:t>中的相关术语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Realm</a:t>
            </a:r>
            <a:r>
              <a:rPr lang="zh-CN" altLang="en-US" sz="2800" dirty="0" smtClean="0"/>
              <a:t>的基本使用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</a:t>
            </a:r>
            <a:r>
              <a:rPr lang="en-US" altLang="zh-CN" sz="2800" dirty="0" smtClean="0"/>
              <a:t>ealm</a:t>
            </a:r>
            <a:r>
              <a:rPr lang="zh-CN" altLang="en-US" sz="2800" dirty="0" smtClean="0"/>
              <a:t>数据库的迁移</a:t>
            </a:r>
            <a:endParaRPr lang="en-US" altLang="zh-CN" sz="2800" dirty="0" smtClean="0"/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</a:t>
            </a:r>
            <a:r>
              <a:rPr lang="en-US" altLang="zh-CN" sz="2800" dirty="0" smtClean="0"/>
              <a:t>ealm</a:t>
            </a:r>
            <a:r>
              <a:rPr lang="zh-CN" altLang="en-US" sz="2800" dirty="0" smtClean="0"/>
              <a:t>使用中的一些注意事项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</a:t>
            </a:r>
            <a:r>
              <a:rPr lang="en-US" altLang="zh-CN" sz="2800" dirty="0" smtClean="0"/>
              <a:t>ealm</a:t>
            </a:r>
            <a:r>
              <a:rPr lang="zh-CN" altLang="en-US" sz="2800" dirty="0" smtClean="0"/>
              <a:t>的一些优缺点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908720"/>
            <a:ext cx="8491506" cy="43924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前言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844824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iti SC Light"/>
                <a:ea typeface="Heiti SC Light"/>
                <a:cs typeface="Heiti SC Light"/>
              </a:rPr>
              <a:t>Realm是由Y</a:t>
            </a:r>
            <a:r>
              <a:rPr lang="en-US" sz="28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sz="2800" dirty="0" err="1">
                <a:latin typeface="Heiti SC Light"/>
                <a:ea typeface="Heiti SC Light"/>
                <a:cs typeface="Heiti SC Light"/>
              </a:rPr>
              <a:t>Combinator孵化的创业团队开源出来的一款可以用于iOS</a:t>
            </a:r>
            <a:r>
              <a:rPr lang="en-US" sz="2800" dirty="0">
                <a:latin typeface="Heiti SC Light"/>
                <a:ea typeface="Heiti SC Light"/>
                <a:cs typeface="Heiti SC Light"/>
              </a:rPr>
              <a:t>(</a:t>
            </a:r>
            <a:r>
              <a:rPr lang="en-US" sz="2800" dirty="0" err="1">
                <a:latin typeface="Heiti SC Light"/>
                <a:ea typeface="Heiti SC Light"/>
                <a:cs typeface="Heiti SC Light"/>
              </a:rPr>
              <a:t>同样适用于Swift&amp;Objective-C</a:t>
            </a:r>
            <a:r>
              <a:rPr lang="en-US" sz="2800" dirty="0">
                <a:latin typeface="Heiti SC Light"/>
                <a:ea typeface="Heiti SC Light"/>
                <a:cs typeface="Heiti SC Light"/>
              </a:rPr>
              <a:t>)</a:t>
            </a:r>
            <a:r>
              <a:rPr lang="en-US" sz="2800" dirty="0" err="1">
                <a:latin typeface="Heiti SC Light"/>
                <a:ea typeface="Heiti SC Light"/>
                <a:cs typeface="Heiti SC Light"/>
              </a:rPr>
              <a:t>和Android的跨平台移动数据库。目前最新版是Realm</a:t>
            </a:r>
            <a:r>
              <a:rPr lang="en-US" sz="28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2.</a:t>
            </a:r>
            <a:r>
              <a:rPr lang="en-US" altLang="zh-CN" sz="2800" dirty="0" smtClean="0">
                <a:latin typeface="Heiti SC Light"/>
                <a:ea typeface="Heiti SC Light"/>
                <a:cs typeface="Heiti SC Light"/>
              </a:rPr>
              <a:t>7</a:t>
            </a:r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lang="en-US" altLang="zh-CN" sz="2800" dirty="0" smtClean="0">
                <a:latin typeface="Heiti SC Light"/>
                <a:ea typeface="Heiti SC Light"/>
                <a:cs typeface="Heiti SC Light"/>
              </a:rPr>
              <a:t>0</a:t>
            </a:r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，</a:t>
            </a:r>
            <a:r>
              <a:rPr lang="en-US" sz="2800" dirty="0">
                <a:latin typeface="Heiti SC Light"/>
                <a:ea typeface="Heiti SC Light"/>
                <a:cs typeface="Heiti SC Light"/>
              </a:rPr>
              <a:t>支持的平台包括Java，Objective-C，Swift，React </a:t>
            </a:r>
            <a:r>
              <a:rPr lang="en-US" sz="2800" dirty="0" err="1">
                <a:latin typeface="Heiti SC Light"/>
                <a:ea typeface="Heiti SC Light"/>
                <a:cs typeface="Heiti SC Light"/>
              </a:rPr>
              <a:t>Native，Xamarin</a:t>
            </a:r>
            <a:r>
              <a:rPr lang="en-US" sz="2800" dirty="0" smtClean="0">
                <a:latin typeface="Heiti SC Light"/>
                <a:ea typeface="Heiti SC Light"/>
                <a:cs typeface="Heiti SC Light"/>
              </a:rPr>
              <a:t>。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前言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76672"/>
            <a:ext cx="8136904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主要优点：</a:t>
            </a:r>
            <a:endParaRPr lang="en-US" altLang="zh-CN" sz="2400" dirty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跨平台：现在很多应用都是要兼顾</a:t>
            </a:r>
            <a:r>
              <a:rPr lang="en-US" altLang="zh-CN" sz="2400" dirty="0" err="1">
                <a:latin typeface="Heiti SC Light"/>
                <a:ea typeface="Heiti SC Light"/>
                <a:cs typeface="Heiti SC Light"/>
              </a:rPr>
              <a:t>iOS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和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Android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两个平台同时开发。如果两个平台都能使用相同的数据库，那就不用考虑内部数据的架构不同，使用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提供的</a:t>
            </a:r>
            <a:r>
              <a:rPr lang="en-US" altLang="zh-CN" sz="2400" dirty="0">
                <a:latin typeface="Heiti SC Light"/>
                <a:ea typeface="Heiti SC Light"/>
                <a:cs typeface="Heiti SC Light"/>
              </a:rPr>
              <a:t>API</a:t>
            </a:r>
            <a:r>
              <a:rPr lang="zh-CN" altLang="en-US" sz="2400" dirty="0">
                <a:latin typeface="Heiti SC Light"/>
                <a:ea typeface="Heiti SC Light"/>
                <a:cs typeface="Heiti SC Light"/>
              </a:rPr>
              <a:t>，可以使数据持久化层在两个平台上无差异化的转换。</a:t>
            </a:r>
            <a:endParaRPr lang="en-US" altLang="zh-CN" sz="2400" dirty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简单易用：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Core Data </a:t>
            </a: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和 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SQLite </a:t>
            </a: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冗余、繁杂的知识和代码足以吓退绝大多数刚入门的开发者，而换用 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，则可以极大地减少学习成本，立即学会本地化存储的方法。毫不吹嘘的说，把官方最新文档完整看一遍，就完全可以上手开发了。</a:t>
            </a:r>
            <a:endParaRPr lang="en-US" altLang="zh-TW" sz="2400" dirty="0">
              <a:latin typeface="Heiti SC Light"/>
              <a:ea typeface="Heiti SC Light"/>
              <a:cs typeface="Heiti SC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可视化：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Realm </a:t>
            </a: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还提供了一个轻量级的数据库查看工具，在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Mac </a:t>
            </a:r>
            <a:r>
              <a:rPr lang="en-US" altLang="zh-TW" sz="2400" dirty="0" err="1">
                <a:latin typeface="Heiti SC Light"/>
                <a:ea typeface="Heiti SC Light"/>
                <a:cs typeface="Heiti SC Light"/>
              </a:rPr>
              <a:t>Appstore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可以下载“</a:t>
            </a:r>
            <a:r>
              <a:rPr lang="en-US" altLang="zh-TW" sz="2400" dirty="0">
                <a:latin typeface="Heiti SC Light"/>
                <a:ea typeface="Heiti SC Light"/>
                <a:cs typeface="Heiti SC Light"/>
              </a:rPr>
              <a:t>Realm Browser”</a:t>
            </a:r>
            <a:r>
              <a:rPr lang="zh-TW" altLang="en-US" sz="2400" dirty="0">
                <a:latin typeface="Heiti SC Light"/>
                <a:ea typeface="Heiti SC Light"/>
                <a:cs typeface="Heiti SC Light"/>
              </a:rPr>
              <a:t>这个工具，开发者可以查看数据库当中的内容，执行简单的插入和删除数据的操作。毕竟，很多时候，开发者使用数据库的理由是因为要提供一些所谓的“知识库”。</a:t>
            </a:r>
            <a:endParaRPr lang="en-US" sz="2400" dirty="0">
              <a:latin typeface="Heiti SC Light"/>
              <a:ea typeface="Heiti SC Light"/>
              <a:cs typeface="Heiti SC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的相关术语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908720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是框架的核心所在，是我们构建数据库的访问点，就如同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Core Data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的管理对象上下文（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managed object context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）一样。出于简单起见，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提供了一个默认的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defaultRealm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( )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的便利构造器方法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。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RLMObject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：这是我们自定义的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数据模型。创建数据模型的行为对应的就是数据库的结构。要创建一个数据模型，我们只需要继承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RLMObject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，然后设计我们想要存储的属性即可。</a:t>
            </a: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21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Realm相关术语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864096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Heiti SC Light"/>
                <a:ea typeface="Heiti SC Light"/>
                <a:cs typeface="Heiti SC Light"/>
              </a:rPr>
              <a:t>3.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关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系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(Relationships)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：通过简单地在数据模型中声明一个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RLMObject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类型的属性，我们就可以创建一个“一对多”的对象关系。同样地，我们还可以创建“多对一”和“多对多”的关系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。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r>
              <a:rPr lang="zh-TW" altLang="zh-TW" sz="2800" dirty="0" smtClean="0">
                <a:latin typeface="Heiti SC Light"/>
                <a:ea typeface="Heiti SC Light"/>
                <a:cs typeface="Heiti SC Light"/>
              </a:rPr>
              <a:t>4</a:t>
            </a:r>
            <a:r>
              <a:rPr lang="en-US" altLang="zh-TW" sz="2800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 写操作事务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(Write Transactions)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：数据库中的所有操作，比如创建、编辑，或者删除对象，都必须在事务中完成。“事务”是指位于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write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闭包内的代码段。</a:t>
            </a: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46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相关术语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980728"/>
            <a:ext cx="8208912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2800" dirty="0" smtClean="0">
                <a:latin typeface="Heiti SC Light"/>
                <a:ea typeface="Heiti SC Light"/>
                <a:cs typeface="Heiti SC Light"/>
              </a:rPr>
              <a:t>5</a:t>
            </a:r>
            <a:r>
              <a:rPr lang="en-US" altLang="zh-CN" sz="2800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查询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(Queries)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：要在数据库中检索信息，我们需要用到“检索”操作。检索最简单的形式是对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Realm( )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数据库发送查询消息。如果需要检索更复杂的数据，那么还可以使用断言（</a:t>
            </a:r>
            <a:r>
              <a:rPr lang="en-US" altLang="zh-TW" sz="2800" dirty="0">
                <a:latin typeface="Heiti SC Light"/>
                <a:ea typeface="Heiti SC Light"/>
                <a:cs typeface="Heiti SC Light"/>
              </a:rPr>
              <a:t>predicates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）、复合查询以及结果排序等等操作</a:t>
            </a:r>
            <a:r>
              <a:rPr lang="zh-TW" altLang="en-US" sz="2800" dirty="0" smtClean="0">
                <a:latin typeface="Heiti SC Light"/>
                <a:ea typeface="Heiti SC Light"/>
                <a:cs typeface="Heiti SC Light"/>
              </a:rPr>
              <a:t>。</a:t>
            </a:r>
            <a:endParaRPr lang="en-US" altLang="zh-TW" sz="2800" dirty="0" smtClean="0">
              <a:latin typeface="Heiti SC Light"/>
              <a:ea typeface="Heiti SC Light"/>
              <a:cs typeface="Heiti SC Light"/>
            </a:endParaRPr>
          </a:p>
          <a:p>
            <a:endParaRPr lang="en-US" sz="28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TW" sz="2800" dirty="0" smtClean="0">
                <a:latin typeface="Heiti SC Light"/>
                <a:ea typeface="Heiti SC Light"/>
                <a:cs typeface="Heiti SC Light"/>
              </a:rPr>
              <a:t>6.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 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RLMResults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：这个类是执行任何查询请求后所返回的类，其中包含了一系列的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RLMObject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对象。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RLMResults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和</a:t>
            </a:r>
            <a:r>
              <a:rPr lang="en-US" altLang="zh-TW" sz="2800" dirty="0" err="1">
                <a:latin typeface="Heiti SC Light"/>
                <a:ea typeface="Heiti SC Light"/>
                <a:cs typeface="Heiti SC Light"/>
              </a:rPr>
              <a:t>NSArray</a:t>
            </a:r>
            <a:r>
              <a:rPr lang="zh-TW" altLang="en-US" sz="2800" dirty="0">
                <a:latin typeface="Heiti SC Light"/>
                <a:ea typeface="Heiti SC Light"/>
                <a:cs typeface="Heiti SC Light"/>
              </a:rPr>
              <a:t>类似，我们可以用下标语法来对其进行访问，并且还可以决定它们之间的关系。不仅如此，它还拥有许多更强大的功能，包括排序、查找等等操作。</a:t>
            </a: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94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的基本使用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20688"/>
            <a:ext cx="8352928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一、</a:t>
            </a:r>
            <a:r>
              <a:rPr lang="en-US" altLang="zh-CN" sz="2800" dirty="0" err="1" smtClean="0">
                <a:latin typeface="Heiti SC Light"/>
                <a:ea typeface="Heiti SC Light"/>
                <a:cs typeface="Heiti SC Light"/>
              </a:rPr>
              <a:t>RLMRealmConfiguration</a:t>
            </a:r>
            <a:r>
              <a:rPr lang="en-US" altLang="zh-CN" sz="2800" dirty="0" smtClean="0">
                <a:latin typeface="Heiti SC Light"/>
                <a:ea typeface="Heiti SC Light"/>
                <a:cs typeface="Heiti SC Light"/>
              </a:rPr>
              <a:t>--</a:t>
            </a:r>
            <a:r>
              <a:rPr lang="zh-CN" altLang="en-US" sz="2800" dirty="0" smtClean="0">
                <a:latin typeface="Heiti SC Light"/>
                <a:ea typeface="Heiti SC Light"/>
                <a:cs typeface="Heiti SC Light"/>
              </a:rPr>
              <a:t>数据库配置</a:t>
            </a: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NSURL *</a:t>
            </a:r>
            <a:r>
              <a:rPr lang="en-US" sz="2800" dirty="0" err="1" smtClean="0"/>
              <a:t>fileURL</a:t>
            </a:r>
            <a:r>
              <a:rPr lang="en-US" sz="2800" dirty="0" smtClean="0"/>
              <a:t>		</a:t>
            </a:r>
            <a:r>
              <a:rPr lang="zh-CN" altLang="en-US" sz="2800" dirty="0" smtClean="0"/>
              <a:t>数据库路径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/>
              <a:t>NSString</a:t>
            </a:r>
            <a:r>
              <a:rPr lang="en-US" sz="2800" dirty="0"/>
              <a:t> *</a:t>
            </a:r>
            <a:r>
              <a:rPr lang="en-US" sz="2800" dirty="0" err="1" smtClean="0"/>
              <a:t>inMemoryIdentifier</a:t>
            </a:r>
            <a:r>
              <a:rPr lang="en-US" sz="2800" dirty="0" smtClean="0"/>
              <a:t>		</a:t>
            </a:r>
            <a:r>
              <a:rPr lang="zh-CN" altLang="en-US" sz="2800" dirty="0" smtClean="0"/>
              <a:t>内存数据库标识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/>
              <a:t>NSData</a:t>
            </a:r>
            <a:r>
              <a:rPr lang="en-US" sz="2800" dirty="0"/>
              <a:t> *</a:t>
            </a:r>
            <a:r>
              <a:rPr lang="en-US" sz="2800" dirty="0" err="1" smtClean="0"/>
              <a:t>encryptionKey</a:t>
            </a:r>
            <a:r>
              <a:rPr lang="en-US" sz="2800" dirty="0" smtClean="0"/>
              <a:t>		</a:t>
            </a:r>
            <a:r>
              <a:rPr lang="zh-CN" altLang="en-US" sz="2800" dirty="0" smtClean="0"/>
              <a:t>秘钥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BOOL </a:t>
            </a:r>
            <a:r>
              <a:rPr lang="en-US" sz="2800" dirty="0" err="1" smtClean="0"/>
              <a:t>readOnly</a:t>
            </a:r>
            <a:r>
              <a:rPr lang="en-US" sz="2800" dirty="0" smtClean="0"/>
              <a:t>		</a:t>
            </a:r>
            <a:r>
              <a:rPr lang="zh-CN" altLang="en-US" sz="2800" dirty="0" smtClean="0"/>
              <a:t>是否只读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uint64_t </a:t>
            </a:r>
            <a:r>
              <a:rPr lang="en-US" sz="2800" dirty="0" err="1" smtClean="0"/>
              <a:t>schemaVersion</a:t>
            </a:r>
            <a:r>
              <a:rPr lang="en-US" sz="2800" dirty="0" smtClean="0"/>
              <a:t>	</a:t>
            </a:r>
            <a:r>
              <a:rPr lang="zh-CN" altLang="en-US" sz="2800" dirty="0" smtClean="0"/>
              <a:t>数据库版本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/>
              <a:t>RLMMigrationBlock</a:t>
            </a:r>
            <a:r>
              <a:rPr lang="en-US" sz="2800" dirty="0"/>
              <a:t> </a:t>
            </a:r>
            <a:r>
              <a:rPr lang="en-US" sz="2800" dirty="0" err="1" smtClean="0"/>
              <a:t>migrationBlock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zh-CN" altLang="en-US" sz="2800" dirty="0" smtClean="0"/>
              <a:t>迁移</a:t>
            </a:r>
            <a:r>
              <a:rPr lang="en-US" altLang="zh-CN" sz="2800" dirty="0" smtClean="0"/>
              <a:t>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+ (</a:t>
            </a:r>
            <a:r>
              <a:rPr lang="en-US" sz="2800" dirty="0" err="1"/>
              <a:t>instancetype</a:t>
            </a:r>
            <a:r>
              <a:rPr lang="en-US" sz="2800" dirty="0"/>
              <a:t>)</a:t>
            </a:r>
            <a:r>
              <a:rPr lang="en-US" sz="2800" dirty="0" err="1" smtClean="0"/>
              <a:t>defaultConfiguration</a:t>
            </a:r>
            <a:r>
              <a:rPr lang="en-US" sz="2800" dirty="0"/>
              <a:t>	</a:t>
            </a:r>
            <a:r>
              <a:rPr lang="zh-CN" altLang="en-US" sz="2800" dirty="0" smtClean="0"/>
              <a:t>单例模式</a:t>
            </a:r>
            <a:endParaRPr lang="en-US" altLang="zh-CN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+ (void)</a:t>
            </a:r>
            <a:r>
              <a:rPr lang="en-US" sz="2800" dirty="0" err="1"/>
              <a:t>setDefaultConfiguration</a:t>
            </a:r>
            <a:r>
              <a:rPr lang="en-US" sz="2800" dirty="0"/>
              <a:t>:(</a:t>
            </a:r>
            <a:r>
              <a:rPr lang="en-US" sz="2800" dirty="0" err="1"/>
              <a:t>RLMRealmConfiguration</a:t>
            </a:r>
            <a:r>
              <a:rPr lang="en-US" sz="2800" dirty="0"/>
              <a:t> *)configuration</a:t>
            </a:r>
            <a:endParaRPr lang="en-US" sz="28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7348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/>
          <p:cNvSpPr/>
          <p:nvPr/>
        </p:nvSpPr>
        <p:spPr>
          <a:xfrm>
            <a:off x="395536" y="1196752"/>
            <a:ext cx="8491506" cy="4320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5116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</a:t>
            </a:r>
            <a:r>
              <a:rPr lang="en-US" altLang="zh-CN" sz="2400" dirty="0" smtClean="0">
                <a:solidFill>
                  <a:srgbClr val="FFFFFF"/>
                </a:solidFill>
              </a:rPr>
              <a:t>ealm</a:t>
            </a:r>
            <a:r>
              <a:rPr lang="zh-CN" altLang="en-US" sz="2400" dirty="0" smtClean="0">
                <a:solidFill>
                  <a:srgbClr val="FFFFFF"/>
                </a:solidFill>
              </a:rPr>
              <a:t>的基本使用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 descr="EC0F2FB4-984A-44A2-A4E7-96130EF1E7C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7"/>
            <a:ext cx="7848872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11483</TotalTime>
  <Words>1113</Words>
  <Application>Microsoft Macintosh PowerPoint</Application>
  <PresentationFormat>On-screen Show (4:3)</PresentationFormat>
  <Paragraphs>140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</vt:lpstr>
      <vt:lpstr>PowerPoint Presentation</vt:lpstr>
      <vt:lpstr>主要内容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上海盛大网络发展有限公司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Jason Bai</dc:creator>
  <cp:lastModifiedBy>SoulJa</cp:lastModifiedBy>
  <cp:revision>968</cp:revision>
  <dcterms:created xsi:type="dcterms:W3CDTF">2010-10-20T10:29:06Z</dcterms:created>
  <dcterms:modified xsi:type="dcterms:W3CDTF">2017-05-17T07:00:52Z</dcterms:modified>
</cp:coreProperties>
</file>