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4C7E7-E0A4-4ADA-B90B-7871AA407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Trabajo Final UML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DFEBD7-3F83-48DA-8C17-BED582DB1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Jonathan Hinestroza</a:t>
            </a:r>
          </a:p>
        </p:txBody>
      </p:sp>
    </p:spTree>
    <p:extLst>
      <p:ext uri="{BB962C8B-B14F-4D97-AF65-F5344CB8AC3E}">
        <p14:creationId xmlns:p14="http://schemas.microsoft.com/office/powerpoint/2010/main" val="183083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7533E-88AE-45D2-91EB-F46D1B99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Diagrama de actividad del estudiante</a:t>
            </a:r>
          </a:p>
        </p:txBody>
      </p:sp>
    </p:spTree>
    <p:extLst>
      <p:ext uri="{BB962C8B-B14F-4D97-AF65-F5344CB8AC3E}">
        <p14:creationId xmlns:p14="http://schemas.microsoft.com/office/powerpoint/2010/main" val="116319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B5C1A7-9922-4493-B9A8-1557054F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75" y="0"/>
            <a:ext cx="6563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7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67547-6FC7-403D-A00D-D090DBD1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Diagrama de componentes</a:t>
            </a:r>
            <a:br>
              <a:rPr lang="es-CO" dirty="0"/>
            </a:br>
            <a:r>
              <a:rPr lang="es-CO" dirty="0"/>
              <a:t>(en este caso son servicios)</a:t>
            </a:r>
          </a:p>
        </p:txBody>
      </p:sp>
    </p:spTree>
    <p:extLst>
      <p:ext uri="{BB962C8B-B14F-4D97-AF65-F5344CB8AC3E}">
        <p14:creationId xmlns:p14="http://schemas.microsoft.com/office/powerpoint/2010/main" val="333162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E2DA324-E03B-48CE-B13B-7A737C6C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73" y="322720"/>
            <a:ext cx="8430379" cy="61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5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242F3-BCD2-449F-81FB-5B2CC6A6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Diagrama de despliegue</a:t>
            </a:r>
          </a:p>
        </p:txBody>
      </p:sp>
    </p:spTree>
    <p:extLst>
      <p:ext uri="{BB962C8B-B14F-4D97-AF65-F5344CB8AC3E}">
        <p14:creationId xmlns:p14="http://schemas.microsoft.com/office/powerpoint/2010/main" val="180233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588CA4-82C4-492C-9464-F5A6FCBD5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88" y="238539"/>
            <a:ext cx="10124912" cy="61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7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CF90F-BA3E-438D-BECA-02A2185D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411389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3A1169-6AF2-412C-9DEA-BD58B981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4233"/>
            <a:ext cx="8989481" cy="631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0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55A87-4D26-4134-A65A-DC1FAB6E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Plataforma de formación en mecánica de motos con especialización en </a:t>
            </a:r>
            <a:r>
              <a:rPr lang="es-CO" dirty="0" err="1"/>
              <a:t>scooters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46BDAC7-06CB-421E-B40C-741C6B1C9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404" y="2249488"/>
            <a:ext cx="5350018" cy="3541712"/>
          </a:xfrm>
        </p:spPr>
      </p:pic>
    </p:spTree>
    <p:extLst>
      <p:ext uri="{BB962C8B-B14F-4D97-AF65-F5344CB8AC3E}">
        <p14:creationId xmlns:p14="http://schemas.microsoft.com/office/powerpoint/2010/main" val="35123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A69EE-CBEB-48D0-BCEF-8E3E4B75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Requisitos funcionales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D1EC07F1-F6AE-486C-B7B7-71DAFD696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339511"/>
              </p:ext>
            </p:extLst>
          </p:nvPr>
        </p:nvGraphicFramePr>
        <p:xfrm>
          <a:off x="1141413" y="2249488"/>
          <a:ext cx="9906000" cy="411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4402517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5145117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854101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1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Requisitos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1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Patrón Arquitectonico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29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Autenticacion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Arquitectura orientada a servicios (SOA)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938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Autorización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Arquitectura orientada a servicios (SOA)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207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Asignacion de cursos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BCE (Boundary Control Entity)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87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 y recepcion de archivos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Arquitectura orientada a servicios (SOA)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156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Operaciones CRUD (Create, Read, Update, Delete)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BCE (Boundary Control Entity)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378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Importación de data desde archivos externos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Tuberias y filtros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05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Exportación de data desde archivos externos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Tuberias y filtros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928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Envió y recepción de datos de acuerdo a un modelo definido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Arquitectura orientada a servicios (SOA)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701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Interconexión entre componentes -Servicios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Arquitetura orientada a </a:t>
                      </a:r>
                      <a:r>
                        <a:rPr lang="pt-BR" sz="12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servícios</a:t>
                      </a:r>
                      <a:r>
                        <a:rPr lang="pt-BR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(SOA)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7629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Abtracción se sitemas de bases de datos relacionales y no relacionales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BCE (</a:t>
                      </a:r>
                      <a:r>
                        <a:rPr lang="es-CO" sz="12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  <a:r>
                        <a:rPr lang="es-CO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Control </a:t>
                      </a:r>
                      <a:r>
                        <a:rPr lang="es-CO" sz="12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</a:t>
                      </a:r>
                      <a:r>
                        <a:rPr lang="es-CO" sz="12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89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14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37E4A-9E02-4396-8FBA-9E48F19A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0512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CO" sz="4400" dirty="0"/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33231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6C1BB9-D3B6-44D8-A817-DDEEFE75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27" y="357809"/>
            <a:ext cx="9197008" cy="63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B7F6-6EFB-41DA-BAD8-6E613482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Diagrama de secuencia del administrador de registros de cursos</a:t>
            </a:r>
          </a:p>
        </p:txBody>
      </p:sp>
    </p:spTree>
    <p:extLst>
      <p:ext uri="{BB962C8B-B14F-4D97-AF65-F5344CB8AC3E}">
        <p14:creationId xmlns:p14="http://schemas.microsoft.com/office/powerpoint/2010/main" val="215760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C245EF-E4B2-4638-B44B-8CCE1306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65" y="365074"/>
            <a:ext cx="9872869" cy="612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0F027-3BB9-4493-9EAD-D4D2C53E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s-CO" dirty="0"/>
              <a:t>Diagrama de actividad del administrador</a:t>
            </a:r>
          </a:p>
        </p:txBody>
      </p:sp>
    </p:spTree>
    <p:extLst>
      <p:ext uri="{BB962C8B-B14F-4D97-AF65-F5344CB8AC3E}">
        <p14:creationId xmlns:p14="http://schemas.microsoft.com/office/powerpoint/2010/main" val="404781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682A0D-62F2-4E8E-9EE2-8C0D1513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9" y="37626"/>
            <a:ext cx="6944138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54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793</TotalTime>
  <Words>192</Words>
  <Application>Microsoft Office PowerPoint</Application>
  <PresentationFormat>Panorámica</PresentationFormat>
  <Paragraphs>44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Circuito</vt:lpstr>
      <vt:lpstr>Trabajo Final UML</vt:lpstr>
      <vt:lpstr>Plataforma de formación en mecánica de motos con especialización en scooters</vt:lpstr>
      <vt:lpstr>Requisitos funcionales</vt:lpstr>
      <vt:lpstr>Diagrama de casos de uso</vt:lpstr>
      <vt:lpstr>Presentación de PowerPoint</vt:lpstr>
      <vt:lpstr>Diagrama de secuencia del administrador de registros de cursos</vt:lpstr>
      <vt:lpstr>Presentación de PowerPoint</vt:lpstr>
      <vt:lpstr>Diagrama de actividad del administrador</vt:lpstr>
      <vt:lpstr>Presentación de PowerPoint</vt:lpstr>
      <vt:lpstr>Diagrama de actividad del estudiante</vt:lpstr>
      <vt:lpstr>Presentación de PowerPoint</vt:lpstr>
      <vt:lpstr>Diagrama de componentes (en este caso son servicios)</vt:lpstr>
      <vt:lpstr>Presentación de PowerPoint</vt:lpstr>
      <vt:lpstr>Diagrama de despliegue</vt:lpstr>
      <vt:lpstr>Presentación de PowerPoint</vt:lpstr>
      <vt:lpstr>Diagrama de clases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</dc:title>
  <dc:creator>jonathanh87</dc:creator>
  <cp:lastModifiedBy>jonathanh87</cp:lastModifiedBy>
  <cp:revision>13</cp:revision>
  <dcterms:created xsi:type="dcterms:W3CDTF">2020-06-23T15:44:00Z</dcterms:created>
  <dcterms:modified xsi:type="dcterms:W3CDTF">2020-06-24T04:57:14Z</dcterms:modified>
</cp:coreProperties>
</file>