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84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92" r:id="rId17"/>
    <p:sldId id="271" r:id="rId18"/>
    <p:sldId id="280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1" r:id="rId28"/>
    <p:sldId id="282" r:id="rId29"/>
    <p:sldId id="283" r:id="rId30"/>
    <p:sldId id="285" r:id="rId31"/>
    <p:sldId id="286" r:id="rId32"/>
    <p:sldId id="288" r:id="rId33"/>
    <p:sldId id="287" r:id="rId34"/>
    <p:sldId id="289" r:id="rId35"/>
    <p:sldId id="290" r:id="rId36"/>
    <p:sldId id="291" r:id="rId37"/>
    <p:sldId id="293" r:id="rId38"/>
    <p:sldId id="294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1406686-EFA1-4ACA-ACE8-CC8FBE700372}">
          <p14:sldIdLst>
            <p14:sldId id="256"/>
            <p14:sldId id="284"/>
          </p14:sldIdLst>
        </p14:section>
        <p14:section name="Functions" id="{4E7AAA89-75BF-435A-BB3B-E6BA2B0C8CBC}">
          <p14:sldIdLst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92"/>
          </p14:sldIdLst>
        </p14:section>
        <p14:section name="Customisation" id="{6BF95BC8-9646-44D4-BBB6-969F1F146360}">
          <p14:sldIdLst>
            <p14:sldId id="271"/>
            <p14:sldId id="280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Stats" id="{E7CA280A-5412-434C-8D0F-DDD453CECBF4}">
          <p14:sldIdLst>
            <p14:sldId id="281"/>
            <p14:sldId id="282"/>
            <p14:sldId id="283"/>
            <p14:sldId id="285"/>
            <p14:sldId id="286"/>
          </p14:sldIdLst>
        </p14:section>
        <p14:section name="Game Loop" id="{D72A1166-E78F-472A-9FDD-DF488D501C24}">
          <p14:sldIdLst>
            <p14:sldId id="288"/>
            <p14:sldId id="287"/>
            <p14:sldId id="289"/>
            <p14:sldId id="290"/>
            <p14:sldId id="291"/>
          </p14:sldIdLst>
        </p14:section>
        <p14:section name="The END" id="{DF50F8DC-2406-4973-B112-2F7A60FA2DFE}">
          <p14:sldIdLst>
            <p14:sldId id="293"/>
            <p14:sldId id="29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85D1"/>
    <a:srgbClr val="53AFF1"/>
    <a:srgbClr val="D7AF4C"/>
    <a:srgbClr val="3AB0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4/25/2024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986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749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5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142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919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36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981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8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46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00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639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4/25/2024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45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7A0460-6F8F-085C-F6C9-89ECF3FBF4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2614" y="1625608"/>
            <a:ext cx="4655719" cy="27221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AU" sz="6200"/>
              <a:t>CAT Assessment 2024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D24C5-8298-2280-27B6-65C7BCB2B2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2614" y="4466845"/>
            <a:ext cx="4655719" cy="882904"/>
          </a:xfrm>
        </p:spPr>
        <p:txBody>
          <a:bodyPr>
            <a:normAutofit/>
          </a:bodyPr>
          <a:lstStyle/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753127-0B9F-7CD4-7740-C60EC1E0FA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99" r="10110" b="-1"/>
          <a:stretch/>
        </p:blipFill>
        <p:spPr>
          <a:xfrm>
            <a:off x="20" y="10"/>
            <a:ext cx="6038037" cy="6857990"/>
          </a:xfrm>
          <a:prstGeom prst="rect">
            <a:avLst/>
          </a:prstGeom>
        </p:spPr>
      </p:pic>
      <p:sp>
        <p:nvSpPr>
          <p:cNvPr id="11" name="Cross 10">
            <a:extLst>
              <a:ext uri="{FF2B5EF4-FFF2-40B4-BE49-F238E27FC236}">
                <a16:creationId xmlns:a16="http://schemas.microsoft.com/office/drawing/2014/main" id="{12E8ED90-6D42-AE40-963A-3924EE207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30625" y="562356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63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96544-34E6-8503-1CF9-0F90800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Midpoint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B2124-D184-B874-04CE-664636A5721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Function to find the midpoint</a:t>
            </a:r>
          </a:p>
          <a:p>
            <a:r>
              <a:rPr lang="en-AU" dirty="0"/>
              <a:t>Averages both x values and both y values</a:t>
            </a:r>
          </a:p>
          <a:p>
            <a:r>
              <a:rPr lang="en-AU" dirty="0"/>
              <a:t>Returns as a list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D20765-A06D-E794-7DDE-84CCF285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478" y="3892876"/>
            <a:ext cx="7139971" cy="163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724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2B216-EE7F-6288-13F0-B18595CF2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Gradient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3A5A2-1C88-A6A8-F5EB-628C7E98FD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Function to find gradient</a:t>
            </a:r>
          </a:p>
          <a:p>
            <a:r>
              <a:rPr lang="en-AU" dirty="0"/>
              <a:t>Uses rise over run</a:t>
            </a:r>
          </a:p>
          <a:p>
            <a:r>
              <a:rPr lang="en-AU" dirty="0"/>
              <a:t>If the x values are the same then it is an undefined gradient</a:t>
            </a:r>
          </a:p>
          <a:p>
            <a:r>
              <a:rPr lang="en-AU" dirty="0"/>
              <a:t>Rounds it to one decimal place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F024E2-13D6-C06F-901D-0901285ED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754" y="3040790"/>
            <a:ext cx="6076602" cy="233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688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6DB0B-FE1C-7B96-E59B-38F43D15B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printstats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270EA-0297-0F51-470A-0A4C84D641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Function to print name and coords</a:t>
            </a:r>
          </a:p>
          <a:p>
            <a:r>
              <a:rPr lang="en-AU" dirty="0"/>
              <a:t>Intakes the dictionary</a:t>
            </a:r>
          </a:p>
          <a:p>
            <a:r>
              <a:rPr lang="en-AU" dirty="0"/>
              <a:t>Uses </a:t>
            </a:r>
            <a:r>
              <a:rPr lang="en-AU" dirty="0" err="1"/>
              <a:t>slowprint</a:t>
            </a:r>
            <a:endParaRPr lang="en-AU" dirty="0"/>
          </a:p>
          <a:p>
            <a:r>
              <a:rPr lang="en-AU" dirty="0"/>
              <a:t>Prints using f strings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475817-DF21-43B8-99DA-4AA0C076B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171" y="4990611"/>
            <a:ext cx="9993120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518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663DC-EC22-533B-2219-05078891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moveplayer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1397B-D0F2-5DEF-DE90-1C24C4E2BDB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First section is to find the triple</a:t>
            </a:r>
          </a:p>
          <a:p>
            <a:r>
              <a:rPr lang="en-AU" dirty="0"/>
              <a:t>Second section edits the dictionary</a:t>
            </a:r>
          </a:p>
          <a:p>
            <a:r>
              <a:rPr lang="en-AU" dirty="0"/>
              <a:t>If the triple is not found then it will continue subtracting by one until it is valid</a:t>
            </a:r>
          </a:p>
          <a:p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5A32BF-1650-5BC3-06C4-814185A9FC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188"/>
          <a:stretch/>
        </p:blipFill>
        <p:spPr>
          <a:xfrm>
            <a:off x="6591039" y="444541"/>
            <a:ext cx="4270250" cy="596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811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F291BE0-7A7E-D04F-974F-9F4577FB2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BD33FF1F-6094-0B4A-A3E4-6B0D9283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8A6D9C-C7A5-414B-8CB7-E31470D7D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8DD81B-D7D8-9129-7E46-83B8B7F3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3609983" cy="14465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checkwin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3DE57-AA43-ACB3-8634-6206D92E57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50" y="2691638"/>
            <a:ext cx="3609983" cy="3188586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r>
              <a:rPr lang="en-US" dirty="0"/>
              <a:t>Function to check for winner</a:t>
            </a:r>
          </a:p>
          <a:p>
            <a:r>
              <a:rPr lang="en-US" dirty="0"/>
              <a:t>Intakes dictionaries, buffer and last move</a:t>
            </a:r>
          </a:p>
          <a:p>
            <a:r>
              <a:rPr lang="en-US" dirty="0"/>
              <a:t>Uses distance</a:t>
            </a:r>
          </a:p>
          <a:p>
            <a:r>
              <a:rPr lang="en-US" dirty="0"/>
              <a:t>Checks if distance is between two places is less than the buffer</a:t>
            </a:r>
          </a:p>
          <a:p>
            <a:r>
              <a:rPr lang="en-US" dirty="0"/>
              <a:t>Prints congratulations and returns true if wins, else returns false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C7AE4F-7762-3B29-1C8E-4826E0AF0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688" y="1947470"/>
            <a:ext cx="6518645" cy="3226729"/>
          </a:xfrm>
          <a:prstGeom prst="rect">
            <a:avLst/>
          </a:prstGeom>
        </p:spPr>
      </p:pic>
      <p:sp>
        <p:nvSpPr>
          <p:cNvPr id="19" name="Cross 18">
            <a:extLst>
              <a:ext uri="{FF2B5EF4-FFF2-40B4-BE49-F238E27FC236}">
                <a16:creationId xmlns:a16="http://schemas.microsoft.com/office/drawing/2014/main" id="{BE50E7BE-734F-224D-B03E-074DE1D12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7667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33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82698-A06F-E04C-8EB5-54491F8A5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Inputcheck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052F4-6216-6A11-6987-6AECD27F02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Checks player input for move</a:t>
            </a:r>
          </a:p>
          <a:p>
            <a:r>
              <a:rPr lang="en-AU" dirty="0"/>
              <a:t>Uses a while True loop, also uses try and except to catch errors</a:t>
            </a:r>
          </a:p>
          <a:p>
            <a:r>
              <a:rPr lang="en-AU" dirty="0"/>
              <a:t>Returns distance and direction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55CF6E-8AEF-4BE0-396C-CCB6A105E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898" y="1491507"/>
            <a:ext cx="5382636" cy="387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018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78450-61D5-5E7E-76E2-210AABC47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Mr </a:t>
            </a:r>
            <a:r>
              <a:rPr lang="en-AU" dirty="0" err="1"/>
              <a:t>Kigodi’s</a:t>
            </a:r>
            <a:r>
              <a:rPr lang="en-AU" dirty="0"/>
              <a:t>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1A0D4-6A2E-85E9-4195-F4C78302A7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2" y="2691637"/>
            <a:ext cx="3995738" cy="3189733"/>
          </a:xfrm>
        </p:spPr>
        <p:txBody>
          <a:bodyPr/>
          <a:lstStyle/>
          <a:p>
            <a:r>
              <a:rPr lang="en-AU" dirty="0"/>
              <a:t>The functions that Mr </a:t>
            </a:r>
            <a:r>
              <a:rPr lang="en-AU" dirty="0" err="1"/>
              <a:t>Kigodi</a:t>
            </a:r>
            <a:r>
              <a:rPr lang="en-AU" dirty="0"/>
              <a:t> gave us</a:t>
            </a:r>
          </a:p>
          <a:p>
            <a:r>
              <a:rPr lang="en-AU" dirty="0" err="1"/>
              <a:t>App_surf_update</a:t>
            </a:r>
            <a:r>
              <a:rPr lang="en-AU" dirty="0"/>
              <a:t> now includes the buffer and the </a:t>
            </a:r>
            <a:r>
              <a:rPr lang="en-AU" dirty="0" err="1"/>
              <a:t>npc</a:t>
            </a:r>
            <a:endParaRPr lang="en-AU" dirty="0"/>
          </a:p>
          <a:p>
            <a:r>
              <a:rPr lang="en-AU" dirty="0" err="1"/>
              <a:t>Initialise_entities</a:t>
            </a:r>
            <a:r>
              <a:rPr lang="en-AU" dirty="0"/>
              <a:t> only  changes </a:t>
            </a:r>
            <a:r>
              <a:rPr lang="en-AU" dirty="0" err="1"/>
              <a:t>pygame</a:t>
            </a:r>
            <a:r>
              <a:rPr lang="en-AU" dirty="0"/>
              <a:t> coords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9A1D4E-58AC-CC76-C9FC-B8A5C2202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503" y="1833680"/>
            <a:ext cx="6748076" cy="404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299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wireframe of a city&#10;&#10;Description automatically generated">
            <a:extLst>
              <a:ext uri="{FF2B5EF4-FFF2-40B4-BE49-F238E27FC236}">
                <a16:creationId xmlns:a16="http://schemas.microsoft.com/office/drawing/2014/main" id="{03D03454-C9DA-7D8B-4979-D4651A28C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t="316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">
            <a:extLst>
              <a:ext uri="{FF2B5EF4-FFF2-40B4-BE49-F238E27FC236}">
                <a16:creationId xmlns:a16="http://schemas.microsoft.com/office/drawing/2014/main" id="{86E439A5-A7E3-5047-A686-06C27A818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96772"/>
            <a:ext cx="11626840" cy="2374362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19408" y="2798169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DFFE4C-590B-3744-3221-E6EA16DA5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326" y="1344273"/>
            <a:ext cx="8037575" cy="1453896"/>
          </a:xfrm>
        </p:spPr>
        <p:txBody>
          <a:bodyPr>
            <a:normAutofit/>
          </a:bodyPr>
          <a:lstStyle/>
          <a:p>
            <a:r>
              <a:rPr lang="en-AU" dirty="0"/>
              <a:t>Customisation</a:t>
            </a:r>
          </a:p>
        </p:txBody>
      </p:sp>
    </p:spTree>
    <p:extLst>
      <p:ext uri="{BB962C8B-B14F-4D97-AF65-F5344CB8AC3E}">
        <p14:creationId xmlns:p14="http://schemas.microsoft.com/office/powerpoint/2010/main" val="23802713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5D740-5CE2-69EE-FF7A-0F393BC36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Some things for the customisation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F313E-80FD-145B-0D88-4B6DF47F0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640" y="2298348"/>
            <a:ext cx="8267296" cy="3188586"/>
          </a:xfrm>
        </p:spPr>
        <p:txBody>
          <a:bodyPr/>
          <a:lstStyle/>
          <a:p>
            <a:r>
              <a:rPr lang="en-AU" dirty="0"/>
              <a:t>These are variables and lists for customisation</a:t>
            </a:r>
          </a:p>
          <a:p>
            <a:r>
              <a:rPr lang="en-AU" dirty="0"/>
              <a:t>They are also the defaults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69439A-A429-54A2-FC17-ED7DB9EF4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97" y="3601174"/>
            <a:ext cx="11307753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243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23EB5-011D-3F78-3856-2E31411D1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Planesize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1EC2F-E7A8-E3C9-E8C5-08EDA47ED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Changes size of plane</a:t>
            </a:r>
          </a:p>
          <a:p>
            <a:r>
              <a:rPr lang="en-AU" dirty="0"/>
              <a:t>Uses try and except</a:t>
            </a:r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7000CA-DF5C-E924-70A7-239961B83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846" y="4206730"/>
            <a:ext cx="8907118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761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91069-AE1F-B4FA-E0A8-64904E2EC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Imports and </a:t>
            </a:r>
            <a:r>
              <a:rPr lang="en-AU" dirty="0" err="1"/>
              <a:t>Inits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BB7C6-11B6-A442-8F09-E4EF995F4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Random is used to generate coords</a:t>
            </a:r>
          </a:p>
          <a:p>
            <a:r>
              <a:rPr lang="en-AU" dirty="0" err="1"/>
              <a:t>Pygame</a:t>
            </a:r>
            <a:r>
              <a:rPr lang="en-AU" dirty="0"/>
              <a:t> is used for visuals and music</a:t>
            </a:r>
          </a:p>
          <a:p>
            <a:r>
              <a:rPr lang="en-AU" dirty="0"/>
              <a:t>Time is used for </a:t>
            </a:r>
            <a:r>
              <a:rPr lang="en-AU" dirty="0" err="1"/>
              <a:t>time.sleep</a:t>
            </a:r>
            <a:endParaRPr lang="en-AU" dirty="0"/>
          </a:p>
          <a:p>
            <a:r>
              <a:rPr lang="en-AU" dirty="0"/>
              <a:t>Sys is used to exit</a:t>
            </a:r>
          </a:p>
          <a:p>
            <a:r>
              <a:rPr lang="en-AU" dirty="0" err="1"/>
              <a:t>Termcolor</a:t>
            </a:r>
            <a:r>
              <a:rPr lang="en-AU" dirty="0"/>
              <a:t> is used to print coloured text</a:t>
            </a:r>
          </a:p>
          <a:p>
            <a:r>
              <a:rPr lang="en-AU" dirty="0" err="1"/>
              <a:t>Pygame.mixer</a:t>
            </a:r>
            <a:r>
              <a:rPr lang="en-AU" dirty="0"/>
              <a:t> is used to play music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BE30D3-6A2F-2A9B-34FB-89A3CF213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701" y="1644269"/>
            <a:ext cx="5559097" cy="2217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468758-6951-3B52-5C69-EE0BD3908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685" y="4483084"/>
            <a:ext cx="4883612" cy="117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987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2DA9D-57A1-33A9-9891-4AC45391B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Playercolour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68292-2F7F-1AA6-1CFC-2F9CFCB9F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Changes colour of players</a:t>
            </a:r>
          </a:p>
          <a:p>
            <a:r>
              <a:rPr lang="en-AU" dirty="0"/>
              <a:t>Has separate branches for each player</a:t>
            </a:r>
          </a:p>
          <a:p>
            <a:r>
              <a:rPr lang="en-AU" dirty="0"/>
              <a:t>Prints colour list</a:t>
            </a:r>
          </a:p>
          <a:p>
            <a:r>
              <a:rPr lang="en-AU" dirty="0"/>
              <a:t>(The list is too big to</a:t>
            </a:r>
          </a:p>
          <a:p>
            <a:pPr marL="0" indent="0">
              <a:buNone/>
            </a:pPr>
            <a:r>
              <a:rPr lang="en-AU" dirty="0"/>
              <a:t>fit on the page)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3AC266-17AB-7701-A10C-49544DDF2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599" y="3855622"/>
            <a:ext cx="6813395" cy="271353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98C145-F817-826F-125B-75AF7D8B4CF4}"/>
              </a:ext>
            </a:extLst>
          </p:cNvPr>
          <p:cNvCxnSpPr/>
          <p:nvPr/>
        </p:nvCxnSpPr>
        <p:spPr>
          <a:xfrm flipV="1">
            <a:off x="2765502" y="4482790"/>
            <a:ext cx="1103971" cy="501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7908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09B25-1F23-24A8-C27F-0E59F7FDA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Togglenpc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57DD-8691-C931-F311-B02EB2DAB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Toggles the </a:t>
            </a:r>
            <a:r>
              <a:rPr lang="en-AU" dirty="0" err="1"/>
              <a:t>npc</a:t>
            </a:r>
            <a:endParaRPr lang="en-AU" dirty="0"/>
          </a:p>
          <a:p>
            <a:r>
              <a:rPr lang="en-AU" dirty="0"/>
              <a:t>Prints out the status</a:t>
            </a:r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BECFEC-FC41-549F-2BDD-48D4CA31A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612" y="2691638"/>
            <a:ext cx="7264576" cy="219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38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116EEE-07A4-16FB-C606-42A61E177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05" y="1625608"/>
            <a:ext cx="3377643" cy="27221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spc="-15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88C39-0474-63AD-A2B8-C845EF81D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105" y="4466845"/>
            <a:ext cx="3377643" cy="88290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/>
              <a:t>Prints rules of the game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9FDF4D-3DFA-A4AB-07A4-BD9DDBF41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682" y="2375625"/>
            <a:ext cx="6518652" cy="2370419"/>
          </a:xfrm>
          <a:prstGeom prst="rect">
            <a:avLst/>
          </a:prstGeom>
        </p:spPr>
      </p:pic>
      <p:sp>
        <p:nvSpPr>
          <p:cNvPr id="20" name="Cross 19">
            <a:extLst>
              <a:ext uri="{FF2B5EF4-FFF2-40B4-BE49-F238E27FC236}">
                <a16:creationId xmlns:a16="http://schemas.microsoft.com/office/drawing/2014/main" id="{9BA6F386-E5BF-4C49-AC0B-6772CD313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74749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063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8A6571-CE9D-B2A4-CF2A-962F6A2E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3609983" cy="1446550"/>
          </a:xfrm>
        </p:spPr>
        <p:txBody>
          <a:bodyPr>
            <a:normAutofit/>
          </a:bodyPr>
          <a:lstStyle/>
          <a:p>
            <a:r>
              <a:rPr lang="en-AU" dirty="0" err="1"/>
              <a:t>printsettings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CFF2F-E30E-7448-48FB-F9383B1E1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3609983" cy="3188586"/>
          </a:xfrm>
        </p:spPr>
        <p:txBody>
          <a:bodyPr>
            <a:normAutofit/>
          </a:bodyPr>
          <a:lstStyle/>
          <a:p>
            <a:r>
              <a:rPr lang="en-AU" dirty="0"/>
              <a:t>Prints all the settings</a:t>
            </a:r>
          </a:p>
          <a:p>
            <a:r>
              <a:rPr lang="en-AU" dirty="0"/>
              <a:t>Uses f strings</a:t>
            </a:r>
          </a:p>
          <a:p>
            <a:r>
              <a:rPr lang="en-AU" dirty="0"/>
              <a:t>I had to use #ignore because it kept breaking</a:t>
            </a:r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79B4CC14-095F-CFE0-03FB-CB4CCC13E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688" y="2599335"/>
            <a:ext cx="6518645" cy="1923000"/>
          </a:xfrm>
          <a:prstGeom prst="rect">
            <a:avLst/>
          </a:prstGeom>
        </p:spPr>
      </p:pic>
      <p:sp>
        <p:nvSpPr>
          <p:cNvPr id="12" name="Cross 11">
            <a:extLst>
              <a:ext uri="{FF2B5EF4-FFF2-40B4-BE49-F238E27FC236}">
                <a16:creationId xmlns:a16="http://schemas.microsoft.com/office/drawing/2014/main" id="{BE50E7BE-734F-224D-B03E-074DE1D12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7667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642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4733C-C724-0AA0-06C7-1CD13DA7B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music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DE418-D432-C032-1CA7-0F884E6BF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Selects a music track</a:t>
            </a:r>
          </a:p>
          <a:p>
            <a:r>
              <a:rPr lang="en-AU" dirty="0"/>
              <a:t>Loads in start function</a:t>
            </a:r>
          </a:p>
          <a:p>
            <a:r>
              <a:rPr lang="en-AU" dirty="0"/>
              <a:t>Uses .wav files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874E5E-8E6F-EF9F-922B-DA2DFCFCF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235" y="2691638"/>
            <a:ext cx="6982799" cy="15718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2EC4AA-6DA1-C82A-230E-2F3740539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514" y="4263482"/>
            <a:ext cx="1574256" cy="23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4189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3BD9E-B311-D308-34A0-6B1A59840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buffersize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22F01-B5F4-6E42-142B-CA8B6C4BB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Changes the size of the buffer</a:t>
            </a:r>
          </a:p>
          <a:p>
            <a:r>
              <a:rPr lang="en-AU" dirty="0"/>
              <a:t>Can be any size (yes you can make it</a:t>
            </a:r>
          </a:p>
          <a:p>
            <a:pPr marL="0" indent="0">
              <a:buNone/>
            </a:pPr>
            <a:r>
              <a:rPr lang="en-AU" dirty="0"/>
              <a:t>bigger than the plane)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B0C2C4-AC12-574F-CB16-86B5197C4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996886"/>
            <a:ext cx="5515745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7913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E873A-7FC9-6D2A-01CA-6A1EE6244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4CABF-D2FF-1962-F449-B16801582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Loads the songs from music</a:t>
            </a:r>
          </a:p>
          <a:p>
            <a:r>
              <a:rPr lang="en-AU" dirty="0"/>
              <a:t>Starts the game/breaks the function loop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CEF04C-93F0-B42A-CFCC-14CC72749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418" y="1657543"/>
            <a:ext cx="4099915" cy="412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8729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wireframe of a city&#10;&#10;Description automatically generated">
            <a:extLst>
              <a:ext uri="{FF2B5EF4-FFF2-40B4-BE49-F238E27FC236}">
                <a16:creationId xmlns:a16="http://schemas.microsoft.com/office/drawing/2014/main" id="{03D03454-C9DA-7D8B-4979-D4651A28C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t="316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">
            <a:extLst>
              <a:ext uri="{FF2B5EF4-FFF2-40B4-BE49-F238E27FC236}">
                <a16:creationId xmlns:a16="http://schemas.microsoft.com/office/drawing/2014/main" id="{86E439A5-A7E3-5047-A686-06C27A818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96772"/>
            <a:ext cx="11626840" cy="2374362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19408" y="2798169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DFFE4C-590B-3744-3221-E6EA16DA5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326" y="1344273"/>
            <a:ext cx="8037575" cy="1453896"/>
          </a:xfrm>
        </p:spPr>
        <p:txBody>
          <a:bodyPr>
            <a:normAutofit/>
          </a:bodyPr>
          <a:lstStyle/>
          <a:p>
            <a:r>
              <a:rPr lang="en-AU" dirty="0"/>
              <a:t>Stats</a:t>
            </a:r>
          </a:p>
        </p:txBody>
      </p:sp>
    </p:spTree>
    <p:extLst>
      <p:ext uri="{BB962C8B-B14F-4D97-AF65-F5344CB8AC3E}">
        <p14:creationId xmlns:p14="http://schemas.microsoft.com/office/powerpoint/2010/main" val="3052965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BE50E7BE-734F-224D-B03E-074DE1D12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7667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58A171-8AFF-145F-AD7A-46B303940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6886726" cy="1446550"/>
          </a:xfrm>
        </p:spPr>
        <p:txBody>
          <a:bodyPr>
            <a:normAutofit/>
          </a:bodyPr>
          <a:lstStyle/>
          <a:p>
            <a:r>
              <a:rPr lang="en-AU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853AC-6B18-41A4-DC7E-28F12775B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6886726" cy="3188586"/>
          </a:xfrm>
        </p:spPr>
        <p:txBody>
          <a:bodyPr>
            <a:normAutofit/>
          </a:bodyPr>
          <a:lstStyle/>
          <a:p>
            <a:r>
              <a:rPr lang="en-AU" dirty="0"/>
              <a:t>4 dictionaries</a:t>
            </a:r>
          </a:p>
          <a:p>
            <a:r>
              <a:rPr lang="en-AU" dirty="0"/>
              <a:t>One for player one, two, destination and </a:t>
            </a:r>
            <a:r>
              <a:rPr lang="en-AU" dirty="0" err="1"/>
              <a:t>npc</a:t>
            </a:r>
            <a:endParaRPr lang="en-AU" dirty="0"/>
          </a:p>
          <a:p>
            <a:r>
              <a:rPr lang="en-AU" dirty="0"/>
              <a:t>Destination doesn’t have a number</a:t>
            </a:r>
          </a:p>
          <a:p>
            <a:r>
              <a:rPr lang="en-AU" dirty="0" err="1"/>
              <a:t>Npc</a:t>
            </a:r>
            <a:r>
              <a:rPr lang="en-AU" dirty="0"/>
              <a:t> also has Toggle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A666E6-5437-747A-50D4-354B063DF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5289" y="1497220"/>
            <a:ext cx="2053297" cy="412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7355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64A13-1C37-25F9-22EC-4CDA0608C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Triples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3B88B-4F1C-81C2-8B4E-EECA21235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1</a:t>
            </a:r>
            <a:r>
              <a:rPr lang="en-AU" baseline="30000" dirty="0"/>
              <a:t>st</a:t>
            </a:r>
            <a:r>
              <a:rPr lang="en-AU" dirty="0"/>
              <a:t> number is length</a:t>
            </a:r>
          </a:p>
          <a:p>
            <a:r>
              <a:rPr lang="en-AU" dirty="0"/>
              <a:t>2</a:t>
            </a:r>
            <a:r>
              <a:rPr lang="en-AU" baseline="30000" dirty="0"/>
              <a:t>nd</a:t>
            </a:r>
            <a:r>
              <a:rPr lang="en-AU" dirty="0"/>
              <a:t> number is the width</a:t>
            </a:r>
          </a:p>
          <a:p>
            <a:r>
              <a:rPr lang="en-AU" dirty="0"/>
              <a:t>3</a:t>
            </a:r>
            <a:r>
              <a:rPr lang="en-AU" baseline="30000" dirty="0"/>
              <a:t>rd</a:t>
            </a:r>
            <a:r>
              <a:rPr lang="en-AU" dirty="0"/>
              <a:t> number is the hypotenuse</a:t>
            </a:r>
          </a:p>
          <a:p>
            <a:r>
              <a:rPr lang="en-AU" dirty="0"/>
              <a:t>This is imported to my main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F0A009-40DA-80BC-C260-A1E91B9CD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073" y="1395010"/>
            <a:ext cx="5334744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237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39A344-552F-4C5E-E80E-C8352A0830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655" b="684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">
            <a:extLst>
              <a:ext uri="{FF2B5EF4-FFF2-40B4-BE49-F238E27FC236}">
                <a16:creationId xmlns:a16="http://schemas.microsoft.com/office/drawing/2014/main" id="{53C4D10E-16D3-5D49-A995-1FD27619A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0549940" cy="6858000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ED3D65-E2B4-E96E-1919-C71A3F479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05" y="1625608"/>
            <a:ext cx="6696951" cy="27221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spc="-15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23408676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E29E2-A4B8-68CE-80EF-BEE0F6ECC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Maths (hooray…)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B3560-5CC9-0793-E180-35D78F166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4385991" cy="3188586"/>
          </a:xfrm>
        </p:spPr>
        <p:txBody>
          <a:bodyPr/>
          <a:lstStyle/>
          <a:p>
            <a:r>
              <a:rPr lang="en-AU" dirty="0"/>
              <a:t>Uses most of my functions</a:t>
            </a:r>
          </a:p>
          <a:p>
            <a:r>
              <a:rPr lang="en-AU" dirty="0"/>
              <a:t>Calculates distance, gradient and midpoint of all players</a:t>
            </a:r>
          </a:p>
          <a:p>
            <a:r>
              <a:rPr lang="en-AU" dirty="0"/>
              <a:t>Turns midpoint coords into a string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052CA8-4FB3-2732-C163-60F7F15ED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1863" y="1825673"/>
            <a:ext cx="6160231" cy="476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5234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40BE5-C09A-8934-E24E-16E2F8BEC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Printing Stats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0CF35-A6CF-44C6-B37A-C6B0653C4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Printing stats is not </a:t>
            </a:r>
          </a:p>
          <a:p>
            <a:pPr marL="0" indent="0">
              <a:buNone/>
            </a:pPr>
            <a:r>
              <a:rPr lang="en-AU" dirty="0"/>
              <a:t>compulsory in my code as </a:t>
            </a:r>
          </a:p>
          <a:p>
            <a:pPr marL="0" indent="0">
              <a:buNone/>
            </a:pPr>
            <a:r>
              <a:rPr lang="en-AU" dirty="0"/>
              <a:t>there is a lot to print</a:t>
            </a:r>
          </a:p>
          <a:p>
            <a:r>
              <a:rPr lang="en-AU" dirty="0"/>
              <a:t>All stats are printed underneath the if statement, but it can’t fit in one screenshot so I didn’t put it 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0F9BDB-3D87-3AE4-F6BD-78F94B0C5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797" y="1536956"/>
            <a:ext cx="6639852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5022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wireframe of a city&#10;&#10;Description automatically generated">
            <a:extLst>
              <a:ext uri="{FF2B5EF4-FFF2-40B4-BE49-F238E27FC236}">
                <a16:creationId xmlns:a16="http://schemas.microsoft.com/office/drawing/2014/main" id="{03D03454-C9DA-7D8B-4979-D4651A28C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t="316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">
            <a:extLst>
              <a:ext uri="{FF2B5EF4-FFF2-40B4-BE49-F238E27FC236}">
                <a16:creationId xmlns:a16="http://schemas.microsoft.com/office/drawing/2014/main" id="{86E439A5-A7E3-5047-A686-06C27A818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96772"/>
            <a:ext cx="11626840" cy="2374362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19408" y="2798169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DFFE4C-590B-3744-3221-E6EA16DA5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326" y="1344273"/>
            <a:ext cx="8037575" cy="1453896"/>
          </a:xfrm>
        </p:spPr>
        <p:txBody>
          <a:bodyPr>
            <a:normAutofit/>
          </a:bodyPr>
          <a:lstStyle/>
          <a:p>
            <a:r>
              <a:rPr lang="en-AU" dirty="0"/>
              <a:t>Game Loop</a:t>
            </a:r>
          </a:p>
        </p:txBody>
      </p:sp>
    </p:spTree>
    <p:extLst>
      <p:ext uri="{BB962C8B-B14F-4D97-AF65-F5344CB8AC3E}">
        <p14:creationId xmlns:p14="http://schemas.microsoft.com/office/powerpoint/2010/main" val="4536515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A3490-11B2-6F47-5C2F-2726B28ED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FFAB9-071B-C871-30BD-14224CBCD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Sets the </a:t>
            </a:r>
            <a:r>
              <a:rPr lang="en-AU" dirty="0" err="1"/>
              <a:t>playerturn</a:t>
            </a:r>
            <a:r>
              <a:rPr lang="en-AU" dirty="0"/>
              <a:t> to one</a:t>
            </a:r>
          </a:p>
          <a:p>
            <a:r>
              <a:rPr lang="en-AU" dirty="0"/>
              <a:t>Sets win to </a:t>
            </a:r>
            <a:r>
              <a:rPr lang="en-AU" dirty="0">
                <a:solidFill>
                  <a:srgbClr val="3385D1"/>
                </a:solidFill>
              </a:rPr>
              <a:t>False</a:t>
            </a:r>
          </a:p>
          <a:p>
            <a:r>
              <a:rPr lang="en-AU" dirty="0"/>
              <a:t>Tells the user that they must click for each move</a:t>
            </a:r>
          </a:p>
          <a:p>
            <a:r>
              <a:rPr lang="en-AU" dirty="0"/>
              <a:t>Gets the </a:t>
            </a:r>
            <a:r>
              <a:rPr lang="en-AU" dirty="0" err="1"/>
              <a:t>pygame</a:t>
            </a:r>
            <a:r>
              <a:rPr lang="en-AU" dirty="0"/>
              <a:t> event</a:t>
            </a:r>
          </a:p>
          <a:p>
            <a:r>
              <a:rPr lang="en-AU" dirty="0"/>
              <a:t>If </a:t>
            </a:r>
            <a:r>
              <a:rPr lang="en-AU" dirty="0" err="1"/>
              <a:t>pygame</a:t>
            </a:r>
            <a:r>
              <a:rPr lang="en-AU" dirty="0"/>
              <a:t> is closed, then the code will end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841C4B-3F87-AA34-4151-A4EE2517E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931" y="1290482"/>
            <a:ext cx="5820587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905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03EC1-6E6F-6C48-BBB1-B76C7B051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Player Turns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F77EE-B598-0D0C-C517-EFBF2BF07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4162967" cy="3188586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If the user clicks in the </a:t>
            </a:r>
            <a:r>
              <a:rPr lang="en-AU" dirty="0" err="1"/>
              <a:t>pygame</a:t>
            </a:r>
            <a:r>
              <a:rPr lang="en-AU" dirty="0"/>
              <a:t> window, it will print out the user input</a:t>
            </a:r>
          </a:p>
          <a:p>
            <a:r>
              <a:rPr lang="en-AU" dirty="0"/>
              <a:t>In player 2, if </a:t>
            </a:r>
            <a:r>
              <a:rPr lang="en-AU" dirty="0" err="1"/>
              <a:t>npc</a:t>
            </a:r>
            <a:r>
              <a:rPr lang="en-AU" dirty="0"/>
              <a:t> is toggled it will give the </a:t>
            </a:r>
            <a:r>
              <a:rPr lang="en-AU" dirty="0" err="1"/>
              <a:t>npc</a:t>
            </a:r>
            <a:r>
              <a:rPr lang="en-AU" dirty="0"/>
              <a:t> a turn, otherwise it will go back to player one</a:t>
            </a:r>
          </a:p>
          <a:p>
            <a:r>
              <a:rPr lang="en-AU" dirty="0"/>
              <a:t>Uses </a:t>
            </a:r>
            <a:r>
              <a:rPr lang="en-AU" dirty="0" err="1"/>
              <a:t>inputcheck</a:t>
            </a:r>
            <a:r>
              <a:rPr lang="en-AU" dirty="0"/>
              <a:t>, </a:t>
            </a:r>
            <a:r>
              <a:rPr lang="en-AU" dirty="0" err="1"/>
              <a:t>moveplayer</a:t>
            </a:r>
            <a:r>
              <a:rPr lang="en-AU" dirty="0"/>
              <a:t> and </a:t>
            </a:r>
            <a:r>
              <a:rPr lang="en-AU" dirty="0" err="1"/>
              <a:t>checkwin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D534AD-610C-7552-C032-BAA75F588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624" y="1613460"/>
            <a:ext cx="6836760" cy="363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9110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DCC42-872C-97E7-92DD-3FC897BD2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NPC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8A003-9D1B-B8C1-096C-E423FFA05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</a:t>
            </a:r>
            <a:r>
              <a:rPr lang="en-AU" dirty="0" err="1"/>
              <a:t>npc</a:t>
            </a:r>
            <a:r>
              <a:rPr lang="en-AU" dirty="0"/>
              <a:t> turn looks just like a </a:t>
            </a:r>
          </a:p>
          <a:p>
            <a:pPr marL="0" indent="0">
              <a:buNone/>
            </a:pPr>
            <a:r>
              <a:rPr lang="en-AU" dirty="0"/>
              <a:t>normal player turn, but it inputs </a:t>
            </a:r>
          </a:p>
          <a:p>
            <a:pPr marL="0" indent="0">
              <a:buNone/>
            </a:pPr>
            <a:r>
              <a:rPr lang="en-AU" dirty="0"/>
              <a:t>by itself</a:t>
            </a:r>
          </a:p>
          <a:p>
            <a:r>
              <a:rPr lang="en-AU" dirty="0"/>
              <a:t>Uses </a:t>
            </a:r>
            <a:r>
              <a:rPr lang="en-AU" dirty="0" err="1"/>
              <a:t>npc_move</a:t>
            </a:r>
            <a:r>
              <a:rPr lang="en-AU" dirty="0"/>
              <a:t> to calculate the best move</a:t>
            </a:r>
          </a:p>
          <a:p>
            <a:r>
              <a:rPr lang="en-AU" dirty="0"/>
              <a:t>Then loops back to player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DCC3CE-AA5C-E83B-6033-59D2227F3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165" y="1235301"/>
            <a:ext cx="6593456" cy="304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2649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8F8AB-1FD4-2A9C-DA0E-2D832DFF4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Music + something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589B2-F05F-209A-DD8F-B8D65355B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3315474" cy="3188586"/>
          </a:xfrm>
        </p:spPr>
        <p:txBody>
          <a:bodyPr>
            <a:normAutofit fontScale="85000" lnSpcReduction="10000"/>
          </a:bodyPr>
          <a:lstStyle/>
          <a:p>
            <a:r>
              <a:rPr lang="en-AU" dirty="0"/>
              <a:t>If music is on, then it will check whether there is sound playing</a:t>
            </a:r>
          </a:p>
          <a:p>
            <a:r>
              <a:rPr lang="en-AU" dirty="0"/>
              <a:t>If there isn’t, it will ask the user whether they want to play music again</a:t>
            </a:r>
          </a:p>
          <a:p>
            <a:r>
              <a:rPr lang="en-AU" dirty="0"/>
              <a:t>Also has </a:t>
            </a:r>
            <a:r>
              <a:rPr lang="en-AU" dirty="0" err="1"/>
              <a:t>app_surf_update</a:t>
            </a:r>
            <a:r>
              <a:rPr lang="en-AU" dirty="0"/>
              <a:t> and </a:t>
            </a:r>
            <a:r>
              <a:rPr lang="en-AU" dirty="0" err="1"/>
              <a:t>refresh_window</a:t>
            </a:r>
            <a:r>
              <a:rPr lang="en-AU" dirty="0"/>
              <a:t> at the bottom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9C6D0E-FBC3-CC24-C212-A4E4D1B7C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985" y="2322654"/>
            <a:ext cx="7354926" cy="303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0325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2DE75-2F2B-6C9F-1FC0-AF83C2EE7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Play again and quit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9B468-6B93-89BF-A607-3D7BAD2CA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If the player wants to play again they can</a:t>
            </a:r>
          </a:p>
          <a:p>
            <a:r>
              <a:rPr lang="en-AU" dirty="0"/>
              <a:t>Otherwise the code will make them automatically quit</a:t>
            </a:r>
          </a:p>
          <a:p>
            <a:r>
              <a:rPr lang="en-AU" dirty="0"/>
              <a:t>(ignore the empty line)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46E6CB-85E5-4F95-FB0C-D52125E81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37" y="4903520"/>
            <a:ext cx="10950914" cy="178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4782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ross 26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0B06CA-EA0A-6CF3-E96B-1E9533C1C1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655" b="684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3" name="Rectangle">
            <a:extLst>
              <a:ext uri="{FF2B5EF4-FFF2-40B4-BE49-F238E27FC236}">
                <a16:creationId xmlns:a16="http://schemas.microsoft.com/office/drawing/2014/main" id="{86E439A5-A7E3-5047-A686-06C27A818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917506"/>
            <a:ext cx="10549940" cy="2374362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35" name="Cross 34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9BA755-7E1F-F6CB-6EEE-DA3FDCA00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4162776"/>
            <a:ext cx="9316409" cy="14538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spc="-15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76D07-B181-ED3A-3020-9670A6AB2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9" y="5650781"/>
            <a:ext cx="9316409" cy="4572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/>
              <a:t>Thanks to Sean Chan and Mr Kigodi for helping out with my code</a:t>
            </a:r>
          </a:p>
        </p:txBody>
      </p:sp>
    </p:spTree>
    <p:extLst>
      <p:ext uri="{BB962C8B-B14F-4D97-AF65-F5344CB8AC3E}">
        <p14:creationId xmlns:p14="http://schemas.microsoft.com/office/powerpoint/2010/main" val="3303638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69C21-7900-EE58-653C-C400C9DA0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Remove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32A74-8250-158F-363A-C90C005A1A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Function for printouts</a:t>
            </a:r>
          </a:p>
          <a:p>
            <a:r>
              <a:rPr lang="en-AU" dirty="0"/>
              <a:t>Intakes a list</a:t>
            </a:r>
          </a:p>
          <a:p>
            <a:r>
              <a:rPr lang="en-AU" dirty="0"/>
              <a:t>Removes the end brackets</a:t>
            </a:r>
          </a:p>
          <a:p>
            <a:r>
              <a:rPr lang="en-AU" dirty="0"/>
              <a:t>Returns list as </a:t>
            </a:r>
            <a:r>
              <a:rPr lang="en-AU" dirty="0">
                <a:solidFill>
                  <a:srgbClr val="3AB086"/>
                </a:solidFill>
              </a:rPr>
              <a:t>str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40FBFF-97C9-7DB5-150A-2DEE91750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4236" y="3168505"/>
            <a:ext cx="6359564" cy="180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397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93987-FF50-2886-B936-3AE12021A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Hypotenuse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6508E-373B-7134-D3D7-F6162720A83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Function to find length of hypotenuse</a:t>
            </a:r>
          </a:p>
          <a:p>
            <a:r>
              <a:rPr lang="en-AU" dirty="0"/>
              <a:t>Intakes </a:t>
            </a:r>
            <a:r>
              <a:rPr lang="en-AU" dirty="0">
                <a:solidFill>
                  <a:srgbClr val="53AFF1"/>
                </a:solidFill>
              </a:rPr>
              <a:t>x</a:t>
            </a:r>
            <a:r>
              <a:rPr lang="en-AU" dirty="0"/>
              <a:t> length and </a:t>
            </a:r>
            <a:r>
              <a:rPr lang="en-AU" dirty="0">
                <a:solidFill>
                  <a:srgbClr val="53AFF1"/>
                </a:solidFill>
              </a:rPr>
              <a:t>y</a:t>
            </a:r>
            <a:r>
              <a:rPr lang="en-AU" dirty="0"/>
              <a:t> length</a:t>
            </a:r>
          </a:p>
          <a:p>
            <a:r>
              <a:rPr lang="en-AU" dirty="0"/>
              <a:t>Uses Pythagorean theorem</a:t>
            </a:r>
          </a:p>
          <a:p>
            <a:r>
              <a:rPr lang="en-AU" dirty="0"/>
              <a:t>Returns as </a:t>
            </a:r>
            <a:r>
              <a:rPr lang="en-AU" dirty="0">
                <a:solidFill>
                  <a:srgbClr val="3AB086"/>
                </a:solidFill>
              </a:rPr>
              <a:t>int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B464AB-EF1D-6521-432A-F37A02BC63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769"/>
          <a:stretch/>
        </p:blipFill>
        <p:spPr>
          <a:xfrm>
            <a:off x="6096000" y="3051071"/>
            <a:ext cx="5054552" cy="253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143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7C823-4675-81F4-A9E4-BD3E98320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3C75E-5CAF-D26C-04E6-85866BF84E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Function to find distance</a:t>
            </a:r>
          </a:p>
          <a:p>
            <a:r>
              <a:rPr lang="en-AU" dirty="0"/>
              <a:t>Intakes 2 </a:t>
            </a:r>
            <a:r>
              <a:rPr lang="en-AU" dirty="0">
                <a:solidFill>
                  <a:srgbClr val="53AFF1"/>
                </a:solidFill>
              </a:rPr>
              <a:t>x</a:t>
            </a:r>
            <a:r>
              <a:rPr lang="en-AU" dirty="0"/>
              <a:t> values and 2 </a:t>
            </a:r>
            <a:r>
              <a:rPr lang="en-AU" dirty="0">
                <a:solidFill>
                  <a:srgbClr val="53AFF1"/>
                </a:solidFill>
              </a:rPr>
              <a:t>y</a:t>
            </a:r>
            <a:r>
              <a:rPr lang="en-AU" dirty="0"/>
              <a:t> values</a:t>
            </a:r>
          </a:p>
          <a:p>
            <a:r>
              <a:rPr lang="en-AU" dirty="0"/>
              <a:t>Uses </a:t>
            </a:r>
            <a:r>
              <a:rPr lang="en-AU" dirty="0">
                <a:solidFill>
                  <a:srgbClr val="D7AF4C"/>
                </a:solidFill>
              </a:rPr>
              <a:t>hypotenuse</a:t>
            </a:r>
            <a:endParaRPr lang="en-AU" dirty="0"/>
          </a:p>
          <a:p>
            <a:r>
              <a:rPr lang="en-AU" dirty="0"/>
              <a:t>Returns distance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3A0B486-C2A2-ED2C-3695-FE945599543A}"/>
              </a:ext>
            </a:extLst>
          </p:cNvPr>
          <p:cNvGrpSpPr/>
          <p:nvPr/>
        </p:nvGrpSpPr>
        <p:grpSpPr>
          <a:xfrm>
            <a:off x="4380899" y="4381783"/>
            <a:ext cx="6823564" cy="2019240"/>
            <a:chOff x="4914299" y="3276883"/>
            <a:chExt cx="6823564" cy="20192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7993E7A-5B12-6063-C15E-55E35B2046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45797"/>
            <a:stretch/>
          </p:blipFill>
          <p:spPr>
            <a:xfrm>
              <a:off x="4914299" y="3276883"/>
              <a:ext cx="6823564" cy="201924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CFC67EB-333C-84A6-3132-0418AC637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23542" y="3295933"/>
              <a:ext cx="714321" cy="2702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5972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302C0-0793-ED53-6C75-632831B85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npc_move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56CDD-2C38-E979-93FE-8BF39F9427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Function to calculate </a:t>
            </a:r>
            <a:r>
              <a:rPr lang="en-AU" dirty="0" err="1"/>
              <a:t>npc’s</a:t>
            </a:r>
            <a:r>
              <a:rPr lang="en-AU" dirty="0"/>
              <a:t> </a:t>
            </a:r>
          </a:p>
          <a:p>
            <a:pPr marL="0" indent="0">
              <a:buNone/>
            </a:pPr>
            <a:r>
              <a:rPr lang="en-AU" dirty="0"/>
              <a:t>move</a:t>
            </a:r>
          </a:p>
          <a:p>
            <a:r>
              <a:rPr lang="en-AU" dirty="0"/>
              <a:t>Note that this doesn’t actually move the </a:t>
            </a:r>
            <a:r>
              <a:rPr lang="en-AU" dirty="0" err="1"/>
              <a:t>npc</a:t>
            </a:r>
            <a:endParaRPr lang="en-AU" dirty="0"/>
          </a:p>
          <a:p>
            <a:r>
              <a:rPr lang="en-AU" dirty="0"/>
              <a:t>Returns in format distance </a:t>
            </a:r>
          </a:p>
          <a:p>
            <a:pPr marL="0" indent="0">
              <a:buNone/>
            </a:pPr>
            <a:r>
              <a:rPr lang="en-AU" dirty="0"/>
              <a:t>&lt;space&gt; direction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1544FB-8523-B621-BEB6-85F50D078D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498"/>
          <a:stretch/>
        </p:blipFill>
        <p:spPr>
          <a:xfrm>
            <a:off x="5145457" y="1524001"/>
            <a:ext cx="6481394" cy="351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08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F291BE0-7A7E-D04F-974F-9F4577FB2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BD33FF1F-6094-0B4A-A3E4-6B0D9283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8A6D9C-C7A5-414B-8CB7-E31470D7D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CF3488-C2DC-B5AE-C5CF-58154FCDE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3609983" cy="14465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slowprint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42E8F-C1C6-55B9-39E6-6B33932F57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50" y="2691638"/>
            <a:ext cx="3609983" cy="318858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Intakes a string and a speed</a:t>
            </a:r>
          </a:p>
          <a:p>
            <a:r>
              <a:rPr lang="en-US" dirty="0"/>
              <a:t>Prints out the string like its typing</a:t>
            </a:r>
          </a:p>
          <a:p>
            <a:r>
              <a:rPr lang="en-US" dirty="0"/>
              <a:t>Prints an empty line at the end to go to the next line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D61D61-84F4-83AF-6546-8D29ADAC3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688" y="2027037"/>
            <a:ext cx="6518645" cy="3067596"/>
          </a:xfrm>
          <a:prstGeom prst="rect">
            <a:avLst/>
          </a:prstGeom>
        </p:spPr>
      </p:pic>
      <p:sp>
        <p:nvSpPr>
          <p:cNvPr id="19" name="Cross 18">
            <a:extLst>
              <a:ext uri="{FF2B5EF4-FFF2-40B4-BE49-F238E27FC236}">
                <a16:creationId xmlns:a16="http://schemas.microsoft.com/office/drawing/2014/main" id="{BE50E7BE-734F-224D-B03E-074DE1D12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7667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54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547C5-5C0D-8684-0F1B-6373E205E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slowinput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1DE63-47BC-3BF6-C288-19187E787D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Intakes a string and a speed</a:t>
            </a:r>
          </a:p>
          <a:p>
            <a:r>
              <a:rPr lang="en-AU" dirty="0"/>
              <a:t>Prints out the string like </a:t>
            </a:r>
            <a:r>
              <a:rPr lang="en-AU" dirty="0" err="1"/>
              <a:t>slowprint</a:t>
            </a:r>
            <a:endParaRPr lang="en-AU" dirty="0"/>
          </a:p>
          <a:p>
            <a:r>
              <a:rPr lang="en-AU" dirty="0"/>
              <a:t>Then has an empty input to input at the end</a:t>
            </a:r>
          </a:p>
          <a:p>
            <a:r>
              <a:rPr lang="en-AU" dirty="0"/>
              <a:t>Returns the input to the variable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DF91B1-DF19-0E16-BEA1-8C468F3D8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494" y="2691637"/>
            <a:ext cx="5527901" cy="252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297691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AnalogousFromDarkSeedLeftStep">
      <a:dk1>
        <a:srgbClr val="000000"/>
      </a:dk1>
      <a:lt1>
        <a:srgbClr val="FFFFFF"/>
      </a:lt1>
      <a:dk2>
        <a:srgbClr val="1A2C2F"/>
      </a:dk2>
      <a:lt2>
        <a:srgbClr val="F3F3F0"/>
      </a:lt2>
      <a:accent1>
        <a:srgbClr val="3F3AE1"/>
      </a:accent1>
      <a:accent2>
        <a:srgbClr val="1E62CE"/>
      </a:accent2>
      <a:accent3>
        <a:srgbClr val="30BBDE"/>
      </a:accent3>
      <a:accent4>
        <a:srgbClr val="1DC49F"/>
      </a:accent4>
      <a:accent5>
        <a:srgbClr val="2BC663"/>
      </a:accent5>
      <a:accent6>
        <a:srgbClr val="26C71D"/>
      </a:accent6>
      <a:hlink>
        <a:srgbClr val="349E6D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809</Words>
  <Application>Microsoft Office PowerPoint</Application>
  <PresentationFormat>Widescreen</PresentationFormat>
  <Paragraphs>151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Avenir Next</vt:lpstr>
      <vt:lpstr>System Font Regular</vt:lpstr>
      <vt:lpstr>Arial</vt:lpstr>
      <vt:lpstr>Seaford Display</vt:lpstr>
      <vt:lpstr>Tenorite</vt:lpstr>
      <vt:lpstr>MadridVTI</vt:lpstr>
      <vt:lpstr>CAT Assessment 2024</vt:lpstr>
      <vt:lpstr>Imports and Inits</vt:lpstr>
      <vt:lpstr>Functions</vt:lpstr>
      <vt:lpstr>Remove</vt:lpstr>
      <vt:lpstr>Hypotenuse</vt:lpstr>
      <vt:lpstr>Distance</vt:lpstr>
      <vt:lpstr>npc_move</vt:lpstr>
      <vt:lpstr>slowprint</vt:lpstr>
      <vt:lpstr>slowinput</vt:lpstr>
      <vt:lpstr>Midpoint </vt:lpstr>
      <vt:lpstr>Gradient</vt:lpstr>
      <vt:lpstr>printstats</vt:lpstr>
      <vt:lpstr>moveplayer</vt:lpstr>
      <vt:lpstr>checkwin</vt:lpstr>
      <vt:lpstr>Inputcheck</vt:lpstr>
      <vt:lpstr>Mr Kigodi’s Functions</vt:lpstr>
      <vt:lpstr>Customisation</vt:lpstr>
      <vt:lpstr>Some things for the customisation</vt:lpstr>
      <vt:lpstr>Planesize</vt:lpstr>
      <vt:lpstr>Playercolour</vt:lpstr>
      <vt:lpstr>Togglenpc</vt:lpstr>
      <vt:lpstr>help</vt:lpstr>
      <vt:lpstr>printsettings</vt:lpstr>
      <vt:lpstr>music</vt:lpstr>
      <vt:lpstr>buffersize</vt:lpstr>
      <vt:lpstr>start</vt:lpstr>
      <vt:lpstr>Stats</vt:lpstr>
      <vt:lpstr>Dictionaries</vt:lpstr>
      <vt:lpstr>Triples</vt:lpstr>
      <vt:lpstr>Maths (hooray…)</vt:lpstr>
      <vt:lpstr>Printing Stats</vt:lpstr>
      <vt:lpstr>Game Loop</vt:lpstr>
      <vt:lpstr>Loops</vt:lpstr>
      <vt:lpstr>Player Turns</vt:lpstr>
      <vt:lpstr>NPC</vt:lpstr>
      <vt:lpstr>Music + something else</vt:lpstr>
      <vt:lpstr>Play again and quit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 Assessment 2024</dc:title>
  <dc:creator>Oliver Liu</dc:creator>
  <cp:lastModifiedBy>Oliver Liu</cp:lastModifiedBy>
  <cp:revision>1</cp:revision>
  <dcterms:created xsi:type="dcterms:W3CDTF">2024-04-25T03:15:09Z</dcterms:created>
  <dcterms:modified xsi:type="dcterms:W3CDTF">2024-04-25T12:21:50Z</dcterms:modified>
</cp:coreProperties>
</file>