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c1d4048c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c1d4048c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c1d4048c0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c1d4048c0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c2213e4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cc2213e4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c2213e4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c2213e4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c2213e4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c2213e4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c2213e4b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c2213e4b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c1d4048c0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c1d4048c0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c1d4048c0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c1d4048c0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notshrirang/spotify-million-song-dataset" TargetMode="External"/><Relationship Id="rId4" Type="http://schemas.openxmlformats.org/officeDocument/2006/relationships/hyperlink" Target="https://docs.streamlit.io/get-started/installation" TargetMode="External"/><Relationship Id="rId5" Type="http://schemas.openxmlformats.org/officeDocument/2006/relationships/hyperlink" Target="https://pandas.pydata.org/docs/reference/api/pandas.DataFrame.html" TargetMode="External"/><Relationship Id="rId6" Type="http://schemas.openxmlformats.org/officeDocument/2006/relationships/hyperlink" Target="https://scikit-learn.org/stable/modules/generated/sklearn.feature_extraction.text.TfidfVectoriz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78900" y="716500"/>
            <a:ext cx="5133000" cy="11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MUSIC RECOMMENDED SYSTEM USING PYTHON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78900" y="3247100"/>
            <a:ext cx="42555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Course Title: M.Sc. Cyber Security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Lecturer Name: Swati Dongre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Module/Subject Title: Advanced Programming Techniques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Assignment Title: CA_TWO_(70%)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25550" y="2090700"/>
            <a:ext cx="34044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78900" y="2090700"/>
            <a:ext cx="5328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Number: 20020071, 20005553</a:t>
            </a:r>
            <a:endParaRPr b="1" sz="16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Bodapati Abhiteja, Nikant Sharma </a:t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59875" y="598575"/>
            <a:ext cx="69744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83550" y="1194475"/>
            <a:ext cx="70305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have created a music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website primarily using python and have trained an NLP model usings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pandas dataframe, Jupyter notebook for IDE.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music Dataset, We downloaded a dataset in .csv file from Kaggle which accounted for a spotify based dataset.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objective is to create a trained model using machine learning algorithms with utility of Python as the primary language.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 absorbs an input from the user with respect to a song selection from the list of songs with a given dataset.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 then recommends not 1 or 2 but 5 similar songs to the user as a response.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617075"/>
            <a:ext cx="70305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Steps involved in building the Music recommended system: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229775" y="1138950"/>
            <a:ext cx="70305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➢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collection: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model uses a dataset of 45 million songs with lyrics from Kaggle.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➢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This involves cleaning the data by removing extra spaces, backslashes, and other special characters.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➢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engineering: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lyrics are converted into numerical vectors using TF-IDF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technique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used to train an NLP Model.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➢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building: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cosine similarity is calculated between the vectors of the different songs. We could have implemented the same outcome using the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Euclidean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distance however, the cosine similarity gave a more refined output.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➢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Recommendation: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top 5 songs with the closest cosine similarity to the selected song are recommended to the user.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Times New Roman"/>
              <a:buChar char="➢"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Web application deployment: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recommender system is deployed as a web application using Streamlit.</a:t>
            </a:r>
            <a:endParaRPr sz="1400" u="sng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155800" y="342075"/>
            <a:ext cx="70305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Website output: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user inputs a particular song from the list of songs 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02625"/>
            <a:ext cx="6355949" cy="381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50" y="1507900"/>
            <a:ext cx="7065501" cy="36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1244425" y="543250"/>
            <a:ext cx="62664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NLP based model </a:t>
            </a: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responded</a:t>
            </a: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5 song recommendations with the closest cosine similarity value.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118800" y="136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code for the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75" y="666075"/>
            <a:ext cx="7030499" cy="41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211300" y="182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025" y="795575"/>
            <a:ext cx="7260825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248300" y="580075"/>
            <a:ext cx="70305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166725"/>
            <a:ext cx="70305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Kaggle Dataset: </a:t>
            </a: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Click Here for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Streamlit setup: </a:t>
            </a: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Click here for Setup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Pandas DataFrame: </a:t>
            </a: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Click here for the link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TF-IDF Vectorization: </a:t>
            </a: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Click her for the link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239050" y="2263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