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6"/>
    <p:restoredTop sz="94652"/>
  </p:normalViewPr>
  <p:slideViewPr>
    <p:cSldViewPr snapToGrid="0" snapToObjects="1">
      <p:cViewPr varScale="1">
        <p:scale>
          <a:sx n="170" d="100"/>
          <a:sy n="17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3532-734F-EC47-974C-1D045D352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9B36-5E9A-0347-AB6F-1B9D1418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9078-E5E1-C14D-9FC4-710776FA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4B48-37D1-7E49-AF17-447A1D02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E3EE-99C1-3E47-A46D-42AB7D06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994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479A-0ABD-AF45-A6AE-CF8A3945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3CBD-2D80-754D-A30E-80560187C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0DE9-E81D-EF4A-A3BD-1FABC3F6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5A86-0027-D148-9BDF-0F6F969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72B1-ED32-CD4D-97A5-6EF3E770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802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FD5FC-20B2-C64A-9AFC-71EAEA764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CDD6-4803-8A4E-9E97-3CBC7D61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CFD2-0323-3142-B3BD-B1AD76B1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7E03E-32E0-F143-86D3-A00AEFCA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2C8D-80A4-AF44-9A79-21A5D888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086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C3AC-EB72-7142-8E2C-2E194850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1278-AD9E-E44D-A84C-EDF20CD2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6E92-4864-8D4A-84E3-47722B81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F36B-1057-0F45-820E-BEBC58A1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CB9F-0067-D54B-91F1-47893975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88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69DC-0FF8-B745-9503-6EAAFA8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89398-97B2-0549-8CB2-74996FF01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EEDB-0779-704F-B660-9F19C277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E4A1-AEF0-7644-9601-B2CAAB2E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A679-E188-704A-AB66-DFBBF10F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86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80A-BF6E-FA49-8D1D-7C8D13CB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8326-20BE-6949-8E32-38A723A48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3827A-9E33-8345-8A20-06441A4D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84A0-F529-384C-96B1-481EAE5D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7CA1-E0F4-EA45-B05A-9DAAAC98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F6FE7-D725-2F42-B6C2-49EA5A3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681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9317-C7FB-5947-9223-D653B5B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3BF4E-B732-0D4F-A145-5A07FB03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5A6B9-A01A-824D-B6E2-2094C3315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75DA5-50BE-1449-8B65-CB702BDCC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0789E-6FB5-8D49-AA57-46E393DAB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1AFF1-ED5F-6A40-BD21-4E4AF600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E085E-22B0-A642-BCFA-87A6D051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7D590-52CD-624E-A53E-900C0CA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276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E8E8-100C-F74E-9747-52412DEE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09204-179E-004F-9EA7-EAB5AFEF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C918F-346E-E144-8574-9DD6FA64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7D2AD-6E23-D14B-86BD-DC4A7EAD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885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0A9C0-5F4A-A64D-A877-1E558B2E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C573F-AAAC-8743-A705-7EF099B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63A57-5A71-404B-8B79-8E9E7B4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4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32C4-ABBC-0949-81A4-D5C28DA3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5396-0A9C-974F-A05B-3BBD118E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D3FC-5BC6-644E-A191-28E671AFD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E4A4-016F-DF45-B3D8-3E0EC1AB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2F344-610A-054B-911B-6D72CFEB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48BB7-6938-0A4E-BC47-A367E00F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48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EBA8-4CE5-814A-8816-8DACE5C7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6E506-92F1-EB42-9225-2DBB54D50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D89E9-DC11-274E-B180-46E8D4C2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178B4-6CB4-4841-AEB0-82C8E411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5DE4F-9A6B-634B-B1B9-27B25191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608AF-3F47-2C42-A99F-0FA6C0DA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63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D1BBA-8DDC-7541-980D-2541C485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29262-51D5-6249-A53E-714F94AB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05E6-5C1A-CF4D-9DA0-E6BC6A86A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A4DC-E46C-7845-992C-D095037E80FD}" type="datetimeFigureOut">
              <a:rPr lang="da-DK" smtClean="0"/>
              <a:t>27/03/2019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C474-DFB3-E84F-B96B-54BCF32A3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9102-4B60-384D-94DE-EF4D2561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CC52B-5536-1B44-AF1D-82BB1B8CCEC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796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72D9-DFD1-3140-A842-354AA6D84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2D387-9052-5C4C-A49E-FDA1CB574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Kommandoer</a:t>
            </a:r>
          </a:p>
        </p:txBody>
      </p:sp>
    </p:spTree>
    <p:extLst>
      <p:ext uri="{BB962C8B-B14F-4D97-AF65-F5344CB8AC3E}">
        <p14:creationId xmlns:p14="http://schemas.microsoft.com/office/powerpoint/2010/main" val="123645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F0D7-F1E7-8C45-852D-D3EE3B4B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Hyppigst anvendt kommandoer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2062-9342-BA41-B548-1077F3E9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dirty="0"/>
              <a:t>ls - Lists directory contents.</a:t>
            </a:r>
          </a:p>
          <a:p>
            <a:r>
              <a:rPr lang="en" dirty="0"/>
              <a:t>cd - Changes the current directory.</a:t>
            </a:r>
          </a:p>
          <a:p>
            <a:r>
              <a:rPr lang="en" dirty="0" err="1"/>
              <a:t>pwd</a:t>
            </a:r>
            <a:r>
              <a:rPr lang="en" dirty="0"/>
              <a:t> - Displays the present working directory.</a:t>
            </a:r>
          </a:p>
          <a:p>
            <a:r>
              <a:rPr lang="en" dirty="0"/>
              <a:t>cat - Concatenates and displays files.</a:t>
            </a:r>
          </a:p>
          <a:p>
            <a:r>
              <a:rPr lang="en" dirty="0"/>
              <a:t>echo - Displays arguments to the screen.</a:t>
            </a:r>
          </a:p>
          <a:p>
            <a:r>
              <a:rPr lang="en" dirty="0"/>
              <a:t>man - Displays the online manual.</a:t>
            </a:r>
          </a:p>
          <a:p>
            <a:r>
              <a:rPr lang="en" dirty="0"/>
              <a:t>exit - Exits the shell or your current session.</a:t>
            </a:r>
          </a:p>
          <a:p>
            <a:r>
              <a:rPr lang="en" dirty="0"/>
              <a:t>clear - Clears the screen.</a:t>
            </a:r>
          </a:p>
          <a:p>
            <a:r>
              <a:rPr lang="da-DK" dirty="0"/>
              <a:t>-l long listing format</a:t>
            </a:r>
          </a:p>
          <a:p>
            <a:endParaRPr lang="en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944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924-5F34-374A-900D-F35F7147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Manualen </a:t>
            </a:r>
            <a:r>
              <a:rPr lang="da-DK" dirty="0">
                <a:latin typeface="Arial Rounded MT Bold" panose="020F0704030504030204" pitchFamily="34" charset="77"/>
              </a:rPr>
              <a:t>man</a:t>
            </a:r>
            <a:r>
              <a:rPr lang="da-DK" dirty="0"/>
              <a:t> keyboard kommandoer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A2CF-60B5-0A46-A9EA-AE50FA75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space - display the next page</a:t>
            </a:r>
          </a:p>
          <a:p>
            <a:r>
              <a:rPr lang="en" dirty="0"/>
              <a:t>q - quit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748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9D6-9CB2-EB4D-B61B-717B4CDF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Øvelser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9BA4-A172-3D4B-A1B2-C71C37CE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Practice using the commands</a:t>
            </a:r>
          </a:p>
          <a:p>
            <a:r>
              <a:rPr lang="en" dirty="0"/>
              <a:t>Experiment</a:t>
            </a:r>
          </a:p>
          <a:p>
            <a:r>
              <a:rPr lang="en" dirty="0"/>
              <a:t>Look at the man pages for ls</a:t>
            </a:r>
          </a:p>
          <a:p>
            <a:r>
              <a:rPr lang="en" dirty="0"/>
              <a:t>man ls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738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97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Linux</vt:lpstr>
      <vt:lpstr>Hyppigst anvendt kommandoer</vt:lpstr>
      <vt:lpstr>Manualen man keyboard kommandoer</vt:lpstr>
      <vt:lpstr>Øvelser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Hameed Akhtar Bakhsh</dc:creator>
  <cp:lastModifiedBy>Hameed Akhtar Bakhsh</cp:lastModifiedBy>
  <cp:revision>4</cp:revision>
  <dcterms:created xsi:type="dcterms:W3CDTF">2019-03-27T08:38:31Z</dcterms:created>
  <dcterms:modified xsi:type="dcterms:W3CDTF">2019-03-27T10:20:37Z</dcterms:modified>
</cp:coreProperties>
</file>