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4A8E0-7F9E-4BB0-BABB-331BC3DCD02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666082-145D-4BCE-A730-98A7046A3236}">
      <dgm:prSet/>
      <dgm:spPr/>
      <dgm:t>
        <a:bodyPr/>
        <a:lstStyle/>
        <a:p>
          <a:r>
            <a:rPr lang="fr-CA" dirty="0"/>
            <a:t>Gestion des emprunts</a:t>
          </a:r>
          <a:endParaRPr lang="en-US" dirty="0"/>
        </a:p>
      </dgm:t>
    </dgm:pt>
    <dgm:pt modelId="{7FE921A7-1FBA-4D23-B7F5-42E45FCE73C5}" type="parTrans" cxnId="{112DF6F1-B964-4EC2-9708-A43D25848F7D}">
      <dgm:prSet/>
      <dgm:spPr/>
      <dgm:t>
        <a:bodyPr/>
        <a:lstStyle/>
        <a:p>
          <a:endParaRPr lang="en-US"/>
        </a:p>
      </dgm:t>
    </dgm:pt>
    <dgm:pt modelId="{5B598F34-5A5D-41AF-8DE2-302238687D1C}" type="sibTrans" cxnId="{112DF6F1-B964-4EC2-9708-A43D25848F7D}">
      <dgm:prSet/>
      <dgm:spPr/>
      <dgm:t>
        <a:bodyPr/>
        <a:lstStyle/>
        <a:p>
          <a:endParaRPr lang="en-US"/>
        </a:p>
      </dgm:t>
    </dgm:pt>
    <dgm:pt modelId="{6CDC2A63-A749-4086-A031-2A633F01A614}">
      <dgm:prSet/>
      <dgm:spPr/>
      <dgm:t>
        <a:bodyPr/>
        <a:lstStyle/>
        <a:p>
          <a:r>
            <a:rPr lang="fr-CA" dirty="0"/>
            <a:t>Gestion des livres</a:t>
          </a:r>
          <a:endParaRPr lang="en-US" dirty="0"/>
        </a:p>
      </dgm:t>
    </dgm:pt>
    <dgm:pt modelId="{7EB53141-C25A-4C87-9007-AF14E35296F7}" type="parTrans" cxnId="{0712ED2F-1131-4787-9EE7-AB576F2A36F0}">
      <dgm:prSet/>
      <dgm:spPr/>
      <dgm:t>
        <a:bodyPr/>
        <a:lstStyle/>
        <a:p>
          <a:endParaRPr lang="en-US"/>
        </a:p>
      </dgm:t>
    </dgm:pt>
    <dgm:pt modelId="{DA37B016-AD05-47BE-B43B-79FC189334CB}" type="sibTrans" cxnId="{0712ED2F-1131-4787-9EE7-AB576F2A36F0}">
      <dgm:prSet/>
      <dgm:spPr/>
      <dgm:t>
        <a:bodyPr/>
        <a:lstStyle/>
        <a:p>
          <a:endParaRPr lang="en-US"/>
        </a:p>
      </dgm:t>
    </dgm:pt>
    <dgm:pt modelId="{900EFDC7-EE2F-49EE-B397-501664E00608}">
      <dgm:prSet/>
      <dgm:spPr/>
      <dgm:t>
        <a:bodyPr/>
        <a:lstStyle/>
        <a:p>
          <a:r>
            <a:rPr lang="en-US" dirty="0"/>
            <a:t>Gestion des </a:t>
          </a:r>
          <a:r>
            <a:rPr lang="en-US" dirty="0" err="1"/>
            <a:t>utilisateurs</a:t>
          </a:r>
          <a:endParaRPr lang="en-US" dirty="0"/>
        </a:p>
      </dgm:t>
    </dgm:pt>
    <dgm:pt modelId="{8B6BA250-6A30-4EDD-AF7C-6B2F466339F6}" type="parTrans" cxnId="{2346B785-08C7-4789-8D09-DC106E6D0870}">
      <dgm:prSet/>
      <dgm:spPr/>
      <dgm:t>
        <a:bodyPr/>
        <a:lstStyle/>
        <a:p>
          <a:endParaRPr lang="fr-CA"/>
        </a:p>
      </dgm:t>
    </dgm:pt>
    <dgm:pt modelId="{85334393-4524-4CB0-BF3F-1E99F95929D2}" type="sibTrans" cxnId="{2346B785-08C7-4789-8D09-DC106E6D0870}">
      <dgm:prSet/>
      <dgm:spPr/>
      <dgm:t>
        <a:bodyPr/>
        <a:lstStyle/>
        <a:p>
          <a:endParaRPr lang="fr-CA"/>
        </a:p>
      </dgm:t>
    </dgm:pt>
    <dgm:pt modelId="{E06A35F6-A18E-484C-B7C9-289A687CDC20}" type="pres">
      <dgm:prSet presAssocID="{D5F4A8E0-7F9E-4BB0-BABB-331BC3DCD0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FFD5AA-6B04-4572-85A7-5109850C38A4}" type="pres">
      <dgm:prSet presAssocID="{23666082-145D-4BCE-A730-98A7046A3236}" presName="hierRoot1" presStyleCnt="0"/>
      <dgm:spPr/>
    </dgm:pt>
    <dgm:pt modelId="{B96FDBD5-BD7F-49D9-B6FA-B2DC30D04A1A}" type="pres">
      <dgm:prSet presAssocID="{23666082-145D-4BCE-A730-98A7046A3236}" presName="composite" presStyleCnt="0"/>
      <dgm:spPr/>
    </dgm:pt>
    <dgm:pt modelId="{DF88BEA8-4A17-4756-BD26-397680549174}" type="pres">
      <dgm:prSet presAssocID="{23666082-145D-4BCE-A730-98A7046A3236}" presName="background" presStyleLbl="node0" presStyleIdx="0" presStyleCnt="3"/>
      <dgm:spPr/>
    </dgm:pt>
    <dgm:pt modelId="{EB36D8B2-A663-49E3-9B05-3D515BFA2E00}" type="pres">
      <dgm:prSet presAssocID="{23666082-145D-4BCE-A730-98A7046A3236}" presName="text" presStyleLbl="fgAcc0" presStyleIdx="0" presStyleCnt="3">
        <dgm:presLayoutVars>
          <dgm:chPref val="3"/>
        </dgm:presLayoutVars>
      </dgm:prSet>
      <dgm:spPr/>
    </dgm:pt>
    <dgm:pt modelId="{6481E99A-C25C-48C6-8BF7-67AFAF099C37}" type="pres">
      <dgm:prSet presAssocID="{23666082-145D-4BCE-A730-98A7046A3236}" presName="hierChild2" presStyleCnt="0"/>
      <dgm:spPr/>
    </dgm:pt>
    <dgm:pt modelId="{4A648D2E-F808-4D0D-AC5B-4E53D70B689A}" type="pres">
      <dgm:prSet presAssocID="{6CDC2A63-A749-4086-A031-2A633F01A614}" presName="hierRoot1" presStyleCnt="0"/>
      <dgm:spPr/>
    </dgm:pt>
    <dgm:pt modelId="{7C793118-35DA-41B7-A421-A6C3CD4E414C}" type="pres">
      <dgm:prSet presAssocID="{6CDC2A63-A749-4086-A031-2A633F01A614}" presName="composite" presStyleCnt="0"/>
      <dgm:spPr/>
    </dgm:pt>
    <dgm:pt modelId="{64E73770-3525-40A7-8123-4BBFB43BA74A}" type="pres">
      <dgm:prSet presAssocID="{6CDC2A63-A749-4086-A031-2A633F01A614}" presName="background" presStyleLbl="node0" presStyleIdx="1" presStyleCnt="3"/>
      <dgm:spPr/>
    </dgm:pt>
    <dgm:pt modelId="{3E1FE2CB-28DD-4286-BAD0-42E62A9F1018}" type="pres">
      <dgm:prSet presAssocID="{6CDC2A63-A749-4086-A031-2A633F01A614}" presName="text" presStyleLbl="fgAcc0" presStyleIdx="1" presStyleCnt="3">
        <dgm:presLayoutVars>
          <dgm:chPref val="3"/>
        </dgm:presLayoutVars>
      </dgm:prSet>
      <dgm:spPr/>
    </dgm:pt>
    <dgm:pt modelId="{91784DB6-4616-4A44-934C-EED37F3D7323}" type="pres">
      <dgm:prSet presAssocID="{6CDC2A63-A749-4086-A031-2A633F01A614}" presName="hierChild2" presStyleCnt="0"/>
      <dgm:spPr/>
    </dgm:pt>
    <dgm:pt modelId="{0DB13B84-5324-4D05-9E27-F2750193569B}" type="pres">
      <dgm:prSet presAssocID="{900EFDC7-EE2F-49EE-B397-501664E00608}" presName="hierRoot1" presStyleCnt="0"/>
      <dgm:spPr/>
    </dgm:pt>
    <dgm:pt modelId="{08DA4CB2-073F-44E6-BCC6-BFBBDCC8B06C}" type="pres">
      <dgm:prSet presAssocID="{900EFDC7-EE2F-49EE-B397-501664E00608}" presName="composite" presStyleCnt="0"/>
      <dgm:spPr/>
    </dgm:pt>
    <dgm:pt modelId="{B90738E2-BD2E-4B17-B223-CD2C4FF09666}" type="pres">
      <dgm:prSet presAssocID="{900EFDC7-EE2F-49EE-B397-501664E00608}" presName="background" presStyleLbl="node0" presStyleIdx="2" presStyleCnt="3"/>
      <dgm:spPr/>
    </dgm:pt>
    <dgm:pt modelId="{0923DC86-1109-4796-B1F4-1E84C301BA4B}" type="pres">
      <dgm:prSet presAssocID="{900EFDC7-EE2F-49EE-B397-501664E00608}" presName="text" presStyleLbl="fgAcc0" presStyleIdx="2" presStyleCnt="3">
        <dgm:presLayoutVars>
          <dgm:chPref val="3"/>
        </dgm:presLayoutVars>
      </dgm:prSet>
      <dgm:spPr/>
    </dgm:pt>
    <dgm:pt modelId="{A9F42127-0225-4F72-9840-95B1E6F8EE1B}" type="pres">
      <dgm:prSet presAssocID="{900EFDC7-EE2F-49EE-B397-501664E00608}" presName="hierChild2" presStyleCnt="0"/>
      <dgm:spPr/>
    </dgm:pt>
  </dgm:ptLst>
  <dgm:cxnLst>
    <dgm:cxn modelId="{0712ED2F-1131-4787-9EE7-AB576F2A36F0}" srcId="{D5F4A8E0-7F9E-4BB0-BABB-331BC3DCD02A}" destId="{6CDC2A63-A749-4086-A031-2A633F01A614}" srcOrd="1" destOrd="0" parTransId="{7EB53141-C25A-4C87-9007-AF14E35296F7}" sibTransId="{DA37B016-AD05-47BE-B43B-79FC189334CB}"/>
    <dgm:cxn modelId="{3675FB72-FFC4-4A7D-9C3A-3429022D510B}" type="presOf" srcId="{6CDC2A63-A749-4086-A031-2A633F01A614}" destId="{3E1FE2CB-28DD-4286-BAD0-42E62A9F1018}" srcOrd="0" destOrd="0" presId="urn:microsoft.com/office/officeart/2005/8/layout/hierarchy1"/>
    <dgm:cxn modelId="{D3D29558-51C8-4BF7-BF47-1852E7BAF1EC}" type="presOf" srcId="{D5F4A8E0-7F9E-4BB0-BABB-331BC3DCD02A}" destId="{E06A35F6-A18E-484C-B7C9-289A687CDC20}" srcOrd="0" destOrd="0" presId="urn:microsoft.com/office/officeart/2005/8/layout/hierarchy1"/>
    <dgm:cxn modelId="{2346B785-08C7-4789-8D09-DC106E6D0870}" srcId="{D5F4A8E0-7F9E-4BB0-BABB-331BC3DCD02A}" destId="{900EFDC7-EE2F-49EE-B397-501664E00608}" srcOrd="2" destOrd="0" parTransId="{8B6BA250-6A30-4EDD-AF7C-6B2F466339F6}" sibTransId="{85334393-4524-4CB0-BF3F-1E99F95929D2}"/>
    <dgm:cxn modelId="{E6326CAE-694C-4FC5-9868-7D7F8261D5B7}" type="presOf" srcId="{23666082-145D-4BCE-A730-98A7046A3236}" destId="{EB36D8B2-A663-49E3-9B05-3D515BFA2E00}" srcOrd="0" destOrd="0" presId="urn:microsoft.com/office/officeart/2005/8/layout/hierarchy1"/>
    <dgm:cxn modelId="{112DF6F1-B964-4EC2-9708-A43D25848F7D}" srcId="{D5F4A8E0-7F9E-4BB0-BABB-331BC3DCD02A}" destId="{23666082-145D-4BCE-A730-98A7046A3236}" srcOrd="0" destOrd="0" parTransId="{7FE921A7-1FBA-4D23-B7F5-42E45FCE73C5}" sibTransId="{5B598F34-5A5D-41AF-8DE2-302238687D1C}"/>
    <dgm:cxn modelId="{0BA6E9FA-F231-4EEB-B587-D4531CAC8316}" type="presOf" srcId="{900EFDC7-EE2F-49EE-B397-501664E00608}" destId="{0923DC86-1109-4796-B1F4-1E84C301BA4B}" srcOrd="0" destOrd="0" presId="urn:microsoft.com/office/officeart/2005/8/layout/hierarchy1"/>
    <dgm:cxn modelId="{F5BFFB8D-AF01-4D55-93B1-AE4827D381DF}" type="presParOf" srcId="{E06A35F6-A18E-484C-B7C9-289A687CDC20}" destId="{BFFFD5AA-6B04-4572-85A7-5109850C38A4}" srcOrd="0" destOrd="0" presId="urn:microsoft.com/office/officeart/2005/8/layout/hierarchy1"/>
    <dgm:cxn modelId="{0E141AB7-7659-42FF-BCAE-ED22C2FF26C0}" type="presParOf" srcId="{BFFFD5AA-6B04-4572-85A7-5109850C38A4}" destId="{B96FDBD5-BD7F-49D9-B6FA-B2DC30D04A1A}" srcOrd="0" destOrd="0" presId="urn:microsoft.com/office/officeart/2005/8/layout/hierarchy1"/>
    <dgm:cxn modelId="{9A7F875B-6ED4-4F9B-9268-B5F36BD621DA}" type="presParOf" srcId="{B96FDBD5-BD7F-49D9-B6FA-B2DC30D04A1A}" destId="{DF88BEA8-4A17-4756-BD26-397680549174}" srcOrd="0" destOrd="0" presId="urn:microsoft.com/office/officeart/2005/8/layout/hierarchy1"/>
    <dgm:cxn modelId="{902E0380-1823-44F5-9E7A-4F2B7364BBD8}" type="presParOf" srcId="{B96FDBD5-BD7F-49D9-B6FA-B2DC30D04A1A}" destId="{EB36D8B2-A663-49E3-9B05-3D515BFA2E00}" srcOrd="1" destOrd="0" presId="urn:microsoft.com/office/officeart/2005/8/layout/hierarchy1"/>
    <dgm:cxn modelId="{810D3189-477D-48A4-865E-824975515698}" type="presParOf" srcId="{BFFFD5AA-6B04-4572-85A7-5109850C38A4}" destId="{6481E99A-C25C-48C6-8BF7-67AFAF099C37}" srcOrd="1" destOrd="0" presId="urn:microsoft.com/office/officeart/2005/8/layout/hierarchy1"/>
    <dgm:cxn modelId="{0835FEFC-9317-4D53-9632-5CE6B95E9AB5}" type="presParOf" srcId="{E06A35F6-A18E-484C-B7C9-289A687CDC20}" destId="{4A648D2E-F808-4D0D-AC5B-4E53D70B689A}" srcOrd="1" destOrd="0" presId="urn:microsoft.com/office/officeart/2005/8/layout/hierarchy1"/>
    <dgm:cxn modelId="{C7164458-DEA7-41D0-BBB5-5BBAC93BBB57}" type="presParOf" srcId="{4A648D2E-F808-4D0D-AC5B-4E53D70B689A}" destId="{7C793118-35DA-41B7-A421-A6C3CD4E414C}" srcOrd="0" destOrd="0" presId="urn:microsoft.com/office/officeart/2005/8/layout/hierarchy1"/>
    <dgm:cxn modelId="{8B3997E9-9EA0-41A9-8685-44FD9A3E4B02}" type="presParOf" srcId="{7C793118-35DA-41B7-A421-A6C3CD4E414C}" destId="{64E73770-3525-40A7-8123-4BBFB43BA74A}" srcOrd="0" destOrd="0" presId="urn:microsoft.com/office/officeart/2005/8/layout/hierarchy1"/>
    <dgm:cxn modelId="{36E83A94-D5DE-4055-BDD4-429D4C16E081}" type="presParOf" srcId="{7C793118-35DA-41B7-A421-A6C3CD4E414C}" destId="{3E1FE2CB-28DD-4286-BAD0-42E62A9F1018}" srcOrd="1" destOrd="0" presId="urn:microsoft.com/office/officeart/2005/8/layout/hierarchy1"/>
    <dgm:cxn modelId="{970B9654-CB67-4F53-8F9E-4E39DE83879B}" type="presParOf" srcId="{4A648D2E-F808-4D0D-AC5B-4E53D70B689A}" destId="{91784DB6-4616-4A44-934C-EED37F3D7323}" srcOrd="1" destOrd="0" presId="urn:microsoft.com/office/officeart/2005/8/layout/hierarchy1"/>
    <dgm:cxn modelId="{5D035FD7-F848-40A7-B501-44B611142D57}" type="presParOf" srcId="{E06A35F6-A18E-484C-B7C9-289A687CDC20}" destId="{0DB13B84-5324-4D05-9E27-F2750193569B}" srcOrd="2" destOrd="0" presId="urn:microsoft.com/office/officeart/2005/8/layout/hierarchy1"/>
    <dgm:cxn modelId="{0CF26B2F-A769-4595-B31E-57B03937BBB8}" type="presParOf" srcId="{0DB13B84-5324-4D05-9E27-F2750193569B}" destId="{08DA4CB2-073F-44E6-BCC6-BFBBDCC8B06C}" srcOrd="0" destOrd="0" presId="urn:microsoft.com/office/officeart/2005/8/layout/hierarchy1"/>
    <dgm:cxn modelId="{5C490573-50AC-4728-AD19-06D40FB92434}" type="presParOf" srcId="{08DA4CB2-073F-44E6-BCC6-BFBBDCC8B06C}" destId="{B90738E2-BD2E-4B17-B223-CD2C4FF09666}" srcOrd="0" destOrd="0" presId="urn:microsoft.com/office/officeart/2005/8/layout/hierarchy1"/>
    <dgm:cxn modelId="{0DDBAFAE-9478-44E3-BA4D-77B980C28E4A}" type="presParOf" srcId="{08DA4CB2-073F-44E6-BCC6-BFBBDCC8B06C}" destId="{0923DC86-1109-4796-B1F4-1E84C301BA4B}" srcOrd="1" destOrd="0" presId="urn:microsoft.com/office/officeart/2005/8/layout/hierarchy1"/>
    <dgm:cxn modelId="{9F76F736-D69E-41D9-937F-38220AB6720F}" type="presParOf" srcId="{0DB13B84-5324-4D05-9E27-F2750193569B}" destId="{A9F42127-0225-4F72-9840-95B1E6F8EE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8BEA8-4A17-4756-BD26-39768054917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36D8B2-A663-49E3-9B05-3D515BFA2E00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100" kern="1200" dirty="0"/>
            <a:t>Gestion des emprunts</a:t>
          </a:r>
          <a:endParaRPr lang="en-US" sz="4100" kern="1200" dirty="0"/>
        </a:p>
      </dsp:txBody>
      <dsp:txXfrm>
        <a:off x="383617" y="1447754"/>
        <a:ext cx="2847502" cy="1768010"/>
      </dsp:txXfrm>
    </dsp:sp>
    <dsp:sp modelId="{64E73770-3525-40A7-8123-4BBFB43BA74A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1FE2CB-28DD-4286-BAD0-42E62A9F101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100" kern="1200" dirty="0"/>
            <a:t>Gestion des livres</a:t>
          </a:r>
          <a:endParaRPr lang="en-US" sz="4100" kern="1200" dirty="0"/>
        </a:p>
      </dsp:txBody>
      <dsp:txXfrm>
        <a:off x="3998355" y="1447754"/>
        <a:ext cx="2847502" cy="1768010"/>
      </dsp:txXfrm>
    </dsp:sp>
    <dsp:sp modelId="{B90738E2-BD2E-4B17-B223-CD2C4FF09666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23DC86-1109-4796-B1F4-1E84C301BA4B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Gestion des </a:t>
          </a:r>
          <a:r>
            <a:rPr lang="en-US" sz="4100" kern="1200" dirty="0" err="1"/>
            <a:t>utilisateurs</a:t>
          </a:r>
          <a:endParaRPr lang="en-US" sz="41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8FF06-CBD8-FCCC-6641-BDF70C42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656B61-3A36-FE5B-49F5-74A0B79D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C0853-D538-730D-A38F-63E7DA3B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DFAB1-6B60-8E7F-F1E2-7ACE9AF4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8464A-44FC-70FE-FEDE-A4165F00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1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4B950-1AAA-9ABF-A9DD-B8F07AD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7607DA-A772-EE67-F5E6-D1555E0E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B0974-3440-A522-E9E9-605CFEF1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C506-19BE-7BBF-8742-ED7DA057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2385F-97EF-06AE-9D75-8E640489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39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C6707A-5414-0E7A-F041-33936A90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2B2508-49C1-C95C-AA6F-9B86B76AA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B80D1-BD15-9586-2BB6-12C9A3CC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55200-71AA-7287-81FE-1C1F2F8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5C5E5-7AD0-1CF6-A7A4-6368BB76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6CEE7-D43D-2A2D-64D9-B7CEBBF4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F9587-E493-C9D7-6B6A-D77F7B55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82AD3-C851-2B51-F9E2-5194F875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73C0C-CD25-615D-7EDE-F5C5068B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C823A-E0F8-9A95-AD91-2F4F4554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0D067-846F-F379-4F15-6FA810FC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1C490B-4408-D226-F910-65C72FD1F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40292-6BA1-C301-1D1D-A62AA38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A0853-28E1-BE4D-B1AB-8D99AFA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F275C-50DA-E5DA-CC30-EBA239CB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93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887AC-F903-B0AA-1635-E651E09F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DA80B-770F-AFC9-5DEA-C32FDCF3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0C5D1A-DF0F-702D-C7D8-168E6E206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3A5D4-B7B4-074A-144B-0A726E50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A745D-FC52-BAA1-B82E-3E22992F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D8B0E-8E77-CC97-E6AE-D43E3002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47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EEA0-3956-FE74-3EAE-ECE1D3A7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DE877B-5F4E-3DBC-C143-EEA0AFF39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8C1EF8-CE84-728C-8F93-8397730B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CECAE-1146-D2D6-0413-7619C6BD7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930B28-AC71-1C4A-85FA-F31D06A9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08C429-E3FB-8102-CFCC-7079B6F8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B15A18-A47E-F811-BB66-D10C845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264FB2-4CE4-794E-8633-6A9C6A8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06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FAD68-A027-EC65-2076-264311B0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F77E8B-BDA1-4680-6888-1D94F492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54A52-704C-96FE-89F0-3D305D84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D22F75-8B59-9736-33C3-79CBF753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99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74AE7-F726-AD27-61A4-616121C1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4F1202-073D-EB2F-D460-7D6BB2D5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3CC0F0-AE1D-97AF-50D5-C238BAA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11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9A6D-6BA5-72DF-7291-B5C11939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D2CD7-5FF0-2B4A-BEC0-2DCAC1DA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EF3278-9047-D0A7-FE57-67D67D6A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773BE-C0E4-04BA-D748-2BD7501E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351D32-C3F3-117F-D820-449C878C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E47E57-8F92-C742-41C5-AB71F470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9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0356-4424-FE30-7A3F-CE3138C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0B192A-4AEE-BC5A-254A-10BEF42DE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3C6C0A-01BD-A337-EABA-223B91DA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8D7210-E4F6-1D46-B838-C99FAAEE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E12A9-DA8B-F61C-2A58-3220A788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8A637D-3F32-970C-3829-E6F776A5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94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DD5120-40F2-095D-1350-070F9FB4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5FFCD-DF6D-5B89-C192-7F1678CB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12E91-54D0-227C-DDB8-4B9620BA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33BD-282A-4F3A-B102-C1C730AE7224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FFE93-9E88-8BF9-404F-226E2CA6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1E88D-9E51-D21E-8B4F-64B0F2391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A5F6-ECDC-44BD-BBA3-2E6DE854E8F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34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853F1-E32C-8B03-7CF9-49E0D61A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CA" sz="4000">
                <a:solidFill>
                  <a:schemeClr val="tx2"/>
                </a:solidFill>
              </a:rPr>
              <a:t>API bibliothéque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A069D-62C7-7D41-CEB0-D7A41568F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CA" sz="1100">
                <a:solidFill>
                  <a:schemeClr val="tx2"/>
                </a:solidFill>
              </a:rPr>
              <a:t>Par Aziz Abdlehamid</a:t>
            </a:r>
          </a:p>
          <a:p>
            <a:pPr algn="l"/>
            <a:r>
              <a:rPr lang="fr-CA" sz="1100">
                <a:solidFill>
                  <a:schemeClr val="tx2"/>
                </a:solidFill>
              </a:rPr>
              <a:t>&amp;</a:t>
            </a:r>
          </a:p>
          <a:p>
            <a:pPr algn="l"/>
            <a:r>
              <a:rPr lang="fr-CA" sz="1100">
                <a:solidFill>
                  <a:schemeClr val="tx2"/>
                </a:solidFill>
              </a:rPr>
              <a:t>Manaf Soulaimane</a:t>
            </a:r>
          </a:p>
        </p:txBody>
      </p: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C22936DC-2FB3-6EEA-77C5-EF6002D0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A027B4C-4C89-9945-9B1B-94F1F1D080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354C8-DDD6-3F3A-4EEF-988B5562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/>
              <a:t>Objectifs</a:t>
            </a:r>
          </a:p>
        </p:txBody>
      </p:sp>
      <p:graphicFrame>
        <p:nvGraphicFramePr>
          <p:cNvPr id="32" name="Espace réservé du contenu 2">
            <a:extLst>
              <a:ext uri="{FF2B5EF4-FFF2-40B4-BE49-F238E27FC236}">
                <a16:creationId xmlns:a16="http://schemas.microsoft.com/office/drawing/2014/main" id="{E111F8EB-F869-D461-F1B1-365EF956E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7274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44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0746055-EE48-3A60-E212-7511BB9B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chemeClr val="tx2"/>
                </a:solidFill>
              </a:rPr>
              <a:t>Fonctionnement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3BAE1AEE-BE5E-F678-34DD-43AF1BFF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CA" sz="1800" b="1" dirty="0">
                <a:solidFill>
                  <a:schemeClr val="tx2"/>
                </a:solidFill>
              </a:rPr>
              <a:t>L’utilisateur peut</a:t>
            </a:r>
          </a:p>
          <a:p>
            <a:r>
              <a:rPr lang="fr-CA" sz="1800" dirty="0">
                <a:solidFill>
                  <a:schemeClr val="tx2"/>
                </a:solidFill>
              </a:rPr>
              <a:t>Consulter un livre, son emprunt, ces livres favoris</a:t>
            </a:r>
          </a:p>
          <a:p>
            <a:r>
              <a:rPr lang="fr-CA" sz="1800" dirty="0">
                <a:solidFill>
                  <a:schemeClr val="tx2"/>
                </a:solidFill>
              </a:rPr>
              <a:t>Voir les détails d’un livre</a:t>
            </a:r>
          </a:p>
          <a:p>
            <a:r>
              <a:rPr lang="fr-CA" sz="1800" dirty="0">
                <a:solidFill>
                  <a:schemeClr val="tx2"/>
                </a:solidFill>
              </a:rPr>
              <a:t>Emprunter un livre</a:t>
            </a:r>
          </a:p>
          <a:p>
            <a:r>
              <a:rPr lang="fr-CA" sz="1800" dirty="0">
                <a:solidFill>
                  <a:schemeClr val="tx2"/>
                </a:solidFill>
              </a:rPr>
              <a:t>Ajouter le livre a sa liste de favoris</a:t>
            </a:r>
          </a:p>
          <a:p>
            <a:r>
              <a:rPr lang="fr-CA" sz="1800" b="1" dirty="0">
                <a:solidFill>
                  <a:schemeClr val="tx2"/>
                </a:solidFill>
              </a:rPr>
              <a:t>L’administrateur peut</a:t>
            </a:r>
          </a:p>
          <a:p>
            <a:r>
              <a:rPr lang="fr-CA" sz="1800" dirty="0">
                <a:solidFill>
                  <a:schemeClr val="tx2"/>
                </a:solidFill>
              </a:rPr>
              <a:t>Toutes les fonctionnalités de l’utilisateur</a:t>
            </a:r>
          </a:p>
          <a:p>
            <a:r>
              <a:rPr lang="fr-CA" sz="1800" dirty="0">
                <a:solidFill>
                  <a:schemeClr val="tx2"/>
                </a:solidFill>
              </a:rPr>
              <a:t>Consulter tous les emprunts, utilisateurs</a:t>
            </a:r>
          </a:p>
          <a:p>
            <a:r>
              <a:rPr lang="fr-CA" sz="1800" dirty="0">
                <a:solidFill>
                  <a:schemeClr val="tx2"/>
                </a:solidFill>
              </a:rPr>
              <a:t>Créer les utilisateurs, livres, et emprunts</a:t>
            </a:r>
          </a:p>
          <a:p>
            <a:r>
              <a:rPr lang="fr-CA" sz="1800" dirty="0">
                <a:solidFill>
                  <a:schemeClr val="tx2"/>
                </a:solidFill>
              </a:rPr>
              <a:t>Modifier les utilisateurs, livres, emprunts</a:t>
            </a:r>
          </a:p>
        </p:txBody>
      </p:sp>
    </p:spTree>
    <p:extLst>
      <p:ext uri="{BB962C8B-B14F-4D97-AF65-F5344CB8AC3E}">
        <p14:creationId xmlns:p14="http://schemas.microsoft.com/office/powerpoint/2010/main" val="209142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AF2D3-E1B1-2130-614D-8C3D690F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chemeClr val="tx2"/>
                </a:solidFill>
              </a:rPr>
              <a:t>Regardons un 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FD7BC-C065-326A-7871-ACEF68FC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CA" sz="1800" b="1" dirty="0">
                <a:solidFill>
                  <a:schemeClr val="tx2"/>
                </a:solidFill>
              </a:rPr>
              <a:t>L’utilisateur Bob</a:t>
            </a:r>
            <a:endParaRPr lang="fr-CA" sz="1800" dirty="0">
              <a:solidFill>
                <a:schemeClr val="tx2"/>
              </a:solidFill>
            </a:endParaRPr>
          </a:p>
          <a:p>
            <a:r>
              <a:rPr lang="fr-CA" sz="1800" dirty="0">
                <a:solidFill>
                  <a:schemeClr val="tx2"/>
                </a:solidFill>
              </a:rPr>
              <a:t>Consulter la liste de livres, ajouter un emprunt, modifier l’emprunt et son profil.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 23" descr="Une image contenant clipart, Dessin animé, Animation, dessin humoristique&#10;&#10;Description générée automatiquement">
            <a:extLst>
              <a:ext uri="{FF2B5EF4-FFF2-40B4-BE49-F238E27FC236}">
                <a16:creationId xmlns:a16="http://schemas.microsoft.com/office/drawing/2014/main" id="{A6E33B05-EDDF-F14D-B4E7-F99D13DC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701566"/>
            <a:ext cx="4142232" cy="43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2053D4-132E-CAF8-52DF-9D62EF8C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chemeClr val="tx2"/>
                </a:solidFill>
              </a:rPr>
              <a:t>Deuxième scenario</a:t>
            </a:r>
            <a:endParaRPr lang="fr-CA" sz="360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 descr="Une image contenant dessin humoristique, clipart, Visage humain, illustration&#10;&#10;Description générée automatiquement">
            <a:extLst>
              <a:ext uri="{FF2B5EF4-FFF2-40B4-BE49-F238E27FC236}">
                <a16:creationId xmlns:a16="http://schemas.microsoft.com/office/drawing/2014/main" id="{EA49C9B1-0737-3850-0801-694EEDADE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" y="1836469"/>
            <a:ext cx="3785616" cy="351424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3A6D7-64FF-19BE-0B46-22E3CDC9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CA" sz="1800" b="1" dirty="0">
                <a:solidFill>
                  <a:schemeClr val="tx2"/>
                </a:solidFill>
              </a:rPr>
              <a:t>L’administrateur</a:t>
            </a:r>
            <a:r>
              <a:rPr lang="fr-CA" sz="1800" dirty="0">
                <a:solidFill>
                  <a:schemeClr val="tx2"/>
                </a:solidFill>
              </a:rPr>
              <a:t> </a:t>
            </a:r>
          </a:p>
          <a:p>
            <a:r>
              <a:rPr lang="fr-CA" sz="1800" dirty="0">
                <a:solidFill>
                  <a:schemeClr val="tx2"/>
                </a:solidFill>
              </a:rPr>
              <a:t>Consulter tous les emprunts, </a:t>
            </a:r>
          </a:p>
          <a:p>
            <a:r>
              <a:rPr lang="fr-CA" sz="1800" dirty="0">
                <a:solidFill>
                  <a:schemeClr val="tx2"/>
                </a:solidFill>
              </a:rPr>
              <a:t>L’administrateur veut ajouter, modifier, supprimer un emprunt, utilisateur, livre</a:t>
            </a:r>
          </a:p>
        </p:txBody>
      </p:sp>
    </p:spTree>
    <p:extLst>
      <p:ext uri="{BB962C8B-B14F-4D97-AF65-F5344CB8AC3E}">
        <p14:creationId xmlns:p14="http://schemas.microsoft.com/office/powerpoint/2010/main" val="88933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746055-EE48-3A60-E212-7511BB9B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CA" sz="36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46" name="Group 3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3BAE1AEE-BE5E-F678-34DD-43AF1BFF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08" y="3149601"/>
            <a:ext cx="7937065" cy="2637346"/>
          </a:xfrm>
        </p:spPr>
        <p:txBody>
          <a:bodyPr>
            <a:normAutofit/>
          </a:bodyPr>
          <a:lstStyle/>
          <a:p>
            <a:r>
              <a:rPr lang="fr-CA" sz="1800" dirty="0">
                <a:solidFill>
                  <a:schemeClr val="tx2"/>
                </a:solidFill>
              </a:rPr>
              <a:t>Historique des emprunts et une gestion pour les avis et notes pour les livres.</a:t>
            </a:r>
          </a:p>
          <a:p>
            <a:r>
              <a:rPr lang="fr-CA" sz="1800" dirty="0">
                <a:solidFill>
                  <a:schemeClr val="tx2"/>
                </a:solidFill>
              </a:rPr>
              <a:t>D’autres projets, le temps</a:t>
            </a:r>
          </a:p>
          <a:p>
            <a:endParaRPr lang="fr-CA" sz="1800" dirty="0">
              <a:solidFill>
                <a:schemeClr val="tx2"/>
              </a:solidFill>
            </a:endParaRPr>
          </a:p>
          <a:p>
            <a:r>
              <a:rPr lang="fr-CA" sz="1800" dirty="0">
                <a:solidFill>
                  <a:schemeClr val="tx2"/>
                </a:solidFill>
              </a:rPr>
              <a:t>Notre projet est fonctionnel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880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142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API bibliothéque</vt:lpstr>
      <vt:lpstr>Objectifs</vt:lpstr>
      <vt:lpstr>Fonctionnement</vt:lpstr>
      <vt:lpstr>Regardons un scénario</vt:lpstr>
      <vt:lpstr>Deuxième scenario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bibliothéque</dc:title>
  <dc:creator>Soul a</dc:creator>
  <cp:lastModifiedBy>Soul a</cp:lastModifiedBy>
  <cp:revision>2</cp:revision>
  <dcterms:created xsi:type="dcterms:W3CDTF">2024-12-18T21:36:14Z</dcterms:created>
  <dcterms:modified xsi:type="dcterms:W3CDTF">2024-12-20T02:02:06Z</dcterms:modified>
</cp:coreProperties>
</file>