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2" r:id="rId7"/>
    <p:sldId id="257" r:id="rId8"/>
    <p:sldId id="258" r:id="rId9"/>
    <p:sldId id="269" r:id="rId10"/>
    <p:sldId id="270" r:id="rId11"/>
    <p:sldId id="271" r:id="rId12"/>
    <p:sldId id="272" r:id="rId13"/>
    <p:sldId id="268" r:id="rId14"/>
    <p:sldId id="265" r:id="rId15"/>
    <p:sldId id="266" r:id="rId16"/>
    <p:sldId id="267" r:id="rId17"/>
    <p:sldId id="259" r:id="rId18"/>
    <p:sldId id="264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630B72-68BB-4BED-8778-91D5410D9BC6}" v="11" dt="2025-01-15T11:48:47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D5921B-C111-4274-8748-AD2E95B2869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55A033-52F1-4D7B-8CA4-9322CFEC065C}">
      <dgm:prSet/>
      <dgm:spPr/>
      <dgm:t>
        <a:bodyPr/>
        <a:lstStyle/>
        <a:p>
          <a:r>
            <a:rPr lang="en-US" dirty="0"/>
            <a:t>Repository </a:t>
          </a:r>
          <a:r>
            <a:rPr lang="en-US" dirty="0" err="1"/>
            <a:t>github</a:t>
          </a:r>
          <a:r>
            <a:rPr lang="en-US" dirty="0"/>
            <a:t>(</a:t>
          </a:r>
          <a:r>
            <a:rPr lang="en-US" dirty="0" err="1"/>
            <a:t>branches:front</a:t>
          </a:r>
          <a:r>
            <a:rPr lang="en-US" dirty="0"/>
            <a:t>/ back /dev/ main)</a:t>
          </a:r>
        </a:p>
      </dgm:t>
    </dgm:pt>
    <dgm:pt modelId="{3AF1014F-C36E-4AA6-8378-55E0B29779F6}" type="parTrans" cxnId="{C3DF4806-95A9-42B5-A1C8-C125087F0A36}">
      <dgm:prSet/>
      <dgm:spPr/>
      <dgm:t>
        <a:bodyPr/>
        <a:lstStyle/>
        <a:p>
          <a:endParaRPr lang="en-US"/>
        </a:p>
      </dgm:t>
    </dgm:pt>
    <dgm:pt modelId="{9C0CCFF8-822C-4476-9A30-4BD4A92EEC55}" type="sibTrans" cxnId="{C3DF4806-95A9-42B5-A1C8-C125087F0A36}">
      <dgm:prSet/>
      <dgm:spPr/>
      <dgm:t>
        <a:bodyPr/>
        <a:lstStyle/>
        <a:p>
          <a:endParaRPr lang="en-US"/>
        </a:p>
      </dgm:t>
    </dgm:pt>
    <dgm:pt modelId="{465BF539-E6CA-4DA0-A265-C19E9C38094D}">
      <dgm:prSet/>
      <dgm:spPr/>
      <dgm:t>
        <a:bodyPr/>
        <a:lstStyle/>
        <a:p>
          <a:r>
            <a:rPr lang="en-US"/>
            <a:t>Clone avec vscode</a:t>
          </a:r>
        </a:p>
      </dgm:t>
    </dgm:pt>
    <dgm:pt modelId="{D61EF5B9-59EF-4281-AAF8-430CAEFC39BC}" type="parTrans" cxnId="{DCCD3ADA-4E46-42F5-B104-90D150B004B2}">
      <dgm:prSet/>
      <dgm:spPr/>
      <dgm:t>
        <a:bodyPr/>
        <a:lstStyle/>
        <a:p>
          <a:endParaRPr lang="en-US"/>
        </a:p>
      </dgm:t>
    </dgm:pt>
    <dgm:pt modelId="{D132CAA0-D345-4188-8731-38AC22181DB7}" type="sibTrans" cxnId="{DCCD3ADA-4E46-42F5-B104-90D150B004B2}">
      <dgm:prSet/>
      <dgm:spPr/>
      <dgm:t>
        <a:bodyPr/>
        <a:lstStyle/>
        <a:p>
          <a:endParaRPr lang="en-US"/>
        </a:p>
      </dgm:t>
    </dgm:pt>
    <dgm:pt modelId="{5A1C782C-97B0-451D-98F7-128E781CB4FF}">
      <dgm:prSet/>
      <dgm:spPr/>
      <dgm:t>
        <a:bodyPr/>
        <a:lstStyle/>
        <a:p>
          <a:r>
            <a:rPr lang="en-US"/>
            <a:t>Ci/cd pipeline </a:t>
          </a:r>
        </a:p>
      </dgm:t>
    </dgm:pt>
    <dgm:pt modelId="{6F4440C9-DD24-4BA4-BBA5-8D577973A1FB}" type="parTrans" cxnId="{DF6B4244-6948-40F5-A947-A8B99AC63A4A}">
      <dgm:prSet/>
      <dgm:spPr/>
      <dgm:t>
        <a:bodyPr/>
        <a:lstStyle/>
        <a:p>
          <a:endParaRPr lang="en-US"/>
        </a:p>
      </dgm:t>
    </dgm:pt>
    <dgm:pt modelId="{BABF5BE5-D3A9-4CB6-8B99-040BCF3D5D44}" type="sibTrans" cxnId="{DF6B4244-6948-40F5-A947-A8B99AC63A4A}">
      <dgm:prSet/>
      <dgm:spPr/>
      <dgm:t>
        <a:bodyPr/>
        <a:lstStyle/>
        <a:p>
          <a:endParaRPr lang="en-US"/>
        </a:p>
      </dgm:t>
    </dgm:pt>
    <dgm:pt modelId="{92FCB30B-A3C6-4132-B1B9-2FF715120681}">
      <dgm:prSet/>
      <dgm:spPr/>
      <dgm:t>
        <a:bodyPr/>
        <a:lstStyle/>
        <a:p>
          <a:r>
            <a:rPr lang="en-US"/>
            <a:t>Frontend(React/redux)</a:t>
          </a:r>
        </a:p>
      </dgm:t>
    </dgm:pt>
    <dgm:pt modelId="{CA1E7C02-7B30-4AE6-B279-031856EDC4CE}" type="parTrans" cxnId="{72F6925E-7B99-4749-8364-6BF4CCB4A693}">
      <dgm:prSet/>
      <dgm:spPr/>
      <dgm:t>
        <a:bodyPr/>
        <a:lstStyle/>
        <a:p>
          <a:endParaRPr lang="en-US"/>
        </a:p>
      </dgm:t>
    </dgm:pt>
    <dgm:pt modelId="{3E0E3F6F-1FD2-4435-853C-464173BA2A87}" type="sibTrans" cxnId="{72F6925E-7B99-4749-8364-6BF4CCB4A693}">
      <dgm:prSet/>
      <dgm:spPr/>
      <dgm:t>
        <a:bodyPr/>
        <a:lstStyle/>
        <a:p>
          <a:endParaRPr lang="en-US"/>
        </a:p>
      </dgm:t>
    </dgm:pt>
    <dgm:pt modelId="{61F51D6C-78CD-42E7-9B90-DEB3A850667A}">
      <dgm:prSet/>
      <dgm:spPr/>
      <dgm:t>
        <a:bodyPr/>
        <a:lstStyle/>
        <a:p>
          <a:r>
            <a:rPr lang="en-US"/>
            <a:t>Backend microservices(5services)</a:t>
          </a:r>
        </a:p>
      </dgm:t>
    </dgm:pt>
    <dgm:pt modelId="{992574B6-2B92-4FD9-BE53-D211660287BA}" type="parTrans" cxnId="{9DFB8FAA-ED1C-4F5B-834D-F1EBDE1FE1FD}">
      <dgm:prSet/>
      <dgm:spPr/>
      <dgm:t>
        <a:bodyPr/>
        <a:lstStyle/>
        <a:p>
          <a:endParaRPr lang="en-US"/>
        </a:p>
      </dgm:t>
    </dgm:pt>
    <dgm:pt modelId="{F6E54124-5590-4D46-80A4-777A533FE4E4}" type="sibTrans" cxnId="{9DFB8FAA-ED1C-4F5B-834D-F1EBDE1FE1FD}">
      <dgm:prSet/>
      <dgm:spPr/>
      <dgm:t>
        <a:bodyPr/>
        <a:lstStyle/>
        <a:p>
          <a:endParaRPr lang="en-US"/>
        </a:p>
      </dgm:t>
    </dgm:pt>
    <dgm:pt modelId="{0C202959-9D82-4BA9-A703-B27D1B60BE0B}">
      <dgm:prSet/>
      <dgm:spPr/>
      <dgm:t>
        <a:bodyPr/>
        <a:lstStyle/>
        <a:p>
          <a:r>
            <a:rPr lang="en-US"/>
            <a:t>Design patterns</a:t>
          </a:r>
        </a:p>
      </dgm:t>
    </dgm:pt>
    <dgm:pt modelId="{90051BEC-1BCE-4EB3-8A76-36131B685A9A}" type="parTrans" cxnId="{058A587B-9829-4BA9-AD4E-12C8CCCAD94D}">
      <dgm:prSet/>
      <dgm:spPr/>
      <dgm:t>
        <a:bodyPr/>
        <a:lstStyle/>
        <a:p>
          <a:endParaRPr lang="en-US"/>
        </a:p>
      </dgm:t>
    </dgm:pt>
    <dgm:pt modelId="{1713B954-BD36-4E3A-B9E8-F64AD4C22765}" type="sibTrans" cxnId="{058A587B-9829-4BA9-AD4E-12C8CCCAD94D}">
      <dgm:prSet/>
      <dgm:spPr/>
      <dgm:t>
        <a:bodyPr/>
        <a:lstStyle/>
        <a:p>
          <a:endParaRPr lang="en-US"/>
        </a:p>
      </dgm:t>
    </dgm:pt>
    <dgm:pt modelId="{94C0350C-8C9A-4B0A-B35D-3EDBE48E98DA}">
      <dgm:prSet/>
      <dgm:spPr/>
      <dgm:t>
        <a:bodyPr/>
        <a:lstStyle/>
        <a:p>
          <a:r>
            <a:rPr lang="en-US"/>
            <a:t>Mangodb/mysql</a:t>
          </a:r>
        </a:p>
      </dgm:t>
    </dgm:pt>
    <dgm:pt modelId="{F7030B5C-5744-479A-A5DA-EA5B42EF72B4}" type="parTrans" cxnId="{E62BCBB4-9C0A-4420-9A00-260D46DDA385}">
      <dgm:prSet/>
      <dgm:spPr/>
      <dgm:t>
        <a:bodyPr/>
        <a:lstStyle/>
        <a:p>
          <a:endParaRPr lang="en-US"/>
        </a:p>
      </dgm:t>
    </dgm:pt>
    <dgm:pt modelId="{3DA8F390-D0BF-4433-9C8E-DC621A2AB5DD}" type="sibTrans" cxnId="{E62BCBB4-9C0A-4420-9A00-260D46DDA385}">
      <dgm:prSet/>
      <dgm:spPr/>
      <dgm:t>
        <a:bodyPr/>
        <a:lstStyle/>
        <a:p>
          <a:endParaRPr lang="en-US"/>
        </a:p>
      </dgm:t>
    </dgm:pt>
    <dgm:pt modelId="{01AF6DB0-BDD9-40BD-9B2C-32DDA6D77965}">
      <dgm:prSet/>
      <dgm:spPr/>
      <dgm:t>
        <a:bodyPr/>
        <a:lstStyle/>
        <a:p>
          <a:r>
            <a:rPr lang="en-US"/>
            <a:t>Message queue</a:t>
          </a:r>
        </a:p>
      </dgm:t>
    </dgm:pt>
    <dgm:pt modelId="{8972175D-339C-4222-A7F9-C21CA0863B30}" type="parTrans" cxnId="{6DC52E60-89FF-4CD4-AF90-7DC2A38D8A7F}">
      <dgm:prSet/>
      <dgm:spPr/>
      <dgm:t>
        <a:bodyPr/>
        <a:lstStyle/>
        <a:p>
          <a:endParaRPr lang="en-US"/>
        </a:p>
      </dgm:t>
    </dgm:pt>
    <dgm:pt modelId="{34E8CD5E-5A1B-46A2-81A5-7693254511C9}" type="sibTrans" cxnId="{6DC52E60-89FF-4CD4-AF90-7DC2A38D8A7F}">
      <dgm:prSet/>
      <dgm:spPr/>
      <dgm:t>
        <a:bodyPr/>
        <a:lstStyle/>
        <a:p>
          <a:endParaRPr lang="en-US"/>
        </a:p>
      </dgm:t>
    </dgm:pt>
    <dgm:pt modelId="{DDE2C5F2-7F0B-484F-87F8-0F1F73E3C38F}" type="pres">
      <dgm:prSet presAssocID="{5BD5921B-C111-4274-8748-AD2E95B2869C}" presName="root" presStyleCnt="0">
        <dgm:presLayoutVars>
          <dgm:dir/>
          <dgm:resizeHandles val="exact"/>
        </dgm:presLayoutVars>
      </dgm:prSet>
      <dgm:spPr/>
    </dgm:pt>
    <dgm:pt modelId="{36171D24-D840-45C9-875B-649B46B17212}" type="pres">
      <dgm:prSet presAssocID="{5BD5921B-C111-4274-8748-AD2E95B2869C}" presName="container" presStyleCnt="0">
        <dgm:presLayoutVars>
          <dgm:dir/>
          <dgm:resizeHandles val="exact"/>
        </dgm:presLayoutVars>
      </dgm:prSet>
      <dgm:spPr/>
    </dgm:pt>
    <dgm:pt modelId="{489FBAF9-D100-40B7-8931-945A6542AE6D}" type="pres">
      <dgm:prSet presAssocID="{3B55A033-52F1-4D7B-8CA4-9322CFEC065C}" presName="compNode" presStyleCnt="0"/>
      <dgm:spPr/>
    </dgm:pt>
    <dgm:pt modelId="{C2EC8149-2B35-4A79-8D61-2AFE711348C0}" type="pres">
      <dgm:prSet presAssocID="{3B55A033-52F1-4D7B-8CA4-9322CFEC065C}" presName="iconBgRect" presStyleLbl="bgShp" presStyleIdx="0" presStyleCnt="8"/>
      <dgm:spPr/>
    </dgm:pt>
    <dgm:pt modelId="{A36C7948-6EAB-41AF-90A6-830B33F65EA5}" type="pres">
      <dgm:prSet presAssocID="{3B55A033-52F1-4D7B-8CA4-9322CFEC065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yeur à papier"/>
        </a:ext>
      </dgm:extLst>
    </dgm:pt>
    <dgm:pt modelId="{46C7059C-BAB3-40F6-8BD8-FCDA77B8D625}" type="pres">
      <dgm:prSet presAssocID="{3B55A033-52F1-4D7B-8CA4-9322CFEC065C}" presName="spaceRect" presStyleCnt="0"/>
      <dgm:spPr/>
    </dgm:pt>
    <dgm:pt modelId="{6EBDAB45-E95B-49D4-91E6-15C359359039}" type="pres">
      <dgm:prSet presAssocID="{3B55A033-52F1-4D7B-8CA4-9322CFEC065C}" presName="textRect" presStyleLbl="revTx" presStyleIdx="0" presStyleCnt="8">
        <dgm:presLayoutVars>
          <dgm:chMax val="1"/>
          <dgm:chPref val="1"/>
        </dgm:presLayoutVars>
      </dgm:prSet>
      <dgm:spPr/>
    </dgm:pt>
    <dgm:pt modelId="{4EA1C0C7-5689-40C5-BA87-1B1EE16A91C7}" type="pres">
      <dgm:prSet presAssocID="{9C0CCFF8-822C-4476-9A30-4BD4A92EEC55}" presName="sibTrans" presStyleLbl="sibTrans2D1" presStyleIdx="0" presStyleCnt="0"/>
      <dgm:spPr/>
    </dgm:pt>
    <dgm:pt modelId="{A1239F69-47E6-4F6B-85CB-785F1A575D46}" type="pres">
      <dgm:prSet presAssocID="{465BF539-E6CA-4DA0-A265-C19E9C38094D}" presName="compNode" presStyleCnt="0"/>
      <dgm:spPr/>
    </dgm:pt>
    <dgm:pt modelId="{5FAC1385-D062-43CE-99E4-E0B5AE730F46}" type="pres">
      <dgm:prSet presAssocID="{465BF539-E6CA-4DA0-A265-C19E9C38094D}" presName="iconBgRect" presStyleLbl="bgShp" presStyleIdx="1" presStyleCnt="8"/>
      <dgm:spPr/>
    </dgm:pt>
    <dgm:pt modelId="{36799F17-D0B7-4DC4-9A80-C884A7A97B4E}" type="pres">
      <dgm:prSet presAssocID="{465BF539-E6CA-4DA0-A265-C19E9C38094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E70B3701-64DC-45DB-8EC8-0644380733B6}" type="pres">
      <dgm:prSet presAssocID="{465BF539-E6CA-4DA0-A265-C19E9C38094D}" presName="spaceRect" presStyleCnt="0"/>
      <dgm:spPr/>
    </dgm:pt>
    <dgm:pt modelId="{6EE0451F-109F-478A-B82C-F63B5ABBC617}" type="pres">
      <dgm:prSet presAssocID="{465BF539-E6CA-4DA0-A265-C19E9C38094D}" presName="textRect" presStyleLbl="revTx" presStyleIdx="1" presStyleCnt="8">
        <dgm:presLayoutVars>
          <dgm:chMax val="1"/>
          <dgm:chPref val="1"/>
        </dgm:presLayoutVars>
      </dgm:prSet>
      <dgm:spPr/>
    </dgm:pt>
    <dgm:pt modelId="{877D84FF-C6F8-41F1-A717-4C28AA24281E}" type="pres">
      <dgm:prSet presAssocID="{D132CAA0-D345-4188-8731-38AC22181DB7}" presName="sibTrans" presStyleLbl="sibTrans2D1" presStyleIdx="0" presStyleCnt="0"/>
      <dgm:spPr/>
    </dgm:pt>
    <dgm:pt modelId="{6552D173-C2C5-482C-94A2-89512CF1F815}" type="pres">
      <dgm:prSet presAssocID="{5A1C782C-97B0-451D-98F7-128E781CB4FF}" presName="compNode" presStyleCnt="0"/>
      <dgm:spPr/>
    </dgm:pt>
    <dgm:pt modelId="{86CEE047-55C2-45AB-86AC-36F2FD6F8FE5}" type="pres">
      <dgm:prSet presAssocID="{5A1C782C-97B0-451D-98F7-128E781CB4FF}" presName="iconBgRect" presStyleLbl="bgShp" presStyleIdx="2" presStyleCnt="8"/>
      <dgm:spPr/>
    </dgm:pt>
    <dgm:pt modelId="{F73E48D5-DD19-4786-B3CF-A7D4E1967F06}" type="pres">
      <dgm:prSet presAssocID="{5A1C782C-97B0-451D-98F7-128E781CB4F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81D20916-3D10-489C-8FD8-611A2975F9D9}" type="pres">
      <dgm:prSet presAssocID="{5A1C782C-97B0-451D-98F7-128E781CB4FF}" presName="spaceRect" presStyleCnt="0"/>
      <dgm:spPr/>
    </dgm:pt>
    <dgm:pt modelId="{F1802C72-B81A-419A-A305-D4E34A3B28B0}" type="pres">
      <dgm:prSet presAssocID="{5A1C782C-97B0-451D-98F7-128E781CB4FF}" presName="textRect" presStyleLbl="revTx" presStyleIdx="2" presStyleCnt="8">
        <dgm:presLayoutVars>
          <dgm:chMax val="1"/>
          <dgm:chPref val="1"/>
        </dgm:presLayoutVars>
      </dgm:prSet>
      <dgm:spPr/>
    </dgm:pt>
    <dgm:pt modelId="{2B649D4D-89B5-4286-99B5-472B924F89DF}" type="pres">
      <dgm:prSet presAssocID="{BABF5BE5-D3A9-4CB6-8B99-040BCF3D5D44}" presName="sibTrans" presStyleLbl="sibTrans2D1" presStyleIdx="0" presStyleCnt="0"/>
      <dgm:spPr/>
    </dgm:pt>
    <dgm:pt modelId="{729AF790-9D9A-45EC-8478-32BF22958613}" type="pres">
      <dgm:prSet presAssocID="{92FCB30B-A3C6-4132-B1B9-2FF715120681}" presName="compNode" presStyleCnt="0"/>
      <dgm:spPr/>
    </dgm:pt>
    <dgm:pt modelId="{E5254141-83AB-4385-A17B-5896D8952303}" type="pres">
      <dgm:prSet presAssocID="{92FCB30B-A3C6-4132-B1B9-2FF715120681}" presName="iconBgRect" presStyleLbl="bgShp" presStyleIdx="3" presStyleCnt="8"/>
      <dgm:spPr/>
    </dgm:pt>
    <dgm:pt modelId="{16CA678D-25C0-49A8-BB23-4AD85EBC9B9C}" type="pres">
      <dgm:prSet presAssocID="{92FCB30B-A3C6-4132-B1B9-2FF71512068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60982945-16DF-4C84-A78D-FC62330283B8}" type="pres">
      <dgm:prSet presAssocID="{92FCB30B-A3C6-4132-B1B9-2FF715120681}" presName="spaceRect" presStyleCnt="0"/>
      <dgm:spPr/>
    </dgm:pt>
    <dgm:pt modelId="{DD7DDD3E-37C4-4DAB-A035-8F77DBA1FA79}" type="pres">
      <dgm:prSet presAssocID="{92FCB30B-A3C6-4132-B1B9-2FF715120681}" presName="textRect" presStyleLbl="revTx" presStyleIdx="3" presStyleCnt="8">
        <dgm:presLayoutVars>
          <dgm:chMax val="1"/>
          <dgm:chPref val="1"/>
        </dgm:presLayoutVars>
      </dgm:prSet>
      <dgm:spPr/>
    </dgm:pt>
    <dgm:pt modelId="{5B46B4B0-AE15-4AA7-BE29-63E4915B141F}" type="pres">
      <dgm:prSet presAssocID="{3E0E3F6F-1FD2-4435-853C-464173BA2A87}" presName="sibTrans" presStyleLbl="sibTrans2D1" presStyleIdx="0" presStyleCnt="0"/>
      <dgm:spPr/>
    </dgm:pt>
    <dgm:pt modelId="{F8A2C42C-DC13-4227-B73F-CC2443E04B41}" type="pres">
      <dgm:prSet presAssocID="{61F51D6C-78CD-42E7-9B90-DEB3A850667A}" presName="compNode" presStyleCnt="0"/>
      <dgm:spPr/>
    </dgm:pt>
    <dgm:pt modelId="{9BEBA24A-3B57-46D9-9210-622ACFFE158E}" type="pres">
      <dgm:prSet presAssocID="{61F51D6C-78CD-42E7-9B90-DEB3A850667A}" presName="iconBgRect" presStyleLbl="bgShp" presStyleIdx="4" presStyleCnt="8"/>
      <dgm:spPr/>
    </dgm:pt>
    <dgm:pt modelId="{EB46DEE3-4029-4B62-90CD-DC5321776BD5}" type="pres">
      <dgm:prSet presAssocID="{61F51D6C-78CD-42E7-9B90-DEB3A850667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03B48837-87AB-4BA4-818E-F27CFE75DB1D}" type="pres">
      <dgm:prSet presAssocID="{61F51D6C-78CD-42E7-9B90-DEB3A850667A}" presName="spaceRect" presStyleCnt="0"/>
      <dgm:spPr/>
    </dgm:pt>
    <dgm:pt modelId="{303F66E7-41AE-412F-8464-C0A1066604A2}" type="pres">
      <dgm:prSet presAssocID="{61F51D6C-78CD-42E7-9B90-DEB3A850667A}" presName="textRect" presStyleLbl="revTx" presStyleIdx="4" presStyleCnt="8">
        <dgm:presLayoutVars>
          <dgm:chMax val="1"/>
          <dgm:chPref val="1"/>
        </dgm:presLayoutVars>
      </dgm:prSet>
      <dgm:spPr/>
    </dgm:pt>
    <dgm:pt modelId="{A687877A-86A0-42CE-B1A6-9920F5E9F5B6}" type="pres">
      <dgm:prSet presAssocID="{F6E54124-5590-4D46-80A4-777A533FE4E4}" presName="sibTrans" presStyleLbl="sibTrans2D1" presStyleIdx="0" presStyleCnt="0"/>
      <dgm:spPr/>
    </dgm:pt>
    <dgm:pt modelId="{F5AC435A-A8D0-47B1-82CE-746D7CF901D7}" type="pres">
      <dgm:prSet presAssocID="{0C202959-9D82-4BA9-A703-B27D1B60BE0B}" presName="compNode" presStyleCnt="0"/>
      <dgm:spPr/>
    </dgm:pt>
    <dgm:pt modelId="{5C1E6866-10BC-4C45-A797-321692791804}" type="pres">
      <dgm:prSet presAssocID="{0C202959-9D82-4BA9-A703-B27D1B60BE0B}" presName="iconBgRect" presStyleLbl="bgShp" presStyleIdx="5" presStyleCnt="8"/>
      <dgm:spPr/>
    </dgm:pt>
    <dgm:pt modelId="{B6EDE034-5DF6-4049-A047-B1F0FEA4611C}" type="pres">
      <dgm:prSet presAssocID="{0C202959-9D82-4BA9-A703-B27D1B60BE0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56D0835-CB48-4CF4-BC08-D44E5D97169A}" type="pres">
      <dgm:prSet presAssocID="{0C202959-9D82-4BA9-A703-B27D1B60BE0B}" presName="spaceRect" presStyleCnt="0"/>
      <dgm:spPr/>
    </dgm:pt>
    <dgm:pt modelId="{6482C805-0DCA-4DDE-A57F-80E41C69F41B}" type="pres">
      <dgm:prSet presAssocID="{0C202959-9D82-4BA9-A703-B27D1B60BE0B}" presName="textRect" presStyleLbl="revTx" presStyleIdx="5" presStyleCnt="8">
        <dgm:presLayoutVars>
          <dgm:chMax val="1"/>
          <dgm:chPref val="1"/>
        </dgm:presLayoutVars>
      </dgm:prSet>
      <dgm:spPr/>
    </dgm:pt>
    <dgm:pt modelId="{60AF67D3-B542-4D3D-8E01-8634F8836C3D}" type="pres">
      <dgm:prSet presAssocID="{1713B954-BD36-4E3A-B9E8-F64AD4C22765}" presName="sibTrans" presStyleLbl="sibTrans2D1" presStyleIdx="0" presStyleCnt="0"/>
      <dgm:spPr/>
    </dgm:pt>
    <dgm:pt modelId="{BD376632-EB10-420E-8C4B-B348B258339D}" type="pres">
      <dgm:prSet presAssocID="{94C0350C-8C9A-4B0A-B35D-3EDBE48E98DA}" presName="compNode" presStyleCnt="0"/>
      <dgm:spPr/>
    </dgm:pt>
    <dgm:pt modelId="{444784C6-F264-4FF2-9A75-171177D28C95}" type="pres">
      <dgm:prSet presAssocID="{94C0350C-8C9A-4B0A-B35D-3EDBE48E98DA}" presName="iconBgRect" presStyleLbl="bgShp" presStyleIdx="6" presStyleCnt="8"/>
      <dgm:spPr/>
    </dgm:pt>
    <dgm:pt modelId="{D1F89E5A-9206-4C2A-BFAB-548752B96CFA}" type="pres">
      <dgm:prSet presAssocID="{94C0350C-8C9A-4B0A-B35D-3EDBE48E98D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D7CE1B9-32D5-4172-94CB-FCFF944E8270}" type="pres">
      <dgm:prSet presAssocID="{94C0350C-8C9A-4B0A-B35D-3EDBE48E98DA}" presName="spaceRect" presStyleCnt="0"/>
      <dgm:spPr/>
    </dgm:pt>
    <dgm:pt modelId="{C8695B5B-8049-4372-A5B8-06F5348AE2A3}" type="pres">
      <dgm:prSet presAssocID="{94C0350C-8C9A-4B0A-B35D-3EDBE48E98DA}" presName="textRect" presStyleLbl="revTx" presStyleIdx="6" presStyleCnt="8">
        <dgm:presLayoutVars>
          <dgm:chMax val="1"/>
          <dgm:chPref val="1"/>
        </dgm:presLayoutVars>
      </dgm:prSet>
      <dgm:spPr/>
    </dgm:pt>
    <dgm:pt modelId="{0C7212F0-D96C-4ECE-BD5D-AF6AA16FAD23}" type="pres">
      <dgm:prSet presAssocID="{3DA8F390-D0BF-4433-9C8E-DC621A2AB5DD}" presName="sibTrans" presStyleLbl="sibTrans2D1" presStyleIdx="0" presStyleCnt="0"/>
      <dgm:spPr/>
    </dgm:pt>
    <dgm:pt modelId="{E238B13E-1551-457D-AD1B-00CC0C9238E5}" type="pres">
      <dgm:prSet presAssocID="{01AF6DB0-BDD9-40BD-9B2C-32DDA6D77965}" presName="compNode" presStyleCnt="0"/>
      <dgm:spPr/>
    </dgm:pt>
    <dgm:pt modelId="{8F384A4E-9E25-4DFB-B389-5BAA7D3769F2}" type="pres">
      <dgm:prSet presAssocID="{01AF6DB0-BDD9-40BD-9B2C-32DDA6D77965}" presName="iconBgRect" presStyleLbl="bgShp" presStyleIdx="7" presStyleCnt="8"/>
      <dgm:spPr/>
    </dgm:pt>
    <dgm:pt modelId="{83B4FEA4-57C6-45A2-8A2D-24818B56C47B}" type="pres">
      <dgm:prSet presAssocID="{01AF6DB0-BDD9-40BD-9B2C-32DDA6D7796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AF3ABA6-8E07-4397-8B5A-F99406AB4472}" type="pres">
      <dgm:prSet presAssocID="{01AF6DB0-BDD9-40BD-9B2C-32DDA6D77965}" presName="spaceRect" presStyleCnt="0"/>
      <dgm:spPr/>
    </dgm:pt>
    <dgm:pt modelId="{DCBF1D76-41ED-4051-B44E-69DB3B49DCF4}" type="pres">
      <dgm:prSet presAssocID="{01AF6DB0-BDD9-40BD-9B2C-32DDA6D7796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9B8D2206-FCC0-433D-B645-354030F10233}" type="presOf" srcId="{1713B954-BD36-4E3A-B9E8-F64AD4C22765}" destId="{60AF67D3-B542-4D3D-8E01-8634F8836C3D}" srcOrd="0" destOrd="0" presId="urn:microsoft.com/office/officeart/2018/2/layout/IconCircleList"/>
    <dgm:cxn modelId="{C3DF4806-95A9-42B5-A1C8-C125087F0A36}" srcId="{5BD5921B-C111-4274-8748-AD2E95B2869C}" destId="{3B55A033-52F1-4D7B-8CA4-9322CFEC065C}" srcOrd="0" destOrd="0" parTransId="{3AF1014F-C36E-4AA6-8378-55E0B29779F6}" sibTransId="{9C0CCFF8-822C-4476-9A30-4BD4A92EEC55}"/>
    <dgm:cxn modelId="{32231A08-3906-4773-8C3A-8A4005497126}" type="presOf" srcId="{3DA8F390-D0BF-4433-9C8E-DC621A2AB5DD}" destId="{0C7212F0-D96C-4ECE-BD5D-AF6AA16FAD23}" srcOrd="0" destOrd="0" presId="urn:microsoft.com/office/officeart/2018/2/layout/IconCircleList"/>
    <dgm:cxn modelId="{AACB493F-9412-4A69-A8D0-7E077563810D}" type="presOf" srcId="{92FCB30B-A3C6-4132-B1B9-2FF715120681}" destId="{DD7DDD3E-37C4-4DAB-A035-8F77DBA1FA79}" srcOrd="0" destOrd="0" presId="urn:microsoft.com/office/officeart/2018/2/layout/IconCircleList"/>
    <dgm:cxn modelId="{72F6925E-7B99-4749-8364-6BF4CCB4A693}" srcId="{5BD5921B-C111-4274-8748-AD2E95B2869C}" destId="{92FCB30B-A3C6-4132-B1B9-2FF715120681}" srcOrd="3" destOrd="0" parTransId="{CA1E7C02-7B30-4AE6-B279-031856EDC4CE}" sibTransId="{3E0E3F6F-1FD2-4435-853C-464173BA2A87}"/>
    <dgm:cxn modelId="{6DC52E60-89FF-4CD4-AF90-7DC2A38D8A7F}" srcId="{5BD5921B-C111-4274-8748-AD2E95B2869C}" destId="{01AF6DB0-BDD9-40BD-9B2C-32DDA6D77965}" srcOrd="7" destOrd="0" parTransId="{8972175D-339C-4222-A7F9-C21CA0863B30}" sibTransId="{34E8CD5E-5A1B-46A2-81A5-7693254511C9}"/>
    <dgm:cxn modelId="{DF6B4244-6948-40F5-A947-A8B99AC63A4A}" srcId="{5BD5921B-C111-4274-8748-AD2E95B2869C}" destId="{5A1C782C-97B0-451D-98F7-128E781CB4FF}" srcOrd="2" destOrd="0" parTransId="{6F4440C9-DD24-4BA4-BBA5-8D577973A1FB}" sibTransId="{BABF5BE5-D3A9-4CB6-8B99-040BCF3D5D44}"/>
    <dgm:cxn modelId="{4E88D865-D2A2-4172-B696-B113F6E141D5}" type="presOf" srcId="{465BF539-E6CA-4DA0-A265-C19E9C38094D}" destId="{6EE0451F-109F-478A-B82C-F63B5ABBC617}" srcOrd="0" destOrd="0" presId="urn:microsoft.com/office/officeart/2018/2/layout/IconCircleList"/>
    <dgm:cxn modelId="{1F7C5E4D-6111-4611-9578-B46714DBB587}" type="presOf" srcId="{BABF5BE5-D3A9-4CB6-8B99-040BCF3D5D44}" destId="{2B649D4D-89B5-4286-99B5-472B924F89DF}" srcOrd="0" destOrd="0" presId="urn:microsoft.com/office/officeart/2018/2/layout/IconCircleList"/>
    <dgm:cxn modelId="{66722053-6C60-45B8-B2A3-21F503B98A27}" type="presOf" srcId="{5BD5921B-C111-4274-8748-AD2E95B2869C}" destId="{DDE2C5F2-7F0B-484F-87F8-0F1F73E3C38F}" srcOrd="0" destOrd="0" presId="urn:microsoft.com/office/officeart/2018/2/layout/IconCircleList"/>
    <dgm:cxn modelId="{97E03476-18AB-4A37-99B7-6D0413143261}" type="presOf" srcId="{61F51D6C-78CD-42E7-9B90-DEB3A850667A}" destId="{303F66E7-41AE-412F-8464-C0A1066604A2}" srcOrd="0" destOrd="0" presId="urn:microsoft.com/office/officeart/2018/2/layout/IconCircleList"/>
    <dgm:cxn modelId="{24FCD379-9BD0-4406-BE81-C2A852F087E0}" type="presOf" srcId="{5A1C782C-97B0-451D-98F7-128E781CB4FF}" destId="{F1802C72-B81A-419A-A305-D4E34A3B28B0}" srcOrd="0" destOrd="0" presId="urn:microsoft.com/office/officeart/2018/2/layout/IconCircleList"/>
    <dgm:cxn modelId="{058A587B-9829-4BA9-AD4E-12C8CCCAD94D}" srcId="{5BD5921B-C111-4274-8748-AD2E95B2869C}" destId="{0C202959-9D82-4BA9-A703-B27D1B60BE0B}" srcOrd="5" destOrd="0" parTransId="{90051BEC-1BCE-4EB3-8A76-36131B685A9A}" sibTransId="{1713B954-BD36-4E3A-B9E8-F64AD4C22765}"/>
    <dgm:cxn modelId="{11F2C596-6894-431A-91B8-D5A5A89EE785}" type="presOf" srcId="{0C202959-9D82-4BA9-A703-B27D1B60BE0B}" destId="{6482C805-0DCA-4DDE-A57F-80E41C69F41B}" srcOrd="0" destOrd="0" presId="urn:microsoft.com/office/officeart/2018/2/layout/IconCircleList"/>
    <dgm:cxn modelId="{381AAB98-67D5-4328-88C2-7B5D7549D089}" type="presOf" srcId="{01AF6DB0-BDD9-40BD-9B2C-32DDA6D77965}" destId="{DCBF1D76-41ED-4051-B44E-69DB3B49DCF4}" srcOrd="0" destOrd="0" presId="urn:microsoft.com/office/officeart/2018/2/layout/IconCircleList"/>
    <dgm:cxn modelId="{9DFB8FAA-ED1C-4F5B-834D-F1EBDE1FE1FD}" srcId="{5BD5921B-C111-4274-8748-AD2E95B2869C}" destId="{61F51D6C-78CD-42E7-9B90-DEB3A850667A}" srcOrd="4" destOrd="0" parTransId="{992574B6-2B92-4FD9-BE53-D211660287BA}" sibTransId="{F6E54124-5590-4D46-80A4-777A533FE4E4}"/>
    <dgm:cxn modelId="{E62BCBB4-9C0A-4420-9A00-260D46DDA385}" srcId="{5BD5921B-C111-4274-8748-AD2E95B2869C}" destId="{94C0350C-8C9A-4B0A-B35D-3EDBE48E98DA}" srcOrd="6" destOrd="0" parTransId="{F7030B5C-5744-479A-A5DA-EA5B42EF72B4}" sibTransId="{3DA8F390-D0BF-4433-9C8E-DC621A2AB5DD}"/>
    <dgm:cxn modelId="{9D576DBE-20F7-4B56-B9F9-DEB7C0523AAE}" type="presOf" srcId="{94C0350C-8C9A-4B0A-B35D-3EDBE48E98DA}" destId="{C8695B5B-8049-4372-A5B8-06F5348AE2A3}" srcOrd="0" destOrd="0" presId="urn:microsoft.com/office/officeart/2018/2/layout/IconCircleList"/>
    <dgm:cxn modelId="{A2B356C5-0BAA-4DE4-8AF4-4C74E4D1E0A2}" type="presOf" srcId="{F6E54124-5590-4D46-80A4-777A533FE4E4}" destId="{A687877A-86A0-42CE-B1A6-9920F5E9F5B6}" srcOrd="0" destOrd="0" presId="urn:microsoft.com/office/officeart/2018/2/layout/IconCircleList"/>
    <dgm:cxn modelId="{B00D78C8-91DA-40EC-959F-650C75521BCD}" type="presOf" srcId="{3B55A033-52F1-4D7B-8CA4-9322CFEC065C}" destId="{6EBDAB45-E95B-49D4-91E6-15C359359039}" srcOrd="0" destOrd="0" presId="urn:microsoft.com/office/officeart/2018/2/layout/IconCircleList"/>
    <dgm:cxn modelId="{DCCD3ADA-4E46-42F5-B104-90D150B004B2}" srcId="{5BD5921B-C111-4274-8748-AD2E95B2869C}" destId="{465BF539-E6CA-4DA0-A265-C19E9C38094D}" srcOrd="1" destOrd="0" parTransId="{D61EF5B9-59EF-4281-AAF8-430CAEFC39BC}" sibTransId="{D132CAA0-D345-4188-8731-38AC22181DB7}"/>
    <dgm:cxn modelId="{76CB57DA-1A9A-4FEC-8DA8-AA19564BCBEA}" type="presOf" srcId="{3E0E3F6F-1FD2-4435-853C-464173BA2A87}" destId="{5B46B4B0-AE15-4AA7-BE29-63E4915B141F}" srcOrd="0" destOrd="0" presId="urn:microsoft.com/office/officeart/2018/2/layout/IconCircleList"/>
    <dgm:cxn modelId="{FA2937E9-E8EE-4B6F-B32A-B651D6DA9C8D}" type="presOf" srcId="{9C0CCFF8-822C-4476-9A30-4BD4A92EEC55}" destId="{4EA1C0C7-5689-40C5-BA87-1B1EE16A91C7}" srcOrd="0" destOrd="0" presId="urn:microsoft.com/office/officeart/2018/2/layout/IconCircleList"/>
    <dgm:cxn modelId="{B805B0EE-1C55-4324-9352-4874A8EBBB9C}" type="presOf" srcId="{D132CAA0-D345-4188-8731-38AC22181DB7}" destId="{877D84FF-C6F8-41F1-A717-4C28AA24281E}" srcOrd="0" destOrd="0" presId="urn:microsoft.com/office/officeart/2018/2/layout/IconCircleList"/>
    <dgm:cxn modelId="{FEC17782-DE16-468E-8087-3FE95BD8F98B}" type="presParOf" srcId="{DDE2C5F2-7F0B-484F-87F8-0F1F73E3C38F}" destId="{36171D24-D840-45C9-875B-649B46B17212}" srcOrd="0" destOrd="0" presId="urn:microsoft.com/office/officeart/2018/2/layout/IconCircleList"/>
    <dgm:cxn modelId="{E3FF95C8-DBD8-4840-99B6-9DC3FDF3EB06}" type="presParOf" srcId="{36171D24-D840-45C9-875B-649B46B17212}" destId="{489FBAF9-D100-40B7-8931-945A6542AE6D}" srcOrd="0" destOrd="0" presId="urn:microsoft.com/office/officeart/2018/2/layout/IconCircleList"/>
    <dgm:cxn modelId="{016924CF-8300-4869-A660-CD9036643AE6}" type="presParOf" srcId="{489FBAF9-D100-40B7-8931-945A6542AE6D}" destId="{C2EC8149-2B35-4A79-8D61-2AFE711348C0}" srcOrd="0" destOrd="0" presId="urn:microsoft.com/office/officeart/2018/2/layout/IconCircleList"/>
    <dgm:cxn modelId="{1A6B1BF8-D0F5-4572-967B-4670125FFCF2}" type="presParOf" srcId="{489FBAF9-D100-40B7-8931-945A6542AE6D}" destId="{A36C7948-6EAB-41AF-90A6-830B33F65EA5}" srcOrd="1" destOrd="0" presId="urn:microsoft.com/office/officeart/2018/2/layout/IconCircleList"/>
    <dgm:cxn modelId="{7371A9BB-1491-4D7F-99BE-4C7B32D24CFD}" type="presParOf" srcId="{489FBAF9-D100-40B7-8931-945A6542AE6D}" destId="{46C7059C-BAB3-40F6-8BD8-FCDA77B8D625}" srcOrd="2" destOrd="0" presId="urn:microsoft.com/office/officeart/2018/2/layout/IconCircleList"/>
    <dgm:cxn modelId="{6B70ED8B-DAAA-4A01-B2AD-AC85FC2B32C3}" type="presParOf" srcId="{489FBAF9-D100-40B7-8931-945A6542AE6D}" destId="{6EBDAB45-E95B-49D4-91E6-15C359359039}" srcOrd="3" destOrd="0" presId="urn:microsoft.com/office/officeart/2018/2/layout/IconCircleList"/>
    <dgm:cxn modelId="{2199F677-9E57-4A53-BED5-AACEEFFE1BB6}" type="presParOf" srcId="{36171D24-D840-45C9-875B-649B46B17212}" destId="{4EA1C0C7-5689-40C5-BA87-1B1EE16A91C7}" srcOrd="1" destOrd="0" presId="urn:microsoft.com/office/officeart/2018/2/layout/IconCircleList"/>
    <dgm:cxn modelId="{C5FB7D4A-0D85-43C3-9249-BD7A6A80DCA2}" type="presParOf" srcId="{36171D24-D840-45C9-875B-649B46B17212}" destId="{A1239F69-47E6-4F6B-85CB-785F1A575D46}" srcOrd="2" destOrd="0" presId="urn:microsoft.com/office/officeart/2018/2/layout/IconCircleList"/>
    <dgm:cxn modelId="{41190CD2-1754-4D71-AA45-4DB20442F59E}" type="presParOf" srcId="{A1239F69-47E6-4F6B-85CB-785F1A575D46}" destId="{5FAC1385-D062-43CE-99E4-E0B5AE730F46}" srcOrd="0" destOrd="0" presId="urn:microsoft.com/office/officeart/2018/2/layout/IconCircleList"/>
    <dgm:cxn modelId="{A9BB1336-6302-41B5-A8F2-21E54971014B}" type="presParOf" srcId="{A1239F69-47E6-4F6B-85CB-785F1A575D46}" destId="{36799F17-D0B7-4DC4-9A80-C884A7A97B4E}" srcOrd="1" destOrd="0" presId="urn:microsoft.com/office/officeart/2018/2/layout/IconCircleList"/>
    <dgm:cxn modelId="{9754131B-A2D2-4171-A57C-032882403508}" type="presParOf" srcId="{A1239F69-47E6-4F6B-85CB-785F1A575D46}" destId="{E70B3701-64DC-45DB-8EC8-0644380733B6}" srcOrd="2" destOrd="0" presId="urn:microsoft.com/office/officeart/2018/2/layout/IconCircleList"/>
    <dgm:cxn modelId="{A09A8602-E247-4CE2-B23D-2F1CA9AB5CDD}" type="presParOf" srcId="{A1239F69-47E6-4F6B-85CB-785F1A575D46}" destId="{6EE0451F-109F-478A-B82C-F63B5ABBC617}" srcOrd="3" destOrd="0" presId="urn:microsoft.com/office/officeart/2018/2/layout/IconCircleList"/>
    <dgm:cxn modelId="{6D2DBC09-B801-4299-8DA4-45763FC92220}" type="presParOf" srcId="{36171D24-D840-45C9-875B-649B46B17212}" destId="{877D84FF-C6F8-41F1-A717-4C28AA24281E}" srcOrd="3" destOrd="0" presId="urn:microsoft.com/office/officeart/2018/2/layout/IconCircleList"/>
    <dgm:cxn modelId="{815EFAD9-02DA-4BF1-934C-9204086F32A9}" type="presParOf" srcId="{36171D24-D840-45C9-875B-649B46B17212}" destId="{6552D173-C2C5-482C-94A2-89512CF1F815}" srcOrd="4" destOrd="0" presId="urn:microsoft.com/office/officeart/2018/2/layout/IconCircleList"/>
    <dgm:cxn modelId="{5A6317A5-E703-4AB5-A9C6-DB1644B25E1A}" type="presParOf" srcId="{6552D173-C2C5-482C-94A2-89512CF1F815}" destId="{86CEE047-55C2-45AB-86AC-36F2FD6F8FE5}" srcOrd="0" destOrd="0" presId="urn:microsoft.com/office/officeart/2018/2/layout/IconCircleList"/>
    <dgm:cxn modelId="{8C1EB600-C69E-49DD-8CB6-B66C25566698}" type="presParOf" srcId="{6552D173-C2C5-482C-94A2-89512CF1F815}" destId="{F73E48D5-DD19-4786-B3CF-A7D4E1967F06}" srcOrd="1" destOrd="0" presId="urn:microsoft.com/office/officeart/2018/2/layout/IconCircleList"/>
    <dgm:cxn modelId="{0B9D21DA-5475-46E4-A2E8-3B42DDD8460F}" type="presParOf" srcId="{6552D173-C2C5-482C-94A2-89512CF1F815}" destId="{81D20916-3D10-489C-8FD8-611A2975F9D9}" srcOrd="2" destOrd="0" presId="urn:microsoft.com/office/officeart/2018/2/layout/IconCircleList"/>
    <dgm:cxn modelId="{C5FCA864-3177-46B8-BBDB-FF6B392AE905}" type="presParOf" srcId="{6552D173-C2C5-482C-94A2-89512CF1F815}" destId="{F1802C72-B81A-419A-A305-D4E34A3B28B0}" srcOrd="3" destOrd="0" presId="urn:microsoft.com/office/officeart/2018/2/layout/IconCircleList"/>
    <dgm:cxn modelId="{70CF9B52-1F51-4763-B362-AB1A64EF9DD3}" type="presParOf" srcId="{36171D24-D840-45C9-875B-649B46B17212}" destId="{2B649D4D-89B5-4286-99B5-472B924F89DF}" srcOrd="5" destOrd="0" presId="urn:microsoft.com/office/officeart/2018/2/layout/IconCircleList"/>
    <dgm:cxn modelId="{3585B592-4436-4492-AD65-E973905FCD20}" type="presParOf" srcId="{36171D24-D840-45C9-875B-649B46B17212}" destId="{729AF790-9D9A-45EC-8478-32BF22958613}" srcOrd="6" destOrd="0" presId="urn:microsoft.com/office/officeart/2018/2/layout/IconCircleList"/>
    <dgm:cxn modelId="{AD015591-3F14-4140-AB08-F4F91C38F3C0}" type="presParOf" srcId="{729AF790-9D9A-45EC-8478-32BF22958613}" destId="{E5254141-83AB-4385-A17B-5896D8952303}" srcOrd="0" destOrd="0" presId="urn:microsoft.com/office/officeart/2018/2/layout/IconCircleList"/>
    <dgm:cxn modelId="{870138C3-566B-4C71-B277-FB7CCBCBAD5A}" type="presParOf" srcId="{729AF790-9D9A-45EC-8478-32BF22958613}" destId="{16CA678D-25C0-49A8-BB23-4AD85EBC9B9C}" srcOrd="1" destOrd="0" presId="urn:microsoft.com/office/officeart/2018/2/layout/IconCircleList"/>
    <dgm:cxn modelId="{EDF6EFD0-7E5B-4301-8CD0-5818633FB09E}" type="presParOf" srcId="{729AF790-9D9A-45EC-8478-32BF22958613}" destId="{60982945-16DF-4C84-A78D-FC62330283B8}" srcOrd="2" destOrd="0" presId="urn:microsoft.com/office/officeart/2018/2/layout/IconCircleList"/>
    <dgm:cxn modelId="{E9BE54AA-04F3-40A0-8AFA-98A482D68ACB}" type="presParOf" srcId="{729AF790-9D9A-45EC-8478-32BF22958613}" destId="{DD7DDD3E-37C4-4DAB-A035-8F77DBA1FA79}" srcOrd="3" destOrd="0" presId="urn:microsoft.com/office/officeart/2018/2/layout/IconCircleList"/>
    <dgm:cxn modelId="{B3009C96-AF71-43AE-967F-F2DBDF16F1B3}" type="presParOf" srcId="{36171D24-D840-45C9-875B-649B46B17212}" destId="{5B46B4B0-AE15-4AA7-BE29-63E4915B141F}" srcOrd="7" destOrd="0" presId="urn:microsoft.com/office/officeart/2018/2/layout/IconCircleList"/>
    <dgm:cxn modelId="{9C257A5B-3074-4D33-92EE-E6FF82F55E23}" type="presParOf" srcId="{36171D24-D840-45C9-875B-649B46B17212}" destId="{F8A2C42C-DC13-4227-B73F-CC2443E04B41}" srcOrd="8" destOrd="0" presId="urn:microsoft.com/office/officeart/2018/2/layout/IconCircleList"/>
    <dgm:cxn modelId="{20E4EA51-76C1-4B5D-BC22-B8750891B24C}" type="presParOf" srcId="{F8A2C42C-DC13-4227-B73F-CC2443E04B41}" destId="{9BEBA24A-3B57-46D9-9210-622ACFFE158E}" srcOrd="0" destOrd="0" presId="urn:microsoft.com/office/officeart/2018/2/layout/IconCircleList"/>
    <dgm:cxn modelId="{5C0DD530-9CC2-4E45-AE68-E00CB2CEC7DC}" type="presParOf" srcId="{F8A2C42C-DC13-4227-B73F-CC2443E04B41}" destId="{EB46DEE3-4029-4B62-90CD-DC5321776BD5}" srcOrd="1" destOrd="0" presId="urn:microsoft.com/office/officeart/2018/2/layout/IconCircleList"/>
    <dgm:cxn modelId="{3CE76C9F-4746-4AA2-BC20-8742612D2DB1}" type="presParOf" srcId="{F8A2C42C-DC13-4227-B73F-CC2443E04B41}" destId="{03B48837-87AB-4BA4-818E-F27CFE75DB1D}" srcOrd="2" destOrd="0" presId="urn:microsoft.com/office/officeart/2018/2/layout/IconCircleList"/>
    <dgm:cxn modelId="{79F14A0A-BE9E-4EDD-AFFF-537BEFCB9AF0}" type="presParOf" srcId="{F8A2C42C-DC13-4227-B73F-CC2443E04B41}" destId="{303F66E7-41AE-412F-8464-C0A1066604A2}" srcOrd="3" destOrd="0" presId="urn:microsoft.com/office/officeart/2018/2/layout/IconCircleList"/>
    <dgm:cxn modelId="{7C51D4FF-3A0F-49AA-A9A9-D8875C3D4BF3}" type="presParOf" srcId="{36171D24-D840-45C9-875B-649B46B17212}" destId="{A687877A-86A0-42CE-B1A6-9920F5E9F5B6}" srcOrd="9" destOrd="0" presId="urn:microsoft.com/office/officeart/2018/2/layout/IconCircleList"/>
    <dgm:cxn modelId="{4762FA9E-5CCC-4C9F-8770-AE2B2DF7865D}" type="presParOf" srcId="{36171D24-D840-45C9-875B-649B46B17212}" destId="{F5AC435A-A8D0-47B1-82CE-746D7CF901D7}" srcOrd="10" destOrd="0" presId="urn:microsoft.com/office/officeart/2018/2/layout/IconCircleList"/>
    <dgm:cxn modelId="{B15E7961-A266-48E9-9BA5-894DA3D73208}" type="presParOf" srcId="{F5AC435A-A8D0-47B1-82CE-746D7CF901D7}" destId="{5C1E6866-10BC-4C45-A797-321692791804}" srcOrd="0" destOrd="0" presId="urn:microsoft.com/office/officeart/2018/2/layout/IconCircleList"/>
    <dgm:cxn modelId="{0D411715-3802-4769-AF0D-4820675F6E5F}" type="presParOf" srcId="{F5AC435A-A8D0-47B1-82CE-746D7CF901D7}" destId="{B6EDE034-5DF6-4049-A047-B1F0FEA4611C}" srcOrd="1" destOrd="0" presId="urn:microsoft.com/office/officeart/2018/2/layout/IconCircleList"/>
    <dgm:cxn modelId="{E36613CA-88A3-4706-9D41-553409EFF8F6}" type="presParOf" srcId="{F5AC435A-A8D0-47B1-82CE-746D7CF901D7}" destId="{656D0835-CB48-4CF4-BC08-D44E5D97169A}" srcOrd="2" destOrd="0" presId="urn:microsoft.com/office/officeart/2018/2/layout/IconCircleList"/>
    <dgm:cxn modelId="{9D0944F7-537C-492C-AEC2-6E376B6C9A64}" type="presParOf" srcId="{F5AC435A-A8D0-47B1-82CE-746D7CF901D7}" destId="{6482C805-0DCA-4DDE-A57F-80E41C69F41B}" srcOrd="3" destOrd="0" presId="urn:microsoft.com/office/officeart/2018/2/layout/IconCircleList"/>
    <dgm:cxn modelId="{9F2ED4E3-39DB-4B03-8361-5B1A20823F87}" type="presParOf" srcId="{36171D24-D840-45C9-875B-649B46B17212}" destId="{60AF67D3-B542-4D3D-8E01-8634F8836C3D}" srcOrd="11" destOrd="0" presId="urn:microsoft.com/office/officeart/2018/2/layout/IconCircleList"/>
    <dgm:cxn modelId="{E621C7A6-02A8-4EA3-9D91-EFDF9A0FFEBC}" type="presParOf" srcId="{36171D24-D840-45C9-875B-649B46B17212}" destId="{BD376632-EB10-420E-8C4B-B348B258339D}" srcOrd="12" destOrd="0" presId="urn:microsoft.com/office/officeart/2018/2/layout/IconCircleList"/>
    <dgm:cxn modelId="{65E123A4-FF1D-42EF-9FF3-CBC8522EABC8}" type="presParOf" srcId="{BD376632-EB10-420E-8C4B-B348B258339D}" destId="{444784C6-F264-4FF2-9A75-171177D28C95}" srcOrd="0" destOrd="0" presId="urn:microsoft.com/office/officeart/2018/2/layout/IconCircleList"/>
    <dgm:cxn modelId="{5549179A-6E81-4CCA-A3D5-B82715850EB4}" type="presParOf" srcId="{BD376632-EB10-420E-8C4B-B348B258339D}" destId="{D1F89E5A-9206-4C2A-BFAB-548752B96CFA}" srcOrd="1" destOrd="0" presId="urn:microsoft.com/office/officeart/2018/2/layout/IconCircleList"/>
    <dgm:cxn modelId="{0125AA57-AA70-42C7-AADC-4C97A5A66027}" type="presParOf" srcId="{BD376632-EB10-420E-8C4B-B348B258339D}" destId="{8D7CE1B9-32D5-4172-94CB-FCFF944E8270}" srcOrd="2" destOrd="0" presId="urn:microsoft.com/office/officeart/2018/2/layout/IconCircleList"/>
    <dgm:cxn modelId="{0AA02057-8DC9-44C3-B958-F7B69C31FDA6}" type="presParOf" srcId="{BD376632-EB10-420E-8C4B-B348B258339D}" destId="{C8695B5B-8049-4372-A5B8-06F5348AE2A3}" srcOrd="3" destOrd="0" presId="urn:microsoft.com/office/officeart/2018/2/layout/IconCircleList"/>
    <dgm:cxn modelId="{ADB9009F-5892-4D52-BAAC-83DA85CF01E1}" type="presParOf" srcId="{36171D24-D840-45C9-875B-649B46B17212}" destId="{0C7212F0-D96C-4ECE-BD5D-AF6AA16FAD23}" srcOrd="13" destOrd="0" presId="urn:microsoft.com/office/officeart/2018/2/layout/IconCircleList"/>
    <dgm:cxn modelId="{54100E6A-F00D-4496-A373-F6252DF384F7}" type="presParOf" srcId="{36171D24-D840-45C9-875B-649B46B17212}" destId="{E238B13E-1551-457D-AD1B-00CC0C9238E5}" srcOrd="14" destOrd="0" presId="urn:microsoft.com/office/officeart/2018/2/layout/IconCircleList"/>
    <dgm:cxn modelId="{58D81122-BB72-4A90-B1F0-F601757E80EE}" type="presParOf" srcId="{E238B13E-1551-457D-AD1B-00CC0C9238E5}" destId="{8F384A4E-9E25-4DFB-B389-5BAA7D3769F2}" srcOrd="0" destOrd="0" presId="urn:microsoft.com/office/officeart/2018/2/layout/IconCircleList"/>
    <dgm:cxn modelId="{EF005253-ADFC-4A0F-BA11-8ED44301A891}" type="presParOf" srcId="{E238B13E-1551-457D-AD1B-00CC0C9238E5}" destId="{83B4FEA4-57C6-45A2-8A2D-24818B56C47B}" srcOrd="1" destOrd="0" presId="urn:microsoft.com/office/officeart/2018/2/layout/IconCircleList"/>
    <dgm:cxn modelId="{F23147B7-D095-44CB-9D56-5E2FACD3BBE6}" type="presParOf" srcId="{E238B13E-1551-457D-AD1B-00CC0C9238E5}" destId="{CAF3ABA6-8E07-4397-8B5A-F99406AB4472}" srcOrd="2" destOrd="0" presId="urn:microsoft.com/office/officeart/2018/2/layout/IconCircleList"/>
    <dgm:cxn modelId="{DBF9DFA9-DE0B-423F-B4CF-6C381A11B50C}" type="presParOf" srcId="{E238B13E-1551-457D-AD1B-00CC0C9238E5}" destId="{DCBF1D76-41ED-4051-B44E-69DB3B49D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C8149-2B35-4A79-8D61-2AFE711348C0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C7948-6EAB-41AF-90A6-830B33F65EA5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DAB45-E95B-49D4-91E6-15C359359039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Repository </a:t>
          </a:r>
          <a:r>
            <a:rPr lang="en-US" sz="1500" kern="1200" dirty="0" err="1"/>
            <a:t>github</a:t>
          </a:r>
          <a:r>
            <a:rPr lang="en-US" sz="1500" kern="1200" dirty="0"/>
            <a:t>(</a:t>
          </a:r>
          <a:r>
            <a:rPr lang="en-US" sz="1500" kern="1200" dirty="0" err="1"/>
            <a:t>branches:front</a:t>
          </a:r>
          <a:r>
            <a:rPr lang="en-US" sz="1500" kern="1200" dirty="0"/>
            <a:t>/ back /dev/ main)</a:t>
          </a:r>
        </a:p>
      </dsp:txBody>
      <dsp:txXfrm>
        <a:off x="1312541" y="16114"/>
        <a:ext cx="2148945" cy="911674"/>
      </dsp:txXfrm>
    </dsp:sp>
    <dsp:sp modelId="{5FAC1385-D062-43CE-99E4-E0B5AE730F46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99F17-D0B7-4DC4-9A80-C884A7A97B4E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0451F-109F-478A-B82C-F63B5ABBC617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Clone avec vscode</a:t>
          </a:r>
        </a:p>
      </dsp:txBody>
      <dsp:txXfrm>
        <a:off x="4942957" y="16114"/>
        <a:ext cx="2148945" cy="911674"/>
      </dsp:txXfrm>
    </dsp:sp>
    <dsp:sp modelId="{86CEE047-55C2-45AB-86AC-36F2FD6F8FE5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E48D5-DD19-4786-B3CF-A7D4E1967F06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02C72-B81A-419A-A305-D4E34A3B28B0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Ci/cd pipeline </a:t>
          </a:r>
        </a:p>
      </dsp:txBody>
      <dsp:txXfrm>
        <a:off x="8573374" y="16114"/>
        <a:ext cx="2148945" cy="911674"/>
      </dsp:txXfrm>
    </dsp:sp>
    <dsp:sp modelId="{E5254141-83AB-4385-A17B-5896D8952303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A678D-25C0-49A8-BB23-4AD85EBC9B9C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DDD3E-37C4-4DAB-A035-8F77DBA1FA79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Frontend(React/redux)</a:t>
          </a:r>
        </a:p>
      </dsp:txBody>
      <dsp:txXfrm>
        <a:off x="1312541" y="1640565"/>
        <a:ext cx="2148945" cy="911674"/>
      </dsp:txXfrm>
    </dsp:sp>
    <dsp:sp modelId="{9BEBA24A-3B57-46D9-9210-622ACFFE158E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6DEE3-4029-4B62-90CD-DC5321776BD5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F66E7-41AE-412F-8464-C0A1066604A2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Backend microservices(5services)</a:t>
          </a:r>
        </a:p>
      </dsp:txBody>
      <dsp:txXfrm>
        <a:off x="4942957" y="1640565"/>
        <a:ext cx="2148945" cy="911674"/>
      </dsp:txXfrm>
    </dsp:sp>
    <dsp:sp modelId="{5C1E6866-10BC-4C45-A797-321692791804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DE034-5DF6-4049-A047-B1F0FEA4611C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2C805-0DCA-4DDE-A57F-80E41C69F41B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patterns</a:t>
          </a:r>
        </a:p>
      </dsp:txBody>
      <dsp:txXfrm>
        <a:off x="8573374" y="1640565"/>
        <a:ext cx="2148945" cy="911674"/>
      </dsp:txXfrm>
    </dsp:sp>
    <dsp:sp modelId="{444784C6-F264-4FF2-9A75-171177D28C95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F89E5A-9206-4C2A-BFAB-548752B96CFA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95B5B-8049-4372-A5B8-06F5348AE2A3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Mangodb/mysql</a:t>
          </a:r>
        </a:p>
      </dsp:txBody>
      <dsp:txXfrm>
        <a:off x="1312541" y="3265016"/>
        <a:ext cx="2148945" cy="911674"/>
      </dsp:txXfrm>
    </dsp:sp>
    <dsp:sp modelId="{8F384A4E-9E25-4DFB-B389-5BAA7D3769F2}">
      <dsp:nvSpPr>
        <dsp:cNvPr id="0" name=""/>
        <dsp:cNvSpPr/>
      </dsp:nvSpPr>
      <dsp:spPr>
        <a:xfrm>
          <a:off x="3835925" y="3265016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4FEA4-57C6-45A2-8A2D-24818B56C47B}">
      <dsp:nvSpPr>
        <dsp:cNvPr id="0" name=""/>
        <dsp:cNvSpPr/>
      </dsp:nvSpPr>
      <dsp:spPr>
        <a:xfrm>
          <a:off x="4027376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F1D76-41ED-4051-B44E-69DB3B49DCF4}">
      <dsp:nvSpPr>
        <dsp:cNvPr id="0" name=""/>
        <dsp:cNvSpPr/>
      </dsp:nvSpPr>
      <dsp:spPr>
        <a:xfrm>
          <a:off x="4942957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Message queue</a:t>
          </a:r>
        </a:p>
      </dsp:txBody>
      <dsp:txXfrm>
        <a:off x="4942957" y="3265016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0707D-4C5C-DA31-8EC6-8B79F58A5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6A592C-DE14-F107-1CEE-C0F80C059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050555-048E-5E09-0E1F-3CF01FAC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8ED70-6BDD-C8ED-52C4-E00831AC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80E809-3629-2921-EE42-569F8CE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6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F97AE-EFEF-A709-74F7-521A0A71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CCF618-FA63-3C8D-2B19-DCE3EDA7A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B0513F-99F4-DD9A-DA0A-1013F2A7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CC96-6B7C-7B83-74C3-2EE0CA4C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F28DFC-8BF2-0B49-8D26-34BDE31D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7BFB40-7512-A2D4-16B6-92BB5CF35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9091B4-1CE0-F31D-95BE-4875E2CA5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F4C18-E2B7-ECCB-1C00-D80F229A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C5C672-1533-3EB1-7888-A12636C2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DF9901-0E3E-A467-949C-28979157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7DD5F-904C-0B9D-2CA9-F65D5211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DD457-3EAE-B115-048D-26A72F08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3DF59-6D55-7EA2-6207-0403298E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B9B6-D1BE-DD91-3E01-77AC80698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1DF382-4B59-4627-C764-3E6DDDA8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37A60-2D39-5C6E-7656-38A7DAF7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06631C-269C-A081-ED59-84E64B54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5EB94-7A5C-6DAC-A6C3-E92B213E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AF23C-91B0-1BF8-6774-A82E8FF6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56EE7E-4B2B-8FF6-646E-C2FCB274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FE423-E64D-F03B-763E-46ED8E15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310CF-C55E-14D7-5A27-B3F3F55E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17D805-740A-A835-B93B-EA0D0EE0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21160A-016D-12C6-8AA7-628A8052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9BE0E-707C-C02E-CD25-DFF6A127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08E99-0753-E2D4-21A1-96FA525C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39932-24A2-8AF3-BDB2-701D9B0A3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B6966-349B-2A78-2433-6F5AD67F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69376D-C792-1C89-149E-E0ED3BCCD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E9A0B6-C01E-0382-76D8-54517C4FD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3AA225-7EAA-CBAD-D4DD-5C148E99B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BD01B9-0A10-D758-97CA-6DB7CFE7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771733-0458-E453-AEFB-C4EDD831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CE33DB-5DDC-93C8-CDAA-59D4A48F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187FE-4C4F-D97B-6F29-BE9F7E3A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404693-E5DD-B045-F858-91327849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66C435-5582-DF85-F7CC-4161CA9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D5EE42-3C3B-9A78-C542-9056433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0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8986CF-F1EF-36BE-8695-49C834C8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6D5F89-D608-67A1-3C90-29655239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ED7A49-6331-F429-56BD-1DD60A3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A3A99-CD22-F178-339B-37FCFF43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0CABFC-5128-E9EB-CB4A-363F30C4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91EB063-4467-A4A4-8929-8976B0C8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4AAEE-032B-9D99-209B-34008F03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FC416-AE7E-6BFA-4DF2-C5EF6D19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465B4F-0CEC-E7CE-B17C-73926510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8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FCED4-170D-FB52-D955-6D4D0A67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91A806-7CE2-4A62-61A4-A4360719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5CD870-EEF2-08C6-7DA6-31E4681B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CC63D-4D62-440A-970B-D2CE4F5C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56F260-D437-0982-16DF-F4176F44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3E80E4-BAF5-A63C-43F8-FC29AB9E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9EEEBF1-8A57-0BB8-DCC4-8D60EC8B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C33A21-3EF6-86A5-C420-A262E9BB1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0DACE-D479-BBF8-917F-BE0139A1D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44C78-719C-4219-9ED4-694ABCAB3CDE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FD7070-1855-1E97-C0CC-97516AFCF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FA5E09-8671-9F20-C619-BB5487E30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93AC7-3741-48C9-8391-7410DD3C24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3BB41C-774F-5551-F8F0-0B61D61D5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Dotnet project</a:t>
            </a:r>
            <a:br>
              <a:rPr lang="en-US" dirty="0"/>
            </a:br>
            <a:r>
              <a:rPr lang="en-US" dirty="0"/>
              <a:t>Streaming music platform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AF21D4-6AA8-2000-CA7A-7CF13DB13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1551"/>
            <a:ext cx="9144000" cy="230014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err="1"/>
              <a:t>Réaliser</a:t>
            </a:r>
            <a:r>
              <a:rPr lang="en-US" dirty="0"/>
              <a:t> par:</a:t>
            </a:r>
          </a:p>
          <a:p>
            <a:r>
              <a:rPr lang="en-US" dirty="0" err="1"/>
              <a:t>Feirouz</a:t>
            </a:r>
            <a:r>
              <a:rPr lang="en-US" dirty="0"/>
              <a:t> EL MOUHTADI</a:t>
            </a:r>
          </a:p>
          <a:p>
            <a:r>
              <a:rPr lang="en-US" dirty="0"/>
              <a:t>Soulaimane OUHMIDA</a:t>
            </a:r>
          </a:p>
          <a:p>
            <a:pPr algn="l"/>
            <a:r>
              <a:rPr lang="en-US" dirty="0" err="1"/>
              <a:t>Encadré</a:t>
            </a:r>
            <a:r>
              <a:rPr lang="en-US" dirty="0"/>
              <a:t> par:</a:t>
            </a:r>
          </a:p>
          <a:p>
            <a:r>
              <a:rPr lang="en-US" dirty="0"/>
              <a:t>Dr.</a:t>
            </a:r>
          </a:p>
        </p:txBody>
      </p:sp>
    </p:spTree>
    <p:extLst>
      <p:ext uri="{BB962C8B-B14F-4D97-AF65-F5344CB8AC3E}">
        <p14:creationId xmlns:p14="http://schemas.microsoft.com/office/powerpoint/2010/main" val="254069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46CA4-5D26-1DD5-9DDE-BA97C7E00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B79A-61F4-7741-2833-C2BE57FE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</a:t>
            </a:r>
          </a:p>
        </p:txBody>
      </p:sp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FFB502FE-80D7-F61C-EA35-B173F6B11B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61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edux">
            <a:extLst>
              <a:ext uri="{FF2B5EF4-FFF2-40B4-BE49-F238E27FC236}">
                <a16:creationId xmlns:a16="http://schemas.microsoft.com/office/drawing/2014/main" id="{E9148DD4-BDE3-579D-63FB-CE5933EA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68"/>
            <a:ext cx="2822901" cy="17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act">
            <a:extLst>
              <a:ext uri="{FF2B5EF4-FFF2-40B4-BE49-F238E27FC236}">
                <a16:creationId xmlns:a16="http://schemas.microsoft.com/office/drawing/2014/main" id="{96AC303C-7882-FAA1-E65B-6D3AA7ED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94" y="106210"/>
            <a:ext cx="2938806" cy="183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87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cercle, diagramme&#10;&#10;Description générée automatiquement">
            <a:extLst>
              <a:ext uri="{FF2B5EF4-FFF2-40B4-BE49-F238E27FC236}">
                <a16:creationId xmlns:a16="http://schemas.microsoft.com/office/drawing/2014/main" id="{DBF34CD3-084C-8A8B-D441-E01955275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633412"/>
            <a:ext cx="90011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11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olice, diagramme, Tracé&#10;&#10;Description générée automatiquement">
            <a:extLst>
              <a:ext uri="{FF2B5EF4-FFF2-40B4-BE49-F238E27FC236}">
                <a16:creationId xmlns:a16="http://schemas.microsoft.com/office/drawing/2014/main" id="{CA66AFC9-7EA8-299D-F0AD-EF25C607A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1047750"/>
            <a:ext cx="112109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2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E3504-C71A-CD48-6A2B-BAF578BC2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133B3-622B-5D11-D9C5-4AE61D66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A05A8-B742-1402-2739-E83768DA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testing</a:t>
            </a:r>
          </a:p>
          <a:p>
            <a:r>
              <a:rPr lang="en-US" dirty="0"/>
              <a:t>Deployer le </a:t>
            </a:r>
            <a:r>
              <a:rPr lang="en-US" dirty="0" err="1"/>
              <a:t>projet</a:t>
            </a:r>
            <a:r>
              <a:rPr lang="en-US" dirty="0"/>
              <a:t> dans cloud </a:t>
            </a:r>
            <a:r>
              <a:rPr lang="en-US" dirty="0" err="1"/>
              <a:t>aws</a:t>
            </a:r>
            <a:endParaRPr lang="en-US" dirty="0"/>
          </a:p>
          <a:p>
            <a:r>
              <a:rPr lang="en-US" dirty="0"/>
              <a:t>Meta data pour scrapper les données de </a:t>
            </a:r>
            <a:r>
              <a:rPr lang="en-US" dirty="0" err="1"/>
              <a:t>song,artiste,album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9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540B3-F53B-8B4B-3A12-74DCA690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B2A20-CC24-CA41-B4C1-397EB95E8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Plusieurs</a:t>
            </a:r>
            <a:r>
              <a:rPr lang="en-US" dirty="0"/>
              <a:t> services</a:t>
            </a:r>
          </a:p>
        </p:txBody>
      </p:sp>
    </p:spTree>
    <p:extLst>
      <p:ext uri="{BB962C8B-B14F-4D97-AF65-F5344CB8AC3E}">
        <p14:creationId xmlns:p14="http://schemas.microsoft.com/office/powerpoint/2010/main" val="278672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1A60-E67E-069D-CD6F-24DB0880A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310B2-9DF3-C37E-5DE9-532DEC7E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8C356E-CA03-4B84-E778-308B1647F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0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39ECE-C154-47C0-D324-1430890693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/>
              <a:t>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B8912-848F-54AD-E2C7-A8DD91F8F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470" y="2787158"/>
            <a:ext cx="6679283" cy="250127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fr-FR" dirty="0"/>
              <a:t>Création d’une application de streaming musical similaire à Spotify, avec des fonctionnalités de gestion des utilisateurs, de lecture de musique, de gestion de playlists, et de recommandations basées sur l'historique d'écoute.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834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FD171-49B4-BC98-61E4-A92626E2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75BDB-48FE-1A2E-2162-593A58E68995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   Use case</a:t>
            </a:r>
          </a:p>
        </p:txBody>
      </p:sp>
      <p:pic>
        <p:nvPicPr>
          <p:cNvPr id="7" name="Espace réservé du contenu 6" descr="Une image contenant diagramme, texte, ligne, dessin">
            <a:extLst>
              <a:ext uri="{FF2B5EF4-FFF2-40B4-BE49-F238E27FC236}">
                <a16:creationId xmlns:a16="http://schemas.microsoft.com/office/drawing/2014/main" id="{39AB5C9D-4F16-9DC8-0873-2DE8CFD1E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"/>
          <a:stretch/>
        </p:blipFill>
        <p:spPr>
          <a:xfrm>
            <a:off x="3425952" y="1825625"/>
            <a:ext cx="5411390" cy="4351338"/>
          </a:xfrm>
        </p:spPr>
      </p:pic>
    </p:spTree>
    <p:extLst>
      <p:ext uri="{BB962C8B-B14F-4D97-AF65-F5344CB8AC3E}">
        <p14:creationId xmlns:p14="http://schemas.microsoft.com/office/powerpoint/2010/main" val="408583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BD4BAB-A631-A226-1880-CC2F2125D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423" y="1375035"/>
            <a:ext cx="4879863" cy="525912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A4A675-0EED-A3F3-8974-6E273D49CC21}"/>
              </a:ext>
            </a:extLst>
          </p:cNvPr>
          <p:cNvSpPr/>
          <p:nvPr/>
        </p:nvSpPr>
        <p:spPr>
          <a:xfrm>
            <a:off x="0" y="0"/>
            <a:ext cx="12192000" cy="9049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Diagramme</a:t>
            </a:r>
            <a:r>
              <a:rPr lang="en-US" sz="2600" dirty="0"/>
              <a:t> de </a:t>
            </a:r>
            <a:r>
              <a:rPr lang="en-US" sz="2600" dirty="0" err="1"/>
              <a:t>classe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013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B3BD6-DAD3-E565-5CA9-F3F9A61E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D85C84-F8F5-8F5E-7FA9-0CB257D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Development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FA0BEBC-21DC-BDFB-1BB5-C310416D6392}"/>
              </a:ext>
            </a:extLst>
          </p:cNvPr>
          <p:cNvSpPr/>
          <p:nvPr/>
        </p:nvSpPr>
        <p:spPr>
          <a:xfrm>
            <a:off x="4468011" y="2973163"/>
            <a:ext cx="911674" cy="9116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07A71D17-6B07-B545-CD43-C76A87AC1EBD}"/>
              </a:ext>
            </a:extLst>
          </p:cNvPr>
          <p:cNvGrpSpPr/>
          <p:nvPr/>
        </p:nvGrpSpPr>
        <p:grpSpPr>
          <a:xfrm>
            <a:off x="5575043" y="2973163"/>
            <a:ext cx="2148945" cy="911674"/>
            <a:chOff x="1312541" y="16114"/>
            <a:chExt cx="2148945" cy="9116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3B715A-2454-22F3-7D11-E2FFD0639981}"/>
                </a:ext>
              </a:extLst>
            </p:cNvPr>
            <p:cNvSpPr/>
            <p:nvPr/>
          </p:nvSpPr>
          <p:spPr>
            <a:xfrm>
              <a:off x="1312541" y="16114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4C7FF5D-35F2-71D1-CADD-EB5822C81146}"/>
                </a:ext>
              </a:extLst>
            </p:cNvPr>
            <p:cNvSpPr txBox="1"/>
            <p:nvPr/>
          </p:nvSpPr>
          <p:spPr>
            <a:xfrm>
              <a:off x="1312541" y="16114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Frontend</a:t>
              </a:r>
            </a:p>
          </p:txBody>
        </p:sp>
      </p:grpSp>
      <p:sp>
        <p:nvSpPr>
          <p:cNvPr id="9" name="Ellipse 8">
            <a:extLst>
              <a:ext uri="{FF2B5EF4-FFF2-40B4-BE49-F238E27FC236}">
                <a16:creationId xmlns:a16="http://schemas.microsoft.com/office/drawing/2014/main" id="{C0B4F863-DA71-5218-0ACC-A6A69A61CDC9}"/>
              </a:ext>
            </a:extLst>
          </p:cNvPr>
          <p:cNvSpPr/>
          <p:nvPr/>
        </p:nvSpPr>
        <p:spPr>
          <a:xfrm>
            <a:off x="4468011" y="4143480"/>
            <a:ext cx="911674" cy="911674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6830CB3-A8B9-B114-D300-1ED1694C2652}"/>
              </a:ext>
            </a:extLst>
          </p:cNvPr>
          <p:cNvGrpSpPr/>
          <p:nvPr/>
        </p:nvGrpSpPr>
        <p:grpSpPr>
          <a:xfrm>
            <a:off x="5575043" y="4143480"/>
            <a:ext cx="2148945" cy="911674"/>
            <a:chOff x="1312541" y="16114"/>
            <a:chExt cx="2148945" cy="9116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140C68-E6F3-347C-B757-20FCA60123F4}"/>
                </a:ext>
              </a:extLst>
            </p:cNvPr>
            <p:cNvSpPr/>
            <p:nvPr/>
          </p:nvSpPr>
          <p:spPr>
            <a:xfrm>
              <a:off x="1312541" y="16114"/>
              <a:ext cx="2148945" cy="91167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B834E9B-AE30-0AAF-3A0D-1825F4D0D1B9}"/>
                </a:ext>
              </a:extLst>
            </p:cNvPr>
            <p:cNvSpPr txBox="1"/>
            <p:nvPr/>
          </p:nvSpPr>
          <p:spPr>
            <a:xfrm>
              <a:off x="1312541" y="16114"/>
              <a:ext cx="2148945" cy="9116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2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323958E-A257-62BD-86BD-FB72F0CD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39" y="457200"/>
            <a:ext cx="531952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6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DCCAEC-908C-5786-2068-19D45602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77" b="425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7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A05A5191-1460-B41F-03AA-8423FCC6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80"/>
            <a:ext cx="12192000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are the components of System Design?">
            <a:extLst>
              <a:ext uri="{FF2B5EF4-FFF2-40B4-BE49-F238E27FC236}">
                <a16:creationId xmlns:a16="http://schemas.microsoft.com/office/drawing/2014/main" id="{0DC9783F-D365-31AB-8D6B-8AB45770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43516"/>
            <a:ext cx="10905066" cy="47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7136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944033-b0dc-47d3-9e5c-be5916d5a2d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60618135E7A146B1E53CE83F8CCF31" ma:contentTypeVersion="2" ma:contentTypeDescription="Crée un document." ma:contentTypeScope="" ma:versionID="6361537b2451b44ad2abe4eebe0a852f">
  <xsd:schema xmlns:xsd="http://www.w3.org/2001/XMLSchema" xmlns:xs="http://www.w3.org/2001/XMLSchema" xmlns:p="http://schemas.microsoft.com/office/2006/metadata/properties" xmlns:ns3="32944033-b0dc-47d3-9e5c-be5916d5a2df" targetNamespace="http://schemas.microsoft.com/office/2006/metadata/properties" ma:root="true" ma:fieldsID="1210e1e262f36a92e371ba59eb9ccf7f" ns3:_="">
    <xsd:import namespace="32944033-b0dc-47d3-9e5c-be5916d5a2d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44033-b0dc-47d3-9e5c-be5916d5a2d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9700CF-C09E-49F2-AB98-A1A912C235C0}">
  <ds:schemaRefs>
    <ds:schemaRef ds:uri="http://schemas.microsoft.com/office/2006/documentManagement/types"/>
    <ds:schemaRef ds:uri="http://schemas.openxmlformats.org/package/2006/metadata/core-properties"/>
    <ds:schemaRef ds:uri="32944033-b0dc-47d3-9e5c-be5916d5a2df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4E45EA-0B28-40E8-83FC-438F25AD47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944033-b0dc-47d3-9e5c-be5916d5a2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606E16-D1B5-4029-8B4B-67905D796F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129</Words>
  <Application>Microsoft Office PowerPoint</Application>
  <PresentationFormat>Grand écran</PresentationFormat>
  <Paragraphs>29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Dotnet project Streaming music platform</vt:lpstr>
      <vt:lpstr>Conception</vt:lpstr>
      <vt:lpstr>   Use case</vt:lpstr>
      <vt:lpstr>Présentation PowerPoint</vt:lpstr>
      <vt:lpstr>Development</vt:lpstr>
      <vt:lpstr>Présentation PowerPoint</vt:lpstr>
      <vt:lpstr>Présentation PowerPoint</vt:lpstr>
      <vt:lpstr>Présentation PowerPoint</vt:lpstr>
      <vt:lpstr>Présentation PowerPoint</vt:lpstr>
      <vt:lpstr>Development</vt:lpstr>
      <vt:lpstr>Présentation PowerPoint</vt:lpstr>
      <vt:lpstr>Présentation PowerPoint</vt:lpstr>
      <vt:lpstr>Présentation PowerPoint</vt:lpstr>
      <vt:lpstr>Deployment</vt:lpstr>
      <vt:lpstr>cloud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SOULAIMANE OUHMIDA</dc:creator>
  <cp:lastModifiedBy>SOULAIMANE OUHMIDA</cp:lastModifiedBy>
  <cp:revision>2</cp:revision>
  <dcterms:created xsi:type="dcterms:W3CDTF">2025-01-14T19:07:44Z</dcterms:created>
  <dcterms:modified xsi:type="dcterms:W3CDTF">2025-01-15T12:09:15Z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0x0101009160618135E7A146B1E53CE83F8CCF31</vt:lpwstr>
  </property>
</Properties>
</file>