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layfair Displ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regular.fntdata"/><Relationship Id="rId14" Type="http://schemas.openxmlformats.org/officeDocument/2006/relationships/slide" Target="slides/slide9.xml"/><Relationship Id="rId17" Type="http://schemas.openxmlformats.org/officeDocument/2006/relationships/font" Target="fonts/PlayfairDisplay-italic.fntdata"/><Relationship Id="rId16" Type="http://schemas.openxmlformats.org/officeDocument/2006/relationships/font" Target="fonts/PlayfairDispl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PlayfairDispl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1583402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1583402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15834020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15834020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15834020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15834020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15834020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15834020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16c6ea1f8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16c6ea1f8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16212ae4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016212ae4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15834020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15834020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16212ae43_1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16212ae43_1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n.wikipedia.org/wiki/Strategy_game" TargetMode="External"/><Relationship Id="rId4" Type="http://schemas.openxmlformats.org/officeDocument/2006/relationships/hyperlink" Target="https://en.wikipedia.org/wiki/Board_game" TargetMode="External"/><Relationship Id="rId5" Type="http://schemas.openxmlformats.org/officeDocument/2006/relationships/hyperlink" Target="https://en.wikipedia.org/wiki/Diplomacy" TargetMode="External"/><Relationship Id="rId6" Type="http://schemas.openxmlformats.org/officeDocument/2006/relationships/hyperlink" Target="https://en.wikipedia.org/wiki/Wargaming" TargetMode="External"/><Relationship Id="rId7" Type="http://schemas.openxmlformats.org/officeDocument/2006/relationships/hyperlink" Target="https://en.wikipedia.org/wiki/Albert_Lamorisse" TargetMode="External"/><Relationship Id="rId8" Type="http://schemas.openxmlformats.org/officeDocument/2006/relationships/hyperlink" Target="https://en.wikipedia.org/wiki/Franc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Online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75" y="3065823"/>
            <a:ext cx="2951400" cy="90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" sz="1390"/>
              <a:t>The gaming bears</a:t>
            </a:r>
            <a:endParaRPr b="1" sz="139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b="1" sz="139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390"/>
              <a:t>Caitlynd Krosch, Richard Baroni, Robert Ranseen</a:t>
            </a:r>
            <a:endParaRPr sz="139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20"/>
              <a:t>Our team </a:t>
            </a:r>
            <a:endParaRPr sz="3620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1474925" y="1824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Caitlynd Krosch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Richard Baroni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Robert Ranseen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9725" y="1740600"/>
            <a:ext cx="1913400" cy="191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project: Risk 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highlight>
                  <a:srgbClr val="FFFFFF"/>
                </a:highlight>
              </a:rPr>
              <a:t>Risk</a:t>
            </a:r>
            <a:r>
              <a:rPr lang="en">
                <a:highlight>
                  <a:srgbClr val="FFFFFF"/>
                </a:highlight>
              </a:rPr>
              <a:t> is a </a:t>
            </a:r>
            <a:r>
              <a:rPr lang="en">
                <a:highlight>
                  <a:srgbClr val="FFFFFF"/>
                </a:highlight>
                <a:uFill>
                  <a:noFill/>
                </a:uFill>
                <a:hlinkClick r:id="rId3"/>
              </a:rPr>
              <a:t>strategy</a:t>
            </a:r>
            <a:r>
              <a:rPr lang="en">
                <a:highlight>
                  <a:srgbClr val="FFFFFF"/>
                </a:highlight>
              </a:rPr>
              <a:t> </a:t>
            </a:r>
            <a:r>
              <a:rPr lang="en">
                <a:highlight>
                  <a:srgbClr val="FFFFFF"/>
                </a:highlight>
                <a:uFill>
                  <a:noFill/>
                </a:uFill>
                <a:hlinkClick r:id="rId4"/>
              </a:rPr>
              <a:t>board game</a:t>
            </a:r>
            <a:r>
              <a:rPr lang="en">
                <a:highlight>
                  <a:srgbClr val="FFFFFF"/>
                </a:highlight>
              </a:rPr>
              <a:t> of </a:t>
            </a:r>
            <a:r>
              <a:rPr lang="en">
                <a:highlight>
                  <a:srgbClr val="FFFFFF"/>
                </a:highlight>
                <a:uFill>
                  <a:noFill/>
                </a:uFill>
                <a:hlinkClick r:id="rId5"/>
              </a:rPr>
              <a:t>diplomacy</a:t>
            </a:r>
            <a:r>
              <a:rPr lang="en">
                <a:highlight>
                  <a:srgbClr val="FFFFFF"/>
                </a:highlight>
              </a:rPr>
              <a:t>, </a:t>
            </a:r>
            <a:r>
              <a:rPr lang="en">
                <a:highlight>
                  <a:srgbClr val="FFFFFF"/>
                </a:highlight>
                <a:uFill>
                  <a:noFill/>
                </a:uFill>
                <a:hlinkClick r:id="rId6"/>
              </a:rPr>
              <a:t>conflict and conquest</a:t>
            </a:r>
            <a:r>
              <a:rPr lang="en">
                <a:highlight>
                  <a:srgbClr val="FFFFFF"/>
                </a:highlight>
              </a:rPr>
              <a:t>  for up to six players.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Since its creation in 1957 by </a:t>
            </a:r>
            <a:r>
              <a:rPr lang="en">
                <a:highlight>
                  <a:srgbClr val="FFFFFF"/>
                </a:highlight>
                <a:uFill>
                  <a:noFill/>
                </a:uFill>
                <a:hlinkClick r:id="rId7"/>
              </a:rPr>
              <a:t>Albert Lamorisse</a:t>
            </a:r>
            <a:r>
              <a:rPr lang="en">
                <a:highlight>
                  <a:srgbClr val="FFFFFF"/>
                </a:highlight>
              </a:rPr>
              <a:t>, a </a:t>
            </a:r>
            <a:r>
              <a:rPr lang="en">
                <a:highlight>
                  <a:srgbClr val="FFFFFF"/>
                </a:highlight>
                <a:uFill>
                  <a:noFill/>
                </a:uFill>
                <a:hlinkClick r:id="rId8"/>
              </a:rPr>
              <a:t>French</a:t>
            </a:r>
            <a:r>
              <a:rPr lang="en">
                <a:highlight>
                  <a:srgbClr val="FFFFFF"/>
                </a:highlight>
              </a:rPr>
              <a:t> filmmaker, Risk has became one of the most popular board games in history.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Our application allows users to play Risk while also allowing profile customization and potential interaction with other players.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our application do?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Lets a user create an account with which to play with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Lets a user buy and </a:t>
            </a:r>
            <a:r>
              <a:rPr lang="en"/>
              <a:t>equip</a:t>
            </a:r>
            <a:r>
              <a:rPr lang="en"/>
              <a:t> avatars for their profile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Lets a user play choose color to play as and number of </a:t>
            </a:r>
            <a:r>
              <a:rPr lang="en"/>
              <a:t>opponents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Lets a user play risk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Lets a user save a game to come back to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Lets a user load a game to continue playing when they return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Taking a Look at the Design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we can put our diagrams and discuss how our front end communicates with our backend and our backend to our database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Front end react application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Backend spring boot application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MySQL database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Map </a:t>
            </a:r>
            <a:r>
              <a:rPr lang="en"/>
              <a:t>made using inkscape, svg, jsx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8175" y="391350"/>
            <a:ext cx="7267649" cy="4177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Our App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Quick demo showing login in, avatars, then whatever gameplay we have working correctly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In Development 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we should talk about the features we hoped to have made better, and why we were running into trouble in the </a:t>
            </a:r>
            <a:r>
              <a:rPr lang="en"/>
              <a:t>allotted</a:t>
            </a:r>
            <a:r>
              <a:rPr lang="en"/>
              <a:t> time.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CPU player moves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Resolving API calls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React Hooks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Mapping database to backend objects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Game state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Group design collaboration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