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6.xml.rels" ContentType="application/vnd.openxmlformats-package.relationships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6.png"/><Relationship Id="rId3" Type="http://schemas.openxmlformats.org/officeDocument/2006/relationships/image" Target="../media/image17.png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91640" y="48351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8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9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0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2" name="PlaceHolder 1"/>
          <p:cNvSpPr>
            <a:spLocks noGrp="1"/>
          </p:cNvSpPr>
          <p:nvPr>
            <p:ph type="subTitle"/>
          </p:nvPr>
        </p:nvSpPr>
        <p:spPr>
          <a:xfrm>
            <a:off x="791640" y="1086480"/>
            <a:ext cx="7452720" cy="584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3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4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5" name="PlaceHolder 3"/>
          <p:cNvSpPr>
            <a:spLocks noGrp="1"/>
          </p:cNvSpPr>
          <p:nvPr>
            <p:ph type="body"/>
          </p:nvPr>
        </p:nvSpPr>
        <p:spPr>
          <a:xfrm>
            <a:off x="79164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6" name="PlaceHolder 4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7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8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9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0" name="PlaceHolder 4"/>
          <p:cNvSpPr>
            <a:spLocks noGrp="1"/>
          </p:cNvSpPr>
          <p:nvPr>
            <p:ph type="body"/>
          </p:nvPr>
        </p:nvSpPr>
        <p:spPr>
          <a:xfrm>
            <a:off x="461052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2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3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4" name="PlaceHolder 4"/>
          <p:cNvSpPr>
            <a:spLocks noGrp="1"/>
          </p:cNvSpPr>
          <p:nvPr>
            <p:ph type="body"/>
          </p:nvPr>
        </p:nvSpPr>
        <p:spPr>
          <a:xfrm>
            <a:off x="791640" y="48351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5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6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7" name="PlaceHolder 3"/>
          <p:cNvSpPr>
            <a:spLocks noGrp="1"/>
          </p:cNvSpPr>
          <p:nvPr>
            <p:ph type="body"/>
          </p:nvPr>
        </p:nvSpPr>
        <p:spPr>
          <a:xfrm>
            <a:off x="791640" y="48351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8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9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0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1" name="PlaceHolder 4"/>
          <p:cNvSpPr>
            <a:spLocks noGrp="1"/>
          </p:cNvSpPr>
          <p:nvPr>
            <p:ph type="body"/>
          </p:nvPr>
        </p:nvSpPr>
        <p:spPr>
          <a:xfrm>
            <a:off x="461052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2" name="PlaceHolder 5"/>
          <p:cNvSpPr>
            <a:spLocks noGrp="1"/>
          </p:cNvSpPr>
          <p:nvPr>
            <p:ph type="body"/>
          </p:nvPr>
        </p:nvSpPr>
        <p:spPr>
          <a:xfrm>
            <a:off x="79164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3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4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5" name="PlaceHolder 3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56" name="" descr=""/>
          <p:cNvPicPr/>
          <p:nvPr/>
        </p:nvPicPr>
        <p:blipFill>
          <a:blip r:embed="rId2"/>
          <a:stretch/>
        </p:blipFill>
        <p:spPr>
          <a:xfrm>
            <a:off x="1772640" y="2547000"/>
            <a:ext cx="5490360" cy="4380120"/>
          </a:xfrm>
          <a:prstGeom prst="rect">
            <a:avLst/>
          </a:prstGeom>
          <a:ln>
            <a:noFill/>
          </a:ln>
        </p:spPr>
      </p:pic>
      <p:pic>
        <p:nvPicPr>
          <p:cNvPr id="3457" name="" descr=""/>
          <p:cNvPicPr/>
          <p:nvPr/>
        </p:nvPicPr>
        <p:blipFill>
          <a:blip r:embed="rId3"/>
          <a:stretch/>
        </p:blipFill>
        <p:spPr>
          <a:xfrm>
            <a:off x="1772640" y="2547000"/>
            <a:ext cx="5490360" cy="4380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1052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9164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72640" y="2547000"/>
            <a:ext cx="5490360" cy="43801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72640" y="2547000"/>
            <a:ext cx="5490360" cy="4380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 type="subTitle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subTitle"/>
          </p:nvPr>
        </p:nvSpPr>
        <p:spPr>
          <a:xfrm>
            <a:off x="791640" y="1086480"/>
            <a:ext cx="7452720" cy="584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5" name="PlaceHolder 3"/>
          <p:cNvSpPr>
            <a:spLocks noGrp="1"/>
          </p:cNvSpPr>
          <p:nvPr>
            <p:ph type="body"/>
          </p:nvPr>
        </p:nvSpPr>
        <p:spPr>
          <a:xfrm>
            <a:off x="79164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6" name="PlaceHolder 4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9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0" name="PlaceHolder 4"/>
          <p:cNvSpPr>
            <a:spLocks noGrp="1"/>
          </p:cNvSpPr>
          <p:nvPr>
            <p:ph type="body"/>
          </p:nvPr>
        </p:nvSpPr>
        <p:spPr>
          <a:xfrm>
            <a:off x="461052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3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4" name="PlaceHolder 4"/>
          <p:cNvSpPr>
            <a:spLocks noGrp="1"/>
          </p:cNvSpPr>
          <p:nvPr>
            <p:ph type="body"/>
          </p:nvPr>
        </p:nvSpPr>
        <p:spPr>
          <a:xfrm>
            <a:off x="791640" y="48351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791640" y="48351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1" name="PlaceHolder 4"/>
          <p:cNvSpPr>
            <a:spLocks noGrp="1"/>
          </p:cNvSpPr>
          <p:nvPr>
            <p:ph type="body"/>
          </p:nvPr>
        </p:nvSpPr>
        <p:spPr>
          <a:xfrm>
            <a:off x="461052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2" name="PlaceHolder 5"/>
          <p:cNvSpPr>
            <a:spLocks noGrp="1"/>
          </p:cNvSpPr>
          <p:nvPr>
            <p:ph type="body"/>
          </p:nvPr>
        </p:nvSpPr>
        <p:spPr>
          <a:xfrm>
            <a:off x="79164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6" name="" descr=""/>
          <p:cNvPicPr/>
          <p:nvPr/>
        </p:nvPicPr>
        <p:blipFill>
          <a:blip r:embed="rId2"/>
          <a:stretch/>
        </p:blipFill>
        <p:spPr>
          <a:xfrm>
            <a:off x="1772640" y="2547000"/>
            <a:ext cx="5490360" cy="4380120"/>
          </a:xfrm>
          <a:prstGeom prst="rect">
            <a:avLst/>
          </a:prstGeom>
          <a:ln>
            <a:noFill/>
          </a:ln>
        </p:spPr>
      </p:pic>
      <p:pic>
        <p:nvPicPr>
          <p:cNvPr id="587" name="" descr=""/>
          <p:cNvPicPr/>
          <p:nvPr/>
        </p:nvPicPr>
        <p:blipFill>
          <a:blip r:embed="rId3"/>
          <a:stretch/>
        </p:blipFill>
        <p:spPr>
          <a:xfrm>
            <a:off x="1772640" y="2547000"/>
            <a:ext cx="5490360" cy="4380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3" name="PlaceHolder 2"/>
          <p:cNvSpPr>
            <a:spLocks noGrp="1"/>
          </p:cNvSpPr>
          <p:nvPr>
            <p:ph type="subTitle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5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7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8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PlaceHolder 1"/>
          <p:cNvSpPr>
            <a:spLocks noGrp="1"/>
          </p:cNvSpPr>
          <p:nvPr>
            <p:ph type="subTitle"/>
          </p:nvPr>
        </p:nvSpPr>
        <p:spPr>
          <a:xfrm>
            <a:off x="791640" y="1086480"/>
            <a:ext cx="7452720" cy="584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2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3" name="PlaceHolder 3"/>
          <p:cNvSpPr>
            <a:spLocks noGrp="1"/>
          </p:cNvSpPr>
          <p:nvPr>
            <p:ph type="body"/>
          </p:nvPr>
        </p:nvSpPr>
        <p:spPr>
          <a:xfrm>
            <a:off x="79164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4" name="PlaceHolder 4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6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7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8" name="PlaceHolder 4"/>
          <p:cNvSpPr>
            <a:spLocks noGrp="1"/>
          </p:cNvSpPr>
          <p:nvPr>
            <p:ph type="body"/>
          </p:nvPr>
        </p:nvSpPr>
        <p:spPr>
          <a:xfrm>
            <a:off x="461052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0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1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2" name="PlaceHolder 4"/>
          <p:cNvSpPr>
            <a:spLocks noGrp="1"/>
          </p:cNvSpPr>
          <p:nvPr>
            <p:ph type="body"/>
          </p:nvPr>
        </p:nvSpPr>
        <p:spPr>
          <a:xfrm>
            <a:off x="791640" y="48351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4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5" name="PlaceHolder 3"/>
          <p:cNvSpPr>
            <a:spLocks noGrp="1"/>
          </p:cNvSpPr>
          <p:nvPr>
            <p:ph type="body"/>
          </p:nvPr>
        </p:nvSpPr>
        <p:spPr>
          <a:xfrm>
            <a:off x="791640" y="48351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7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8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9" name="PlaceHolder 4"/>
          <p:cNvSpPr>
            <a:spLocks noGrp="1"/>
          </p:cNvSpPr>
          <p:nvPr>
            <p:ph type="body"/>
          </p:nvPr>
        </p:nvSpPr>
        <p:spPr>
          <a:xfrm>
            <a:off x="461052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0" name="PlaceHolder 5"/>
          <p:cNvSpPr>
            <a:spLocks noGrp="1"/>
          </p:cNvSpPr>
          <p:nvPr>
            <p:ph type="body"/>
          </p:nvPr>
        </p:nvSpPr>
        <p:spPr>
          <a:xfrm>
            <a:off x="79164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2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3" name="PlaceHolder 3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4" name="" descr=""/>
          <p:cNvPicPr/>
          <p:nvPr/>
        </p:nvPicPr>
        <p:blipFill>
          <a:blip r:embed="rId2"/>
          <a:stretch/>
        </p:blipFill>
        <p:spPr>
          <a:xfrm>
            <a:off x="1772640" y="2547000"/>
            <a:ext cx="5490360" cy="4380120"/>
          </a:xfrm>
          <a:prstGeom prst="rect">
            <a:avLst/>
          </a:prstGeom>
          <a:ln>
            <a:noFill/>
          </a:ln>
        </p:spPr>
      </p:pic>
      <p:pic>
        <p:nvPicPr>
          <p:cNvPr id="895" name="" descr=""/>
          <p:cNvPicPr/>
          <p:nvPr/>
        </p:nvPicPr>
        <p:blipFill>
          <a:blip r:embed="rId3"/>
          <a:stretch/>
        </p:blipFill>
        <p:spPr>
          <a:xfrm>
            <a:off x="1772640" y="2547000"/>
            <a:ext cx="5490360" cy="4380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0" name="PlaceHolder 2"/>
          <p:cNvSpPr>
            <a:spLocks noGrp="1"/>
          </p:cNvSpPr>
          <p:nvPr>
            <p:ph type="subTitle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2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4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5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PlaceHolder 1"/>
          <p:cNvSpPr>
            <a:spLocks noGrp="1"/>
          </p:cNvSpPr>
          <p:nvPr>
            <p:ph type="subTitle"/>
          </p:nvPr>
        </p:nvSpPr>
        <p:spPr>
          <a:xfrm>
            <a:off x="791640" y="1086480"/>
            <a:ext cx="7452720" cy="584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9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0" name="PlaceHolder 3"/>
          <p:cNvSpPr>
            <a:spLocks noGrp="1"/>
          </p:cNvSpPr>
          <p:nvPr>
            <p:ph type="body"/>
          </p:nvPr>
        </p:nvSpPr>
        <p:spPr>
          <a:xfrm>
            <a:off x="79164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1" name="PlaceHolder 4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3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4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5" name="PlaceHolder 4"/>
          <p:cNvSpPr>
            <a:spLocks noGrp="1"/>
          </p:cNvSpPr>
          <p:nvPr>
            <p:ph type="body"/>
          </p:nvPr>
        </p:nvSpPr>
        <p:spPr>
          <a:xfrm>
            <a:off x="461052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7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8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9" name="PlaceHolder 4"/>
          <p:cNvSpPr>
            <a:spLocks noGrp="1"/>
          </p:cNvSpPr>
          <p:nvPr>
            <p:ph type="body"/>
          </p:nvPr>
        </p:nvSpPr>
        <p:spPr>
          <a:xfrm>
            <a:off x="791640" y="48351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1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2" name="PlaceHolder 3"/>
          <p:cNvSpPr>
            <a:spLocks noGrp="1"/>
          </p:cNvSpPr>
          <p:nvPr>
            <p:ph type="body"/>
          </p:nvPr>
        </p:nvSpPr>
        <p:spPr>
          <a:xfrm>
            <a:off x="791640" y="48351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4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5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6" name="PlaceHolder 4"/>
          <p:cNvSpPr>
            <a:spLocks noGrp="1"/>
          </p:cNvSpPr>
          <p:nvPr>
            <p:ph type="body"/>
          </p:nvPr>
        </p:nvSpPr>
        <p:spPr>
          <a:xfrm>
            <a:off x="461052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7" name="PlaceHolder 5"/>
          <p:cNvSpPr>
            <a:spLocks noGrp="1"/>
          </p:cNvSpPr>
          <p:nvPr>
            <p:ph type="body"/>
          </p:nvPr>
        </p:nvSpPr>
        <p:spPr>
          <a:xfrm>
            <a:off x="79164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9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0" name="PlaceHolder 3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1" name="" descr=""/>
          <p:cNvPicPr/>
          <p:nvPr/>
        </p:nvPicPr>
        <p:blipFill>
          <a:blip r:embed="rId2"/>
          <a:stretch/>
        </p:blipFill>
        <p:spPr>
          <a:xfrm>
            <a:off x="1772640" y="2547000"/>
            <a:ext cx="5490360" cy="4380120"/>
          </a:xfrm>
          <a:prstGeom prst="rect">
            <a:avLst/>
          </a:prstGeom>
          <a:ln>
            <a:noFill/>
          </a:ln>
        </p:spPr>
      </p:pic>
      <p:pic>
        <p:nvPicPr>
          <p:cNvPr id="1442" name="" descr=""/>
          <p:cNvPicPr/>
          <p:nvPr/>
        </p:nvPicPr>
        <p:blipFill>
          <a:blip r:embed="rId3"/>
          <a:stretch/>
        </p:blipFill>
        <p:spPr>
          <a:xfrm>
            <a:off x="1772640" y="2547000"/>
            <a:ext cx="5490360" cy="4380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7" name="PlaceHolder 2"/>
          <p:cNvSpPr>
            <a:spLocks noGrp="1"/>
          </p:cNvSpPr>
          <p:nvPr>
            <p:ph type="subTitle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9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1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2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PlaceHolder 1"/>
          <p:cNvSpPr>
            <a:spLocks noGrp="1"/>
          </p:cNvSpPr>
          <p:nvPr>
            <p:ph type="subTitle"/>
          </p:nvPr>
        </p:nvSpPr>
        <p:spPr>
          <a:xfrm>
            <a:off x="791640" y="1086480"/>
            <a:ext cx="7452720" cy="584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6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7" name="PlaceHolder 3"/>
          <p:cNvSpPr>
            <a:spLocks noGrp="1"/>
          </p:cNvSpPr>
          <p:nvPr>
            <p:ph type="body"/>
          </p:nvPr>
        </p:nvSpPr>
        <p:spPr>
          <a:xfrm>
            <a:off x="79164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8" name="PlaceHolder 4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0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1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2" name="PlaceHolder 4"/>
          <p:cNvSpPr>
            <a:spLocks noGrp="1"/>
          </p:cNvSpPr>
          <p:nvPr>
            <p:ph type="body"/>
          </p:nvPr>
        </p:nvSpPr>
        <p:spPr>
          <a:xfrm>
            <a:off x="461052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4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5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6" name="PlaceHolder 4"/>
          <p:cNvSpPr>
            <a:spLocks noGrp="1"/>
          </p:cNvSpPr>
          <p:nvPr>
            <p:ph type="body"/>
          </p:nvPr>
        </p:nvSpPr>
        <p:spPr>
          <a:xfrm>
            <a:off x="791640" y="48351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8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9" name="PlaceHolder 3"/>
          <p:cNvSpPr>
            <a:spLocks noGrp="1"/>
          </p:cNvSpPr>
          <p:nvPr>
            <p:ph type="body"/>
          </p:nvPr>
        </p:nvSpPr>
        <p:spPr>
          <a:xfrm>
            <a:off x="791640" y="48351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1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2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3" name="PlaceHolder 4"/>
          <p:cNvSpPr>
            <a:spLocks noGrp="1"/>
          </p:cNvSpPr>
          <p:nvPr>
            <p:ph type="body"/>
          </p:nvPr>
        </p:nvSpPr>
        <p:spPr>
          <a:xfrm>
            <a:off x="461052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4" name="PlaceHolder 5"/>
          <p:cNvSpPr>
            <a:spLocks noGrp="1"/>
          </p:cNvSpPr>
          <p:nvPr>
            <p:ph type="body"/>
          </p:nvPr>
        </p:nvSpPr>
        <p:spPr>
          <a:xfrm>
            <a:off x="79164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91640" y="1086480"/>
            <a:ext cx="7452720" cy="584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6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7" name="PlaceHolder 3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88" name="" descr=""/>
          <p:cNvPicPr/>
          <p:nvPr/>
        </p:nvPicPr>
        <p:blipFill>
          <a:blip r:embed="rId2"/>
          <a:stretch/>
        </p:blipFill>
        <p:spPr>
          <a:xfrm>
            <a:off x="1772640" y="2547000"/>
            <a:ext cx="5490360" cy="4380120"/>
          </a:xfrm>
          <a:prstGeom prst="rect">
            <a:avLst/>
          </a:prstGeom>
          <a:ln>
            <a:noFill/>
          </a:ln>
        </p:spPr>
      </p:pic>
      <p:pic>
        <p:nvPicPr>
          <p:cNvPr id="1989" name="" descr=""/>
          <p:cNvPicPr/>
          <p:nvPr/>
        </p:nvPicPr>
        <p:blipFill>
          <a:blip r:embed="rId3"/>
          <a:stretch/>
        </p:blipFill>
        <p:spPr>
          <a:xfrm>
            <a:off x="1772640" y="2547000"/>
            <a:ext cx="5490360" cy="4380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4" name="PlaceHolder 2"/>
          <p:cNvSpPr>
            <a:spLocks noGrp="1"/>
          </p:cNvSpPr>
          <p:nvPr>
            <p:ph type="subTitle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6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8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9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PlaceHolder 1"/>
          <p:cNvSpPr>
            <a:spLocks noGrp="1"/>
          </p:cNvSpPr>
          <p:nvPr>
            <p:ph type="subTitle"/>
          </p:nvPr>
        </p:nvSpPr>
        <p:spPr>
          <a:xfrm>
            <a:off x="791640" y="1086480"/>
            <a:ext cx="7452720" cy="584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3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4" name="PlaceHolder 3"/>
          <p:cNvSpPr>
            <a:spLocks noGrp="1"/>
          </p:cNvSpPr>
          <p:nvPr>
            <p:ph type="body"/>
          </p:nvPr>
        </p:nvSpPr>
        <p:spPr>
          <a:xfrm>
            <a:off x="79164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5" name="PlaceHolder 4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7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8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9" name="PlaceHolder 4"/>
          <p:cNvSpPr>
            <a:spLocks noGrp="1"/>
          </p:cNvSpPr>
          <p:nvPr>
            <p:ph type="body"/>
          </p:nvPr>
        </p:nvSpPr>
        <p:spPr>
          <a:xfrm>
            <a:off x="461052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1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2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3" name="PlaceHolder 4"/>
          <p:cNvSpPr>
            <a:spLocks noGrp="1"/>
          </p:cNvSpPr>
          <p:nvPr>
            <p:ph type="body"/>
          </p:nvPr>
        </p:nvSpPr>
        <p:spPr>
          <a:xfrm>
            <a:off x="791640" y="48351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9164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5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6" name="PlaceHolder 3"/>
          <p:cNvSpPr>
            <a:spLocks noGrp="1"/>
          </p:cNvSpPr>
          <p:nvPr>
            <p:ph type="body"/>
          </p:nvPr>
        </p:nvSpPr>
        <p:spPr>
          <a:xfrm>
            <a:off x="791640" y="48351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8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9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0" name="PlaceHolder 4"/>
          <p:cNvSpPr>
            <a:spLocks noGrp="1"/>
          </p:cNvSpPr>
          <p:nvPr>
            <p:ph type="body"/>
          </p:nvPr>
        </p:nvSpPr>
        <p:spPr>
          <a:xfrm>
            <a:off x="461052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1" name="PlaceHolder 5"/>
          <p:cNvSpPr>
            <a:spLocks noGrp="1"/>
          </p:cNvSpPr>
          <p:nvPr>
            <p:ph type="body"/>
          </p:nvPr>
        </p:nvSpPr>
        <p:spPr>
          <a:xfrm>
            <a:off x="79164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3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4" name="PlaceHolder 3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95" name="" descr=""/>
          <p:cNvPicPr/>
          <p:nvPr/>
        </p:nvPicPr>
        <p:blipFill>
          <a:blip r:embed="rId2"/>
          <a:stretch/>
        </p:blipFill>
        <p:spPr>
          <a:xfrm>
            <a:off x="1772640" y="2547000"/>
            <a:ext cx="5490360" cy="4380120"/>
          </a:xfrm>
          <a:prstGeom prst="rect">
            <a:avLst/>
          </a:prstGeom>
          <a:ln>
            <a:noFill/>
          </a:ln>
        </p:spPr>
      </p:pic>
      <p:pic>
        <p:nvPicPr>
          <p:cNvPr id="2296" name="" descr=""/>
          <p:cNvPicPr/>
          <p:nvPr/>
        </p:nvPicPr>
        <p:blipFill>
          <a:blip r:embed="rId3"/>
          <a:stretch/>
        </p:blipFill>
        <p:spPr>
          <a:xfrm>
            <a:off x="1772640" y="2547000"/>
            <a:ext cx="5490360" cy="4380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1" name="PlaceHolder 2"/>
          <p:cNvSpPr>
            <a:spLocks noGrp="1"/>
          </p:cNvSpPr>
          <p:nvPr>
            <p:ph type="subTitle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2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3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4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5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6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PlaceHolder 1"/>
          <p:cNvSpPr>
            <a:spLocks noGrp="1"/>
          </p:cNvSpPr>
          <p:nvPr>
            <p:ph type="subTitle"/>
          </p:nvPr>
        </p:nvSpPr>
        <p:spPr>
          <a:xfrm>
            <a:off x="791640" y="1086480"/>
            <a:ext cx="7452720" cy="584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9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0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1" name="PlaceHolder 3"/>
          <p:cNvSpPr>
            <a:spLocks noGrp="1"/>
          </p:cNvSpPr>
          <p:nvPr>
            <p:ph type="body"/>
          </p:nvPr>
        </p:nvSpPr>
        <p:spPr>
          <a:xfrm>
            <a:off x="79164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2" name="PlaceHolder 4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1052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3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4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5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6" name="PlaceHolder 4"/>
          <p:cNvSpPr>
            <a:spLocks noGrp="1"/>
          </p:cNvSpPr>
          <p:nvPr>
            <p:ph type="body"/>
          </p:nvPr>
        </p:nvSpPr>
        <p:spPr>
          <a:xfrm>
            <a:off x="461052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7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8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9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0" name="PlaceHolder 4"/>
          <p:cNvSpPr>
            <a:spLocks noGrp="1"/>
          </p:cNvSpPr>
          <p:nvPr>
            <p:ph type="body"/>
          </p:nvPr>
        </p:nvSpPr>
        <p:spPr>
          <a:xfrm>
            <a:off x="791640" y="48351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2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3" name="PlaceHolder 3"/>
          <p:cNvSpPr>
            <a:spLocks noGrp="1"/>
          </p:cNvSpPr>
          <p:nvPr>
            <p:ph type="body"/>
          </p:nvPr>
        </p:nvSpPr>
        <p:spPr>
          <a:xfrm>
            <a:off x="791640" y="48351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4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5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6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7" name="PlaceHolder 4"/>
          <p:cNvSpPr>
            <a:spLocks noGrp="1"/>
          </p:cNvSpPr>
          <p:nvPr>
            <p:ph type="body"/>
          </p:nvPr>
        </p:nvSpPr>
        <p:spPr>
          <a:xfrm>
            <a:off x="461052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8" name="PlaceHolder 5"/>
          <p:cNvSpPr>
            <a:spLocks noGrp="1"/>
          </p:cNvSpPr>
          <p:nvPr>
            <p:ph type="body"/>
          </p:nvPr>
        </p:nvSpPr>
        <p:spPr>
          <a:xfrm>
            <a:off x="79164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0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1" name="PlaceHolder 3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02" name="" descr=""/>
          <p:cNvPicPr/>
          <p:nvPr/>
        </p:nvPicPr>
        <p:blipFill>
          <a:blip r:embed="rId2"/>
          <a:stretch/>
        </p:blipFill>
        <p:spPr>
          <a:xfrm>
            <a:off x="1772640" y="2547000"/>
            <a:ext cx="5490360" cy="4380120"/>
          </a:xfrm>
          <a:prstGeom prst="rect">
            <a:avLst/>
          </a:prstGeom>
          <a:ln>
            <a:noFill/>
          </a:ln>
        </p:spPr>
      </p:pic>
      <p:pic>
        <p:nvPicPr>
          <p:cNvPr id="2603" name="" descr=""/>
          <p:cNvPicPr/>
          <p:nvPr/>
        </p:nvPicPr>
        <p:blipFill>
          <a:blip r:embed="rId3"/>
          <a:stretch/>
        </p:blipFill>
        <p:spPr>
          <a:xfrm>
            <a:off x="1772640" y="2547000"/>
            <a:ext cx="5490360" cy="4380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8" name="PlaceHolder 2"/>
          <p:cNvSpPr>
            <a:spLocks noGrp="1"/>
          </p:cNvSpPr>
          <p:nvPr>
            <p:ph type="subTitle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0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1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2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3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91640" y="48351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5" name="PlaceHolder 1"/>
          <p:cNvSpPr>
            <a:spLocks noGrp="1"/>
          </p:cNvSpPr>
          <p:nvPr>
            <p:ph type="subTitle"/>
          </p:nvPr>
        </p:nvSpPr>
        <p:spPr>
          <a:xfrm>
            <a:off x="791640" y="1086480"/>
            <a:ext cx="7452720" cy="584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6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7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8" name="PlaceHolder 3"/>
          <p:cNvSpPr>
            <a:spLocks noGrp="1"/>
          </p:cNvSpPr>
          <p:nvPr>
            <p:ph type="body"/>
          </p:nvPr>
        </p:nvSpPr>
        <p:spPr>
          <a:xfrm>
            <a:off x="79164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9" name="PlaceHolder 4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0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1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2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3" name="PlaceHolder 4"/>
          <p:cNvSpPr>
            <a:spLocks noGrp="1"/>
          </p:cNvSpPr>
          <p:nvPr>
            <p:ph type="body"/>
          </p:nvPr>
        </p:nvSpPr>
        <p:spPr>
          <a:xfrm>
            <a:off x="461052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4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5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6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7" name="PlaceHolder 4"/>
          <p:cNvSpPr>
            <a:spLocks noGrp="1"/>
          </p:cNvSpPr>
          <p:nvPr>
            <p:ph type="body"/>
          </p:nvPr>
        </p:nvSpPr>
        <p:spPr>
          <a:xfrm>
            <a:off x="791640" y="48351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9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0" name="PlaceHolder 3"/>
          <p:cNvSpPr>
            <a:spLocks noGrp="1"/>
          </p:cNvSpPr>
          <p:nvPr>
            <p:ph type="body"/>
          </p:nvPr>
        </p:nvSpPr>
        <p:spPr>
          <a:xfrm>
            <a:off x="791640" y="4835160"/>
            <a:ext cx="7452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1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2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3" name="PlaceHolder 3"/>
          <p:cNvSpPr>
            <a:spLocks noGrp="1"/>
          </p:cNvSpPr>
          <p:nvPr>
            <p:ph type="body"/>
          </p:nvPr>
        </p:nvSpPr>
        <p:spPr>
          <a:xfrm>
            <a:off x="4610520" y="25473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4" name="PlaceHolder 4"/>
          <p:cNvSpPr>
            <a:spLocks noGrp="1"/>
          </p:cNvSpPr>
          <p:nvPr>
            <p:ph type="body"/>
          </p:nvPr>
        </p:nvSpPr>
        <p:spPr>
          <a:xfrm>
            <a:off x="461052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5" name="PlaceHolder 5"/>
          <p:cNvSpPr>
            <a:spLocks noGrp="1"/>
          </p:cNvSpPr>
          <p:nvPr>
            <p:ph type="body"/>
          </p:nvPr>
        </p:nvSpPr>
        <p:spPr>
          <a:xfrm>
            <a:off x="791640" y="4835160"/>
            <a:ext cx="3636720" cy="208908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6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7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8" name="PlaceHolder 3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09" name="" descr=""/>
          <p:cNvPicPr/>
          <p:nvPr/>
        </p:nvPicPr>
        <p:blipFill>
          <a:blip r:embed="rId2"/>
          <a:stretch/>
        </p:blipFill>
        <p:spPr>
          <a:xfrm>
            <a:off x="1772640" y="2547000"/>
            <a:ext cx="5490360" cy="4380120"/>
          </a:xfrm>
          <a:prstGeom prst="rect">
            <a:avLst/>
          </a:prstGeom>
          <a:ln>
            <a:noFill/>
          </a:ln>
        </p:spPr>
      </p:pic>
      <p:pic>
        <p:nvPicPr>
          <p:cNvPr id="2910" name="" descr=""/>
          <p:cNvPicPr/>
          <p:nvPr/>
        </p:nvPicPr>
        <p:blipFill>
          <a:blip r:embed="rId3"/>
          <a:stretch/>
        </p:blipFill>
        <p:spPr>
          <a:xfrm>
            <a:off x="1772640" y="2547000"/>
            <a:ext cx="5490360" cy="4380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4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5" name="PlaceHolder 2"/>
          <p:cNvSpPr>
            <a:spLocks noGrp="1"/>
          </p:cNvSpPr>
          <p:nvPr>
            <p:ph type="subTitle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6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7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976B172-7FF2-4C06-B942-B2706B6CBE4B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b87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1409400" y="1086480"/>
            <a:ext cx="4718880" cy="54266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727200" y="608040"/>
            <a:ext cx="829080" cy="96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12000" spc="-1" strike="noStrike">
                <a:solidFill>
                  <a:srgbClr val="d3ebd5"/>
                </a:solidFill>
                <a:uFill>
                  <a:solidFill>
                    <a:srgbClr val="ffffff"/>
                  </a:solidFill>
                </a:uFill>
                <a:latin typeface="Dosis"/>
                <a:ea typeface="Dosis"/>
              </a:rPr>
              <a:t>“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 rot="10800000">
            <a:off x="1004868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 rot="10800000">
            <a:off x="10048680" y="7302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5"/>
          <p:cNvSpPr/>
          <p:nvPr/>
        </p:nvSpPr>
        <p:spPr>
          <a:xfrm rot="10800000">
            <a:off x="1004868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6"/>
          <p:cNvSpPr/>
          <p:nvPr/>
        </p:nvSpPr>
        <p:spPr>
          <a:xfrm rot="10800000">
            <a:off x="10048680" y="68734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7"/>
          <p:cNvSpPr/>
          <p:nvPr/>
        </p:nvSpPr>
        <p:spPr>
          <a:xfrm rot="10800000">
            <a:off x="10048680" y="66585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8"/>
          <p:cNvSpPr/>
          <p:nvPr/>
        </p:nvSpPr>
        <p:spPr>
          <a:xfrm rot="10800000">
            <a:off x="1004868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9"/>
          <p:cNvSpPr/>
          <p:nvPr/>
        </p:nvSpPr>
        <p:spPr>
          <a:xfrm rot="10800000">
            <a:off x="1004868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0"/>
          <p:cNvSpPr/>
          <p:nvPr/>
        </p:nvSpPr>
        <p:spPr>
          <a:xfrm rot="10800000">
            <a:off x="10048680" y="60141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1"/>
          <p:cNvSpPr/>
          <p:nvPr/>
        </p:nvSpPr>
        <p:spPr>
          <a:xfrm rot="10800000">
            <a:off x="10048680" y="57996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2"/>
          <p:cNvSpPr/>
          <p:nvPr/>
        </p:nvSpPr>
        <p:spPr>
          <a:xfrm rot="10800000">
            <a:off x="1004868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3"/>
          <p:cNvSpPr/>
          <p:nvPr/>
        </p:nvSpPr>
        <p:spPr>
          <a:xfrm rot="10800000">
            <a:off x="10048680" y="5369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4"/>
          <p:cNvSpPr/>
          <p:nvPr/>
        </p:nvSpPr>
        <p:spPr>
          <a:xfrm rot="10800000">
            <a:off x="10048680" y="51548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5"/>
          <p:cNvSpPr/>
          <p:nvPr/>
        </p:nvSpPr>
        <p:spPr>
          <a:xfrm rot="10800000">
            <a:off x="10048680" y="494028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6"/>
          <p:cNvSpPr/>
          <p:nvPr/>
        </p:nvSpPr>
        <p:spPr>
          <a:xfrm rot="10800000">
            <a:off x="1004868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7"/>
          <p:cNvSpPr/>
          <p:nvPr/>
        </p:nvSpPr>
        <p:spPr>
          <a:xfrm rot="10800000">
            <a:off x="10048680" y="4510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8"/>
          <p:cNvSpPr/>
          <p:nvPr/>
        </p:nvSpPr>
        <p:spPr>
          <a:xfrm rot="10800000">
            <a:off x="1004868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9"/>
          <p:cNvSpPr/>
          <p:nvPr/>
        </p:nvSpPr>
        <p:spPr>
          <a:xfrm rot="10800000">
            <a:off x="10048680" y="40813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0"/>
          <p:cNvSpPr/>
          <p:nvPr/>
        </p:nvSpPr>
        <p:spPr>
          <a:xfrm rot="10800000">
            <a:off x="10048680" y="38664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1"/>
          <p:cNvSpPr/>
          <p:nvPr/>
        </p:nvSpPr>
        <p:spPr>
          <a:xfrm rot="10800000">
            <a:off x="1004868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2"/>
          <p:cNvSpPr/>
          <p:nvPr/>
        </p:nvSpPr>
        <p:spPr>
          <a:xfrm rot="10800000">
            <a:off x="1004868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3"/>
          <p:cNvSpPr/>
          <p:nvPr/>
        </p:nvSpPr>
        <p:spPr>
          <a:xfrm rot="10800000">
            <a:off x="10048680" y="3222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4"/>
          <p:cNvSpPr/>
          <p:nvPr/>
        </p:nvSpPr>
        <p:spPr>
          <a:xfrm rot="10800000">
            <a:off x="10048680" y="30074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5"/>
          <p:cNvSpPr/>
          <p:nvPr/>
        </p:nvSpPr>
        <p:spPr>
          <a:xfrm rot="10800000">
            <a:off x="1004868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6"/>
          <p:cNvSpPr/>
          <p:nvPr/>
        </p:nvSpPr>
        <p:spPr>
          <a:xfrm rot="10800000">
            <a:off x="10048680" y="2577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27"/>
          <p:cNvSpPr/>
          <p:nvPr/>
        </p:nvSpPr>
        <p:spPr>
          <a:xfrm rot="10800000">
            <a:off x="10048680" y="2362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8"/>
          <p:cNvSpPr/>
          <p:nvPr/>
        </p:nvSpPr>
        <p:spPr>
          <a:xfrm rot="10800000">
            <a:off x="1004868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29"/>
          <p:cNvSpPr/>
          <p:nvPr/>
        </p:nvSpPr>
        <p:spPr>
          <a:xfrm rot="10800000">
            <a:off x="10048680" y="1933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30"/>
          <p:cNvSpPr/>
          <p:nvPr/>
        </p:nvSpPr>
        <p:spPr>
          <a:xfrm rot="10800000">
            <a:off x="1004868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31"/>
          <p:cNvSpPr/>
          <p:nvPr/>
        </p:nvSpPr>
        <p:spPr>
          <a:xfrm rot="10800000">
            <a:off x="1004868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32"/>
          <p:cNvSpPr/>
          <p:nvPr/>
        </p:nvSpPr>
        <p:spPr>
          <a:xfrm rot="10800000">
            <a:off x="10048680" y="12891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33"/>
          <p:cNvSpPr/>
          <p:nvPr/>
        </p:nvSpPr>
        <p:spPr>
          <a:xfrm rot="10800000">
            <a:off x="10048680" y="10746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4"/>
          <p:cNvSpPr/>
          <p:nvPr/>
        </p:nvSpPr>
        <p:spPr>
          <a:xfrm rot="10800000">
            <a:off x="10048680" y="859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35"/>
          <p:cNvSpPr/>
          <p:nvPr/>
        </p:nvSpPr>
        <p:spPr>
          <a:xfrm rot="10800000">
            <a:off x="10048680" y="64476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36"/>
          <p:cNvSpPr/>
          <p:nvPr/>
        </p:nvSpPr>
        <p:spPr>
          <a:xfrm rot="10800000">
            <a:off x="10048680" y="4298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37"/>
          <p:cNvSpPr/>
          <p:nvPr/>
        </p:nvSpPr>
        <p:spPr>
          <a:xfrm rot="10800000">
            <a:off x="10048680" y="21528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38"/>
          <p:cNvSpPr/>
          <p:nvPr/>
        </p:nvSpPr>
        <p:spPr>
          <a:xfrm rot="10800000">
            <a:off x="9887400" y="7302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39"/>
          <p:cNvSpPr/>
          <p:nvPr/>
        </p:nvSpPr>
        <p:spPr>
          <a:xfrm rot="10800000">
            <a:off x="988740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40"/>
          <p:cNvSpPr/>
          <p:nvPr/>
        </p:nvSpPr>
        <p:spPr>
          <a:xfrm rot="10800000">
            <a:off x="9887400" y="66585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1"/>
          <p:cNvSpPr/>
          <p:nvPr/>
        </p:nvSpPr>
        <p:spPr>
          <a:xfrm rot="10800000">
            <a:off x="988740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42"/>
          <p:cNvSpPr/>
          <p:nvPr/>
        </p:nvSpPr>
        <p:spPr>
          <a:xfrm rot="10800000">
            <a:off x="9887400" y="60141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43"/>
          <p:cNvSpPr/>
          <p:nvPr/>
        </p:nvSpPr>
        <p:spPr>
          <a:xfrm rot="10800000">
            <a:off x="9887400" y="5369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44"/>
          <p:cNvSpPr/>
          <p:nvPr/>
        </p:nvSpPr>
        <p:spPr>
          <a:xfrm rot="10800000">
            <a:off x="9887400" y="51548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45"/>
          <p:cNvSpPr/>
          <p:nvPr/>
        </p:nvSpPr>
        <p:spPr>
          <a:xfrm rot="10800000">
            <a:off x="988740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6"/>
          <p:cNvSpPr/>
          <p:nvPr/>
        </p:nvSpPr>
        <p:spPr>
          <a:xfrm rot="10800000">
            <a:off x="9887400" y="4510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7"/>
          <p:cNvSpPr/>
          <p:nvPr/>
        </p:nvSpPr>
        <p:spPr>
          <a:xfrm rot="10800000">
            <a:off x="988740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48"/>
          <p:cNvSpPr/>
          <p:nvPr/>
        </p:nvSpPr>
        <p:spPr>
          <a:xfrm rot="10800000">
            <a:off x="9887400" y="38664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9"/>
          <p:cNvSpPr/>
          <p:nvPr/>
        </p:nvSpPr>
        <p:spPr>
          <a:xfrm rot="10800000">
            <a:off x="988740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50"/>
          <p:cNvSpPr/>
          <p:nvPr/>
        </p:nvSpPr>
        <p:spPr>
          <a:xfrm rot="10800000">
            <a:off x="988740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51"/>
          <p:cNvSpPr/>
          <p:nvPr/>
        </p:nvSpPr>
        <p:spPr>
          <a:xfrm rot="10800000">
            <a:off x="988740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52"/>
          <p:cNvSpPr/>
          <p:nvPr/>
        </p:nvSpPr>
        <p:spPr>
          <a:xfrm rot="10800000">
            <a:off x="9887400" y="2577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53"/>
          <p:cNvSpPr/>
          <p:nvPr/>
        </p:nvSpPr>
        <p:spPr>
          <a:xfrm rot="10800000">
            <a:off x="9887400" y="2362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54"/>
          <p:cNvSpPr/>
          <p:nvPr/>
        </p:nvSpPr>
        <p:spPr>
          <a:xfrm rot="10800000">
            <a:off x="988740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55"/>
          <p:cNvSpPr/>
          <p:nvPr/>
        </p:nvSpPr>
        <p:spPr>
          <a:xfrm rot="10800000">
            <a:off x="988740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56"/>
          <p:cNvSpPr/>
          <p:nvPr/>
        </p:nvSpPr>
        <p:spPr>
          <a:xfrm rot="10800000">
            <a:off x="988740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57"/>
          <p:cNvSpPr/>
          <p:nvPr/>
        </p:nvSpPr>
        <p:spPr>
          <a:xfrm rot="10800000">
            <a:off x="9887400" y="12891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58"/>
          <p:cNvSpPr/>
          <p:nvPr/>
        </p:nvSpPr>
        <p:spPr>
          <a:xfrm rot="10800000">
            <a:off x="988740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59"/>
          <p:cNvSpPr/>
          <p:nvPr/>
        </p:nvSpPr>
        <p:spPr>
          <a:xfrm rot="10800000">
            <a:off x="9887400" y="64476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60"/>
          <p:cNvSpPr/>
          <p:nvPr/>
        </p:nvSpPr>
        <p:spPr>
          <a:xfrm rot="10800000">
            <a:off x="9887400" y="21528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61"/>
          <p:cNvSpPr/>
          <p:nvPr/>
        </p:nvSpPr>
        <p:spPr>
          <a:xfrm rot="10800000">
            <a:off x="9726120" y="75175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62"/>
          <p:cNvSpPr/>
          <p:nvPr/>
        </p:nvSpPr>
        <p:spPr>
          <a:xfrm rot="10800000">
            <a:off x="9726120" y="708840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63"/>
          <p:cNvSpPr/>
          <p:nvPr/>
        </p:nvSpPr>
        <p:spPr>
          <a:xfrm rot="10800000">
            <a:off x="9726120" y="6444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64"/>
          <p:cNvSpPr/>
          <p:nvPr/>
        </p:nvSpPr>
        <p:spPr>
          <a:xfrm rot="10800000">
            <a:off x="9726120" y="62290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65"/>
          <p:cNvSpPr/>
          <p:nvPr/>
        </p:nvSpPr>
        <p:spPr>
          <a:xfrm rot="10800000">
            <a:off x="9726120" y="579960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66"/>
          <p:cNvSpPr/>
          <p:nvPr/>
        </p:nvSpPr>
        <p:spPr>
          <a:xfrm rot="10800000">
            <a:off x="9726120" y="558468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67"/>
          <p:cNvSpPr/>
          <p:nvPr/>
        </p:nvSpPr>
        <p:spPr>
          <a:xfrm rot="10800000">
            <a:off x="9726120" y="47253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68"/>
          <p:cNvSpPr/>
          <p:nvPr/>
        </p:nvSpPr>
        <p:spPr>
          <a:xfrm rot="10800000">
            <a:off x="9726120" y="45104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69"/>
          <p:cNvSpPr/>
          <p:nvPr/>
        </p:nvSpPr>
        <p:spPr>
          <a:xfrm rot="10800000">
            <a:off x="9726120" y="42962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70"/>
          <p:cNvSpPr/>
          <p:nvPr/>
        </p:nvSpPr>
        <p:spPr>
          <a:xfrm rot="10800000">
            <a:off x="9726120" y="408132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71"/>
          <p:cNvSpPr/>
          <p:nvPr/>
        </p:nvSpPr>
        <p:spPr>
          <a:xfrm rot="10800000">
            <a:off x="9726120" y="365184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72"/>
          <p:cNvSpPr/>
          <p:nvPr/>
        </p:nvSpPr>
        <p:spPr>
          <a:xfrm rot="10800000">
            <a:off x="9726120" y="3222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73"/>
          <p:cNvSpPr/>
          <p:nvPr/>
        </p:nvSpPr>
        <p:spPr>
          <a:xfrm rot="10800000">
            <a:off x="9726120" y="300744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74"/>
          <p:cNvSpPr/>
          <p:nvPr/>
        </p:nvSpPr>
        <p:spPr>
          <a:xfrm rot="10800000">
            <a:off x="9726120" y="25776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75"/>
          <p:cNvSpPr/>
          <p:nvPr/>
        </p:nvSpPr>
        <p:spPr>
          <a:xfrm rot="10800000">
            <a:off x="9726120" y="23626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76"/>
          <p:cNvSpPr/>
          <p:nvPr/>
        </p:nvSpPr>
        <p:spPr>
          <a:xfrm rot="10800000">
            <a:off x="9726120" y="214812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77"/>
          <p:cNvSpPr/>
          <p:nvPr/>
        </p:nvSpPr>
        <p:spPr>
          <a:xfrm rot="10800000">
            <a:off x="9726120" y="19332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78"/>
          <p:cNvSpPr/>
          <p:nvPr/>
        </p:nvSpPr>
        <p:spPr>
          <a:xfrm rot="10800000">
            <a:off x="9726120" y="12891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79"/>
          <p:cNvSpPr/>
          <p:nvPr/>
        </p:nvSpPr>
        <p:spPr>
          <a:xfrm rot="10800000">
            <a:off x="9726120" y="107460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80"/>
          <p:cNvSpPr/>
          <p:nvPr/>
        </p:nvSpPr>
        <p:spPr>
          <a:xfrm rot="10800000">
            <a:off x="9726120" y="64476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81"/>
          <p:cNvSpPr/>
          <p:nvPr/>
        </p:nvSpPr>
        <p:spPr>
          <a:xfrm rot="10800000">
            <a:off x="9726120" y="4298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82"/>
          <p:cNvSpPr/>
          <p:nvPr/>
        </p:nvSpPr>
        <p:spPr>
          <a:xfrm rot="10800000">
            <a:off x="9726120" y="21528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83"/>
          <p:cNvSpPr/>
          <p:nvPr/>
        </p:nvSpPr>
        <p:spPr>
          <a:xfrm rot="10800000">
            <a:off x="988740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84"/>
          <p:cNvSpPr/>
          <p:nvPr/>
        </p:nvSpPr>
        <p:spPr>
          <a:xfrm rot="10800000">
            <a:off x="988740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85"/>
          <p:cNvSpPr/>
          <p:nvPr/>
        </p:nvSpPr>
        <p:spPr>
          <a:xfrm rot="10800000">
            <a:off x="988740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86"/>
          <p:cNvSpPr/>
          <p:nvPr/>
        </p:nvSpPr>
        <p:spPr>
          <a:xfrm rot="10800000">
            <a:off x="9887400" y="5799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87"/>
          <p:cNvSpPr/>
          <p:nvPr/>
        </p:nvSpPr>
        <p:spPr>
          <a:xfrm rot="10800000">
            <a:off x="988740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88"/>
          <p:cNvSpPr/>
          <p:nvPr/>
        </p:nvSpPr>
        <p:spPr>
          <a:xfrm rot="10800000">
            <a:off x="9887400" y="4940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89"/>
          <p:cNvSpPr/>
          <p:nvPr/>
        </p:nvSpPr>
        <p:spPr>
          <a:xfrm rot="10800000">
            <a:off x="988740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90"/>
          <p:cNvSpPr/>
          <p:nvPr/>
        </p:nvSpPr>
        <p:spPr>
          <a:xfrm rot="10800000">
            <a:off x="9887400" y="3222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91"/>
          <p:cNvSpPr/>
          <p:nvPr/>
        </p:nvSpPr>
        <p:spPr>
          <a:xfrm rot="10800000">
            <a:off x="988740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92"/>
          <p:cNvSpPr/>
          <p:nvPr/>
        </p:nvSpPr>
        <p:spPr>
          <a:xfrm rot="10800000">
            <a:off x="988740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93"/>
          <p:cNvSpPr/>
          <p:nvPr/>
        </p:nvSpPr>
        <p:spPr>
          <a:xfrm rot="10800000">
            <a:off x="9887400" y="1074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94"/>
          <p:cNvSpPr/>
          <p:nvPr/>
        </p:nvSpPr>
        <p:spPr>
          <a:xfrm rot="10800000">
            <a:off x="988740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95"/>
          <p:cNvSpPr/>
          <p:nvPr/>
        </p:nvSpPr>
        <p:spPr>
          <a:xfrm rot="10800000">
            <a:off x="9726120" y="730296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96"/>
          <p:cNvSpPr/>
          <p:nvPr/>
        </p:nvSpPr>
        <p:spPr>
          <a:xfrm rot="10800000">
            <a:off x="9726120" y="687384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97"/>
          <p:cNvSpPr/>
          <p:nvPr/>
        </p:nvSpPr>
        <p:spPr>
          <a:xfrm rot="10800000">
            <a:off x="9726120" y="66589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98"/>
          <p:cNvSpPr/>
          <p:nvPr/>
        </p:nvSpPr>
        <p:spPr>
          <a:xfrm rot="10800000">
            <a:off x="9726120" y="60145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99"/>
          <p:cNvSpPr/>
          <p:nvPr/>
        </p:nvSpPr>
        <p:spPr>
          <a:xfrm rot="10800000">
            <a:off x="9726120" y="537012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00"/>
          <p:cNvSpPr/>
          <p:nvPr/>
        </p:nvSpPr>
        <p:spPr>
          <a:xfrm rot="10800000">
            <a:off x="9726120" y="51552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01"/>
          <p:cNvSpPr/>
          <p:nvPr/>
        </p:nvSpPr>
        <p:spPr>
          <a:xfrm rot="10800000">
            <a:off x="9726120" y="49402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02"/>
          <p:cNvSpPr/>
          <p:nvPr/>
        </p:nvSpPr>
        <p:spPr>
          <a:xfrm rot="10800000">
            <a:off x="9726120" y="38667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03"/>
          <p:cNvSpPr/>
          <p:nvPr/>
        </p:nvSpPr>
        <p:spPr>
          <a:xfrm rot="10800000">
            <a:off x="9726120" y="34369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04"/>
          <p:cNvSpPr/>
          <p:nvPr/>
        </p:nvSpPr>
        <p:spPr>
          <a:xfrm rot="10800000">
            <a:off x="9726120" y="27925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05"/>
          <p:cNvSpPr/>
          <p:nvPr/>
        </p:nvSpPr>
        <p:spPr>
          <a:xfrm rot="10800000">
            <a:off x="9726120" y="1719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06"/>
          <p:cNvSpPr/>
          <p:nvPr/>
        </p:nvSpPr>
        <p:spPr>
          <a:xfrm rot="10800000">
            <a:off x="9726120" y="15040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07"/>
          <p:cNvSpPr/>
          <p:nvPr/>
        </p:nvSpPr>
        <p:spPr>
          <a:xfrm rot="10800000">
            <a:off x="9726120" y="8596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08"/>
          <p:cNvSpPr/>
          <p:nvPr/>
        </p:nvSpPr>
        <p:spPr>
          <a:xfrm rot="10800000">
            <a:off x="956520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09"/>
          <p:cNvSpPr/>
          <p:nvPr/>
        </p:nvSpPr>
        <p:spPr>
          <a:xfrm rot="10800000">
            <a:off x="956520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10"/>
          <p:cNvSpPr/>
          <p:nvPr/>
        </p:nvSpPr>
        <p:spPr>
          <a:xfrm rot="10800000">
            <a:off x="956520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11"/>
          <p:cNvSpPr/>
          <p:nvPr/>
        </p:nvSpPr>
        <p:spPr>
          <a:xfrm rot="10800000">
            <a:off x="956520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12"/>
          <p:cNvSpPr/>
          <p:nvPr/>
        </p:nvSpPr>
        <p:spPr>
          <a:xfrm rot="10800000">
            <a:off x="9565200" y="5799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13"/>
          <p:cNvSpPr/>
          <p:nvPr/>
        </p:nvSpPr>
        <p:spPr>
          <a:xfrm rot="10800000">
            <a:off x="956520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14"/>
          <p:cNvSpPr/>
          <p:nvPr/>
        </p:nvSpPr>
        <p:spPr>
          <a:xfrm rot="10800000">
            <a:off x="956520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15"/>
          <p:cNvSpPr/>
          <p:nvPr/>
        </p:nvSpPr>
        <p:spPr>
          <a:xfrm rot="10800000">
            <a:off x="9565200" y="45108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16"/>
          <p:cNvSpPr/>
          <p:nvPr/>
        </p:nvSpPr>
        <p:spPr>
          <a:xfrm rot="10800000">
            <a:off x="956520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17"/>
          <p:cNvSpPr/>
          <p:nvPr/>
        </p:nvSpPr>
        <p:spPr>
          <a:xfrm rot="10800000">
            <a:off x="9565200" y="3866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18"/>
          <p:cNvSpPr/>
          <p:nvPr/>
        </p:nvSpPr>
        <p:spPr>
          <a:xfrm rot="10800000">
            <a:off x="956520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19"/>
          <p:cNvSpPr/>
          <p:nvPr/>
        </p:nvSpPr>
        <p:spPr>
          <a:xfrm rot="10800000">
            <a:off x="9565200" y="3222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20"/>
          <p:cNvSpPr/>
          <p:nvPr/>
        </p:nvSpPr>
        <p:spPr>
          <a:xfrm rot="10800000">
            <a:off x="956520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21"/>
          <p:cNvSpPr/>
          <p:nvPr/>
        </p:nvSpPr>
        <p:spPr>
          <a:xfrm rot="10800000">
            <a:off x="956520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22"/>
          <p:cNvSpPr/>
          <p:nvPr/>
        </p:nvSpPr>
        <p:spPr>
          <a:xfrm rot="10800000">
            <a:off x="956520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23"/>
          <p:cNvSpPr/>
          <p:nvPr/>
        </p:nvSpPr>
        <p:spPr>
          <a:xfrm rot="10800000">
            <a:off x="9565200" y="1933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124"/>
          <p:cNvSpPr/>
          <p:nvPr/>
        </p:nvSpPr>
        <p:spPr>
          <a:xfrm rot="10800000">
            <a:off x="956520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25"/>
          <p:cNvSpPr/>
          <p:nvPr/>
        </p:nvSpPr>
        <p:spPr>
          <a:xfrm rot="10800000">
            <a:off x="9565200" y="1289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26"/>
          <p:cNvSpPr/>
          <p:nvPr/>
        </p:nvSpPr>
        <p:spPr>
          <a:xfrm rot="10800000">
            <a:off x="9565200" y="859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127"/>
          <p:cNvSpPr/>
          <p:nvPr/>
        </p:nvSpPr>
        <p:spPr>
          <a:xfrm rot="10800000">
            <a:off x="9565200" y="215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28"/>
          <p:cNvSpPr/>
          <p:nvPr/>
        </p:nvSpPr>
        <p:spPr>
          <a:xfrm rot="10800000">
            <a:off x="940392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29"/>
          <p:cNvSpPr/>
          <p:nvPr/>
        </p:nvSpPr>
        <p:spPr>
          <a:xfrm rot="10800000">
            <a:off x="940392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30"/>
          <p:cNvSpPr/>
          <p:nvPr/>
        </p:nvSpPr>
        <p:spPr>
          <a:xfrm rot="10800000">
            <a:off x="940392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31"/>
          <p:cNvSpPr/>
          <p:nvPr/>
        </p:nvSpPr>
        <p:spPr>
          <a:xfrm rot="10800000">
            <a:off x="940392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132"/>
          <p:cNvSpPr/>
          <p:nvPr/>
        </p:nvSpPr>
        <p:spPr>
          <a:xfrm rot="10800000">
            <a:off x="940392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33"/>
          <p:cNvSpPr/>
          <p:nvPr/>
        </p:nvSpPr>
        <p:spPr>
          <a:xfrm rot="10800000">
            <a:off x="940392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34"/>
          <p:cNvSpPr/>
          <p:nvPr/>
        </p:nvSpPr>
        <p:spPr>
          <a:xfrm rot="10800000">
            <a:off x="940392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35"/>
          <p:cNvSpPr/>
          <p:nvPr/>
        </p:nvSpPr>
        <p:spPr>
          <a:xfrm rot="10800000">
            <a:off x="940392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36"/>
          <p:cNvSpPr/>
          <p:nvPr/>
        </p:nvSpPr>
        <p:spPr>
          <a:xfrm rot="10800000">
            <a:off x="940392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37"/>
          <p:cNvSpPr/>
          <p:nvPr/>
        </p:nvSpPr>
        <p:spPr>
          <a:xfrm rot="10800000">
            <a:off x="940392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38"/>
          <p:cNvSpPr/>
          <p:nvPr/>
        </p:nvSpPr>
        <p:spPr>
          <a:xfrm rot="10800000">
            <a:off x="940392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39"/>
          <p:cNvSpPr/>
          <p:nvPr/>
        </p:nvSpPr>
        <p:spPr>
          <a:xfrm rot="10800000">
            <a:off x="940392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40"/>
          <p:cNvSpPr/>
          <p:nvPr/>
        </p:nvSpPr>
        <p:spPr>
          <a:xfrm rot="10800000">
            <a:off x="940392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41"/>
          <p:cNvSpPr/>
          <p:nvPr/>
        </p:nvSpPr>
        <p:spPr>
          <a:xfrm rot="10800000">
            <a:off x="940392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42"/>
          <p:cNvSpPr/>
          <p:nvPr/>
        </p:nvSpPr>
        <p:spPr>
          <a:xfrm rot="10800000">
            <a:off x="940392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143"/>
          <p:cNvSpPr/>
          <p:nvPr/>
        </p:nvSpPr>
        <p:spPr>
          <a:xfrm rot="10800000">
            <a:off x="940392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44"/>
          <p:cNvSpPr/>
          <p:nvPr/>
        </p:nvSpPr>
        <p:spPr>
          <a:xfrm rot="10800000">
            <a:off x="940392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45"/>
          <p:cNvSpPr/>
          <p:nvPr/>
        </p:nvSpPr>
        <p:spPr>
          <a:xfrm rot="10800000">
            <a:off x="940392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46"/>
          <p:cNvSpPr/>
          <p:nvPr/>
        </p:nvSpPr>
        <p:spPr>
          <a:xfrm rot="10800000">
            <a:off x="9403920" y="3007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47"/>
          <p:cNvSpPr/>
          <p:nvPr/>
        </p:nvSpPr>
        <p:spPr>
          <a:xfrm rot="10800000">
            <a:off x="940392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48"/>
          <p:cNvSpPr/>
          <p:nvPr/>
        </p:nvSpPr>
        <p:spPr>
          <a:xfrm rot="10800000">
            <a:off x="940392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149"/>
          <p:cNvSpPr/>
          <p:nvPr/>
        </p:nvSpPr>
        <p:spPr>
          <a:xfrm rot="10800000">
            <a:off x="940392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50"/>
          <p:cNvSpPr/>
          <p:nvPr/>
        </p:nvSpPr>
        <p:spPr>
          <a:xfrm rot="10800000">
            <a:off x="940392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51"/>
          <p:cNvSpPr/>
          <p:nvPr/>
        </p:nvSpPr>
        <p:spPr>
          <a:xfrm rot="10800000">
            <a:off x="940392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52"/>
          <p:cNvSpPr/>
          <p:nvPr/>
        </p:nvSpPr>
        <p:spPr>
          <a:xfrm rot="10800000">
            <a:off x="940392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153"/>
          <p:cNvSpPr/>
          <p:nvPr/>
        </p:nvSpPr>
        <p:spPr>
          <a:xfrm rot="10800000">
            <a:off x="940392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54"/>
          <p:cNvSpPr/>
          <p:nvPr/>
        </p:nvSpPr>
        <p:spPr>
          <a:xfrm rot="10800000">
            <a:off x="9403920" y="1074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155"/>
          <p:cNvSpPr/>
          <p:nvPr/>
        </p:nvSpPr>
        <p:spPr>
          <a:xfrm rot="10800000">
            <a:off x="940392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156"/>
          <p:cNvSpPr/>
          <p:nvPr/>
        </p:nvSpPr>
        <p:spPr>
          <a:xfrm rot="10800000">
            <a:off x="940392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157"/>
          <p:cNvSpPr/>
          <p:nvPr/>
        </p:nvSpPr>
        <p:spPr>
          <a:xfrm rot="10800000">
            <a:off x="940392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158"/>
          <p:cNvSpPr/>
          <p:nvPr/>
        </p:nvSpPr>
        <p:spPr>
          <a:xfrm rot="10800000">
            <a:off x="940392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59"/>
          <p:cNvSpPr/>
          <p:nvPr/>
        </p:nvSpPr>
        <p:spPr>
          <a:xfrm rot="10800000">
            <a:off x="924300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160"/>
          <p:cNvSpPr/>
          <p:nvPr/>
        </p:nvSpPr>
        <p:spPr>
          <a:xfrm rot="10800000">
            <a:off x="9243000" y="6658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61"/>
          <p:cNvSpPr/>
          <p:nvPr/>
        </p:nvSpPr>
        <p:spPr>
          <a:xfrm rot="10800000">
            <a:off x="924300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162"/>
          <p:cNvSpPr/>
          <p:nvPr/>
        </p:nvSpPr>
        <p:spPr>
          <a:xfrm rot="10800000">
            <a:off x="9243000" y="5799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163"/>
          <p:cNvSpPr/>
          <p:nvPr/>
        </p:nvSpPr>
        <p:spPr>
          <a:xfrm rot="10800000">
            <a:off x="9243000" y="537012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164"/>
          <p:cNvSpPr/>
          <p:nvPr/>
        </p:nvSpPr>
        <p:spPr>
          <a:xfrm rot="10800000">
            <a:off x="924300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165"/>
          <p:cNvSpPr/>
          <p:nvPr/>
        </p:nvSpPr>
        <p:spPr>
          <a:xfrm rot="10800000">
            <a:off x="924300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166"/>
          <p:cNvSpPr/>
          <p:nvPr/>
        </p:nvSpPr>
        <p:spPr>
          <a:xfrm rot="10800000">
            <a:off x="9243000" y="3866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167"/>
          <p:cNvSpPr/>
          <p:nvPr/>
        </p:nvSpPr>
        <p:spPr>
          <a:xfrm rot="10800000">
            <a:off x="924300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68"/>
          <p:cNvSpPr/>
          <p:nvPr/>
        </p:nvSpPr>
        <p:spPr>
          <a:xfrm rot="10800000">
            <a:off x="9243000" y="3222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169"/>
          <p:cNvSpPr/>
          <p:nvPr/>
        </p:nvSpPr>
        <p:spPr>
          <a:xfrm rot="10800000">
            <a:off x="924300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170"/>
          <p:cNvSpPr/>
          <p:nvPr/>
        </p:nvSpPr>
        <p:spPr>
          <a:xfrm rot="10800000">
            <a:off x="9243000" y="257796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171"/>
          <p:cNvSpPr/>
          <p:nvPr/>
        </p:nvSpPr>
        <p:spPr>
          <a:xfrm rot="10800000">
            <a:off x="9243000" y="23630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172"/>
          <p:cNvSpPr/>
          <p:nvPr/>
        </p:nvSpPr>
        <p:spPr>
          <a:xfrm rot="10800000">
            <a:off x="9243000" y="1933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173"/>
          <p:cNvSpPr/>
          <p:nvPr/>
        </p:nvSpPr>
        <p:spPr>
          <a:xfrm rot="10800000">
            <a:off x="924300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174"/>
          <p:cNvSpPr/>
          <p:nvPr/>
        </p:nvSpPr>
        <p:spPr>
          <a:xfrm rot="10800000">
            <a:off x="924300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175"/>
          <p:cNvSpPr/>
          <p:nvPr/>
        </p:nvSpPr>
        <p:spPr>
          <a:xfrm rot="10800000">
            <a:off x="9243000" y="1289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176"/>
          <p:cNvSpPr/>
          <p:nvPr/>
        </p:nvSpPr>
        <p:spPr>
          <a:xfrm rot="10800000">
            <a:off x="9243000" y="859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177"/>
          <p:cNvSpPr/>
          <p:nvPr/>
        </p:nvSpPr>
        <p:spPr>
          <a:xfrm rot="10800000">
            <a:off x="924300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78"/>
          <p:cNvSpPr/>
          <p:nvPr/>
        </p:nvSpPr>
        <p:spPr>
          <a:xfrm rot="10800000">
            <a:off x="908172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179"/>
          <p:cNvSpPr/>
          <p:nvPr/>
        </p:nvSpPr>
        <p:spPr>
          <a:xfrm rot="10800000">
            <a:off x="908172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180"/>
          <p:cNvSpPr/>
          <p:nvPr/>
        </p:nvSpPr>
        <p:spPr>
          <a:xfrm rot="10800000">
            <a:off x="908172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181"/>
          <p:cNvSpPr/>
          <p:nvPr/>
        </p:nvSpPr>
        <p:spPr>
          <a:xfrm rot="10800000">
            <a:off x="908172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182"/>
          <p:cNvSpPr/>
          <p:nvPr/>
        </p:nvSpPr>
        <p:spPr>
          <a:xfrm rot="10800000">
            <a:off x="908172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183"/>
          <p:cNvSpPr/>
          <p:nvPr/>
        </p:nvSpPr>
        <p:spPr>
          <a:xfrm rot="10800000">
            <a:off x="908172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184"/>
          <p:cNvSpPr/>
          <p:nvPr/>
        </p:nvSpPr>
        <p:spPr>
          <a:xfrm rot="10800000">
            <a:off x="908172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185"/>
          <p:cNvSpPr/>
          <p:nvPr/>
        </p:nvSpPr>
        <p:spPr>
          <a:xfrm rot="10800000">
            <a:off x="908172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186"/>
          <p:cNvSpPr/>
          <p:nvPr/>
        </p:nvSpPr>
        <p:spPr>
          <a:xfrm rot="10800000">
            <a:off x="908172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187"/>
          <p:cNvSpPr/>
          <p:nvPr/>
        </p:nvSpPr>
        <p:spPr>
          <a:xfrm rot="10800000">
            <a:off x="908172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188"/>
          <p:cNvSpPr/>
          <p:nvPr/>
        </p:nvSpPr>
        <p:spPr>
          <a:xfrm rot="10800000">
            <a:off x="908172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189"/>
          <p:cNvSpPr/>
          <p:nvPr/>
        </p:nvSpPr>
        <p:spPr>
          <a:xfrm rot="10800000">
            <a:off x="8920440" y="730296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190"/>
          <p:cNvSpPr/>
          <p:nvPr/>
        </p:nvSpPr>
        <p:spPr>
          <a:xfrm rot="10800000">
            <a:off x="8920440" y="66589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191"/>
          <p:cNvSpPr/>
          <p:nvPr/>
        </p:nvSpPr>
        <p:spPr>
          <a:xfrm rot="10800000">
            <a:off x="8920440" y="30074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192"/>
          <p:cNvSpPr/>
          <p:nvPr/>
        </p:nvSpPr>
        <p:spPr>
          <a:xfrm rot="10800000">
            <a:off x="8920440" y="12895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193"/>
          <p:cNvSpPr/>
          <p:nvPr/>
        </p:nvSpPr>
        <p:spPr>
          <a:xfrm rot="10800000">
            <a:off x="8920440" y="4302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194"/>
          <p:cNvSpPr/>
          <p:nvPr/>
        </p:nvSpPr>
        <p:spPr>
          <a:xfrm rot="10800000">
            <a:off x="875988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195"/>
          <p:cNvSpPr/>
          <p:nvPr/>
        </p:nvSpPr>
        <p:spPr>
          <a:xfrm rot="10800000">
            <a:off x="875988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196"/>
          <p:cNvSpPr/>
          <p:nvPr/>
        </p:nvSpPr>
        <p:spPr>
          <a:xfrm rot="10800000">
            <a:off x="875988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197"/>
          <p:cNvSpPr/>
          <p:nvPr/>
        </p:nvSpPr>
        <p:spPr>
          <a:xfrm rot="10800000">
            <a:off x="8598600" y="645120"/>
            <a:ext cx="129240" cy="1728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198"/>
          <p:cNvSpPr/>
          <p:nvPr/>
        </p:nvSpPr>
        <p:spPr>
          <a:xfrm rot="10800000">
            <a:off x="8437680" y="1074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199"/>
          <p:cNvSpPr/>
          <p:nvPr/>
        </p:nvSpPr>
        <p:spPr>
          <a:xfrm rot="10800000">
            <a:off x="811548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200"/>
          <p:cNvSpPr/>
          <p:nvPr/>
        </p:nvSpPr>
        <p:spPr>
          <a:xfrm rot="10800000">
            <a:off x="811548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201"/>
          <p:cNvSpPr/>
          <p:nvPr/>
        </p:nvSpPr>
        <p:spPr>
          <a:xfrm rot="10800000">
            <a:off x="7470720" y="6444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202"/>
          <p:cNvSpPr/>
          <p:nvPr/>
        </p:nvSpPr>
        <p:spPr>
          <a:xfrm rot="10800000">
            <a:off x="9243000" y="6014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203"/>
          <p:cNvSpPr/>
          <p:nvPr/>
        </p:nvSpPr>
        <p:spPr>
          <a:xfrm rot="10800000">
            <a:off x="924300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204"/>
          <p:cNvSpPr/>
          <p:nvPr/>
        </p:nvSpPr>
        <p:spPr>
          <a:xfrm rot="10800000">
            <a:off x="924300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205"/>
          <p:cNvSpPr/>
          <p:nvPr/>
        </p:nvSpPr>
        <p:spPr>
          <a:xfrm rot="10800000">
            <a:off x="924300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206"/>
          <p:cNvSpPr/>
          <p:nvPr/>
        </p:nvSpPr>
        <p:spPr>
          <a:xfrm rot="10800000">
            <a:off x="9243000" y="1074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207"/>
          <p:cNvSpPr/>
          <p:nvPr/>
        </p:nvSpPr>
        <p:spPr>
          <a:xfrm rot="10800000">
            <a:off x="9243000" y="645120"/>
            <a:ext cx="12960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208"/>
          <p:cNvSpPr/>
          <p:nvPr/>
        </p:nvSpPr>
        <p:spPr>
          <a:xfrm rot="10800000">
            <a:off x="908172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209"/>
          <p:cNvSpPr/>
          <p:nvPr/>
        </p:nvSpPr>
        <p:spPr>
          <a:xfrm rot="10800000">
            <a:off x="908172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210"/>
          <p:cNvSpPr/>
          <p:nvPr/>
        </p:nvSpPr>
        <p:spPr>
          <a:xfrm rot="10800000">
            <a:off x="908172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211"/>
          <p:cNvSpPr/>
          <p:nvPr/>
        </p:nvSpPr>
        <p:spPr>
          <a:xfrm rot="10800000">
            <a:off x="9081720" y="3007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212"/>
          <p:cNvSpPr/>
          <p:nvPr/>
        </p:nvSpPr>
        <p:spPr>
          <a:xfrm rot="10800000">
            <a:off x="908172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213"/>
          <p:cNvSpPr/>
          <p:nvPr/>
        </p:nvSpPr>
        <p:spPr>
          <a:xfrm rot="10800000">
            <a:off x="908172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214"/>
          <p:cNvSpPr/>
          <p:nvPr/>
        </p:nvSpPr>
        <p:spPr>
          <a:xfrm rot="10800000">
            <a:off x="908172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215"/>
          <p:cNvSpPr/>
          <p:nvPr/>
        </p:nvSpPr>
        <p:spPr>
          <a:xfrm rot="10800000">
            <a:off x="8920800" y="7517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216"/>
          <p:cNvSpPr/>
          <p:nvPr/>
        </p:nvSpPr>
        <p:spPr>
          <a:xfrm rot="10800000">
            <a:off x="8920800" y="5799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217"/>
          <p:cNvSpPr/>
          <p:nvPr/>
        </p:nvSpPr>
        <p:spPr>
          <a:xfrm rot="10800000">
            <a:off x="8920800" y="537012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218"/>
          <p:cNvSpPr/>
          <p:nvPr/>
        </p:nvSpPr>
        <p:spPr>
          <a:xfrm rot="10800000">
            <a:off x="8920800" y="5155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219"/>
          <p:cNvSpPr/>
          <p:nvPr/>
        </p:nvSpPr>
        <p:spPr>
          <a:xfrm rot="10800000">
            <a:off x="8920800" y="4940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220"/>
          <p:cNvSpPr/>
          <p:nvPr/>
        </p:nvSpPr>
        <p:spPr>
          <a:xfrm rot="10800000">
            <a:off x="8920800" y="47253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221"/>
          <p:cNvSpPr/>
          <p:nvPr/>
        </p:nvSpPr>
        <p:spPr>
          <a:xfrm rot="10800000">
            <a:off x="8920800" y="451080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22"/>
          <p:cNvSpPr/>
          <p:nvPr/>
        </p:nvSpPr>
        <p:spPr>
          <a:xfrm rot="10800000">
            <a:off x="8920800" y="42962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223"/>
          <p:cNvSpPr/>
          <p:nvPr/>
        </p:nvSpPr>
        <p:spPr>
          <a:xfrm rot="10800000">
            <a:off x="8920800" y="4081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24"/>
          <p:cNvSpPr/>
          <p:nvPr/>
        </p:nvSpPr>
        <p:spPr>
          <a:xfrm rot="10800000">
            <a:off x="8920800" y="38667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25"/>
          <p:cNvSpPr/>
          <p:nvPr/>
        </p:nvSpPr>
        <p:spPr>
          <a:xfrm rot="10800000">
            <a:off x="8920800" y="365184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226"/>
          <p:cNvSpPr/>
          <p:nvPr/>
        </p:nvSpPr>
        <p:spPr>
          <a:xfrm rot="10800000">
            <a:off x="8920800" y="34369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227"/>
          <p:cNvSpPr/>
          <p:nvPr/>
        </p:nvSpPr>
        <p:spPr>
          <a:xfrm rot="10800000">
            <a:off x="8920800" y="23630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228"/>
          <p:cNvSpPr/>
          <p:nvPr/>
        </p:nvSpPr>
        <p:spPr>
          <a:xfrm rot="10800000">
            <a:off x="8920800" y="214812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229"/>
          <p:cNvSpPr/>
          <p:nvPr/>
        </p:nvSpPr>
        <p:spPr>
          <a:xfrm rot="10800000">
            <a:off x="8920800" y="1933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230"/>
          <p:cNvSpPr/>
          <p:nvPr/>
        </p:nvSpPr>
        <p:spPr>
          <a:xfrm rot="10800000">
            <a:off x="8920800" y="1719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231"/>
          <p:cNvSpPr/>
          <p:nvPr/>
        </p:nvSpPr>
        <p:spPr>
          <a:xfrm rot="10800000">
            <a:off x="8920800" y="15040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232"/>
          <p:cNvSpPr/>
          <p:nvPr/>
        </p:nvSpPr>
        <p:spPr>
          <a:xfrm rot="10800000">
            <a:off x="8920800" y="1074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233"/>
          <p:cNvSpPr/>
          <p:nvPr/>
        </p:nvSpPr>
        <p:spPr>
          <a:xfrm rot="10800000">
            <a:off x="8920800" y="8596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234"/>
          <p:cNvSpPr/>
          <p:nvPr/>
        </p:nvSpPr>
        <p:spPr>
          <a:xfrm rot="10800000">
            <a:off x="875988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235"/>
          <p:cNvSpPr/>
          <p:nvPr/>
        </p:nvSpPr>
        <p:spPr>
          <a:xfrm rot="10800000">
            <a:off x="875988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236"/>
          <p:cNvSpPr/>
          <p:nvPr/>
        </p:nvSpPr>
        <p:spPr>
          <a:xfrm rot="10800000">
            <a:off x="875988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237"/>
          <p:cNvSpPr/>
          <p:nvPr/>
        </p:nvSpPr>
        <p:spPr>
          <a:xfrm rot="10800000">
            <a:off x="875988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238"/>
          <p:cNvSpPr/>
          <p:nvPr/>
        </p:nvSpPr>
        <p:spPr>
          <a:xfrm rot="10800000">
            <a:off x="875988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239"/>
          <p:cNvSpPr/>
          <p:nvPr/>
        </p:nvSpPr>
        <p:spPr>
          <a:xfrm rot="10800000">
            <a:off x="875988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240"/>
          <p:cNvSpPr/>
          <p:nvPr/>
        </p:nvSpPr>
        <p:spPr>
          <a:xfrm rot="10800000">
            <a:off x="875988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241"/>
          <p:cNvSpPr/>
          <p:nvPr/>
        </p:nvSpPr>
        <p:spPr>
          <a:xfrm rot="10800000">
            <a:off x="875988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242"/>
          <p:cNvSpPr/>
          <p:nvPr/>
        </p:nvSpPr>
        <p:spPr>
          <a:xfrm rot="10800000">
            <a:off x="875988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243"/>
          <p:cNvSpPr/>
          <p:nvPr/>
        </p:nvSpPr>
        <p:spPr>
          <a:xfrm rot="10800000">
            <a:off x="875988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244"/>
          <p:cNvSpPr/>
          <p:nvPr/>
        </p:nvSpPr>
        <p:spPr>
          <a:xfrm rot="10800000">
            <a:off x="875988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245"/>
          <p:cNvSpPr/>
          <p:nvPr/>
        </p:nvSpPr>
        <p:spPr>
          <a:xfrm rot="10800000">
            <a:off x="875988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246"/>
          <p:cNvSpPr/>
          <p:nvPr/>
        </p:nvSpPr>
        <p:spPr>
          <a:xfrm rot="10800000">
            <a:off x="875988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247"/>
          <p:cNvSpPr/>
          <p:nvPr/>
        </p:nvSpPr>
        <p:spPr>
          <a:xfrm rot="10800000">
            <a:off x="875988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248"/>
          <p:cNvSpPr/>
          <p:nvPr/>
        </p:nvSpPr>
        <p:spPr>
          <a:xfrm rot="10800000">
            <a:off x="875988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249"/>
          <p:cNvSpPr/>
          <p:nvPr/>
        </p:nvSpPr>
        <p:spPr>
          <a:xfrm rot="10800000">
            <a:off x="875988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250"/>
          <p:cNvSpPr/>
          <p:nvPr/>
        </p:nvSpPr>
        <p:spPr>
          <a:xfrm rot="10800000">
            <a:off x="875988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251"/>
          <p:cNvSpPr/>
          <p:nvPr/>
        </p:nvSpPr>
        <p:spPr>
          <a:xfrm rot="10800000">
            <a:off x="875988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252"/>
          <p:cNvSpPr/>
          <p:nvPr/>
        </p:nvSpPr>
        <p:spPr>
          <a:xfrm rot="10800000">
            <a:off x="875988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253"/>
          <p:cNvSpPr/>
          <p:nvPr/>
        </p:nvSpPr>
        <p:spPr>
          <a:xfrm rot="10800000">
            <a:off x="8598960" y="7517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254"/>
          <p:cNvSpPr/>
          <p:nvPr/>
        </p:nvSpPr>
        <p:spPr>
          <a:xfrm rot="10800000">
            <a:off x="8598960" y="687384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255"/>
          <p:cNvSpPr/>
          <p:nvPr/>
        </p:nvSpPr>
        <p:spPr>
          <a:xfrm rot="10800000">
            <a:off x="8598960" y="66589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256"/>
          <p:cNvSpPr/>
          <p:nvPr/>
        </p:nvSpPr>
        <p:spPr>
          <a:xfrm rot="10800000">
            <a:off x="8598960" y="62290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257"/>
          <p:cNvSpPr/>
          <p:nvPr/>
        </p:nvSpPr>
        <p:spPr>
          <a:xfrm rot="10800000">
            <a:off x="8598960" y="6014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258"/>
          <p:cNvSpPr/>
          <p:nvPr/>
        </p:nvSpPr>
        <p:spPr>
          <a:xfrm rot="10800000">
            <a:off x="8598960" y="5584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259"/>
          <p:cNvSpPr/>
          <p:nvPr/>
        </p:nvSpPr>
        <p:spPr>
          <a:xfrm rot="10800000">
            <a:off x="8598960" y="537012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260"/>
          <p:cNvSpPr/>
          <p:nvPr/>
        </p:nvSpPr>
        <p:spPr>
          <a:xfrm rot="10800000">
            <a:off x="8598960" y="5155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261"/>
          <p:cNvSpPr/>
          <p:nvPr/>
        </p:nvSpPr>
        <p:spPr>
          <a:xfrm rot="10800000">
            <a:off x="8598960" y="4940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262"/>
          <p:cNvSpPr/>
          <p:nvPr/>
        </p:nvSpPr>
        <p:spPr>
          <a:xfrm rot="10800000">
            <a:off x="8598960" y="47253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263"/>
          <p:cNvSpPr/>
          <p:nvPr/>
        </p:nvSpPr>
        <p:spPr>
          <a:xfrm rot="10800000">
            <a:off x="8598960" y="451080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264"/>
          <p:cNvSpPr/>
          <p:nvPr/>
        </p:nvSpPr>
        <p:spPr>
          <a:xfrm rot="10800000">
            <a:off x="8598960" y="42962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265"/>
          <p:cNvSpPr/>
          <p:nvPr/>
        </p:nvSpPr>
        <p:spPr>
          <a:xfrm rot="10800000">
            <a:off x="8598960" y="38667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266"/>
          <p:cNvSpPr/>
          <p:nvPr/>
        </p:nvSpPr>
        <p:spPr>
          <a:xfrm rot="10800000">
            <a:off x="8598960" y="34369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267"/>
          <p:cNvSpPr/>
          <p:nvPr/>
        </p:nvSpPr>
        <p:spPr>
          <a:xfrm rot="10800000">
            <a:off x="8598960" y="32223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268"/>
          <p:cNvSpPr/>
          <p:nvPr/>
        </p:nvSpPr>
        <p:spPr>
          <a:xfrm rot="10800000">
            <a:off x="8598960" y="30074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269"/>
          <p:cNvSpPr/>
          <p:nvPr/>
        </p:nvSpPr>
        <p:spPr>
          <a:xfrm rot="10800000">
            <a:off x="8598960" y="2792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270"/>
          <p:cNvSpPr/>
          <p:nvPr/>
        </p:nvSpPr>
        <p:spPr>
          <a:xfrm rot="10800000">
            <a:off x="8598960" y="2577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271"/>
          <p:cNvSpPr/>
          <p:nvPr/>
        </p:nvSpPr>
        <p:spPr>
          <a:xfrm rot="10800000">
            <a:off x="8598960" y="214812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272"/>
          <p:cNvSpPr/>
          <p:nvPr/>
        </p:nvSpPr>
        <p:spPr>
          <a:xfrm rot="10800000">
            <a:off x="8598960" y="1933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273"/>
          <p:cNvSpPr/>
          <p:nvPr/>
        </p:nvSpPr>
        <p:spPr>
          <a:xfrm rot="10800000">
            <a:off x="8598960" y="15040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274"/>
          <p:cNvSpPr/>
          <p:nvPr/>
        </p:nvSpPr>
        <p:spPr>
          <a:xfrm rot="10800000">
            <a:off x="8598960" y="1289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275"/>
          <p:cNvSpPr/>
          <p:nvPr/>
        </p:nvSpPr>
        <p:spPr>
          <a:xfrm rot="10800000">
            <a:off x="8598960" y="1074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276"/>
          <p:cNvSpPr/>
          <p:nvPr/>
        </p:nvSpPr>
        <p:spPr>
          <a:xfrm rot="10800000">
            <a:off x="8598960" y="430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277"/>
          <p:cNvSpPr/>
          <p:nvPr/>
        </p:nvSpPr>
        <p:spPr>
          <a:xfrm rot="10800000">
            <a:off x="8598960" y="215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278"/>
          <p:cNvSpPr/>
          <p:nvPr/>
        </p:nvSpPr>
        <p:spPr>
          <a:xfrm rot="10800000">
            <a:off x="843768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279"/>
          <p:cNvSpPr/>
          <p:nvPr/>
        </p:nvSpPr>
        <p:spPr>
          <a:xfrm rot="10800000">
            <a:off x="843768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280"/>
          <p:cNvSpPr/>
          <p:nvPr/>
        </p:nvSpPr>
        <p:spPr>
          <a:xfrm rot="10800000">
            <a:off x="843768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281"/>
          <p:cNvSpPr/>
          <p:nvPr/>
        </p:nvSpPr>
        <p:spPr>
          <a:xfrm rot="10800000">
            <a:off x="843768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282"/>
          <p:cNvSpPr/>
          <p:nvPr/>
        </p:nvSpPr>
        <p:spPr>
          <a:xfrm rot="10800000">
            <a:off x="843768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283"/>
          <p:cNvSpPr/>
          <p:nvPr/>
        </p:nvSpPr>
        <p:spPr>
          <a:xfrm rot="10800000">
            <a:off x="843768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284"/>
          <p:cNvSpPr/>
          <p:nvPr/>
        </p:nvSpPr>
        <p:spPr>
          <a:xfrm rot="10800000">
            <a:off x="843768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285"/>
          <p:cNvSpPr/>
          <p:nvPr/>
        </p:nvSpPr>
        <p:spPr>
          <a:xfrm rot="10800000">
            <a:off x="843768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286"/>
          <p:cNvSpPr/>
          <p:nvPr/>
        </p:nvSpPr>
        <p:spPr>
          <a:xfrm rot="10800000">
            <a:off x="843768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287"/>
          <p:cNvSpPr/>
          <p:nvPr/>
        </p:nvSpPr>
        <p:spPr>
          <a:xfrm rot="10800000">
            <a:off x="843768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288"/>
          <p:cNvSpPr/>
          <p:nvPr/>
        </p:nvSpPr>
        <p:spPr>
          <a:xfrm rot="10800000">
            <a:off x="843768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289"/>
          <p:cNvSpPr/>
          <p:nvPr/>
        </p:nvSpPr>
        <p:spPr>
          <a:xfrm rot="10800000">
            <a:off x="843768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290"/>
          <p:cNvSpPr/>
          <p:nvPr/>
        </p:nvSpPr>
        <p:spPr>
          <a:xfrm rot="10800000">
            <a:off x="843768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291"/>
          <p:cNvSpPr/>
          <p:nvPr/>
        </p:nvSpPr>
        <p:spPr>
          <a:xfrm rot="10800000">
            <a:off x="843768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292"/>
          <p:cNvSpPr/>
          <p:nvPr/>
        </p:nvSpPr>
        <p:spPr>
          <a:xfrm rot="10800000">
            <a:off x="843768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293"/>
          <p:cNvSpPr/>
          <p:nvPr/>
        </p:nvSpPr>
        <p:spPr>
          <a:xfrm rot="10800000">
            <a:off x="8437680" y="3007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294"/>
          <p:cNvSpPr/>
          <p:nvPr/>
        </p:nvSpPr>
        <p:spPr>
          <a:xfrm rot="10800000">
            <a:off x="843768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295"/>
          <p:cNvSpPr/>
          <p:nvPr/>
        </p:nvSpPr>
        <p:spPr>
          <a:xfrm rot="10800000">
            <a:off x="843768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296"/>
          <p:cNvSpPr/>
          <p:nvPr/>
        </p:nvSpPr>
        <p:spPr>
          <a:xfrm rot="10800000">
            <a:off x="843768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297"/>
          <p:cNvSpPr/>
          <p:nvPr/>
        </p:nvSpPr>
        <p:spPr>
          <a:xfrm rot="10800000">
            <a:off x="843768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298"/>
          <p:cNvSpPr/>
          <p:nvPr/>
        </p:nvSpPr>
        <p:spPr>
          <a:xfrm rot="10800000">
            <a:off x="843768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299"/>
          <p:cNvSpPr/>
          <p:nvPr/>
        </p:nvSpPr>
        <p:spPr>
          <a:xfrm rot="10800000">
            <a:off x="843768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300"/>
          <p:cNvSpPr/>
          <p:nvPr/>
        </p:nvSpPr>
        <p:spPr>
          <a:xfrm rot="10800000">
            <a:off x="843768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301"/>
          <p:cNvSpPr/>
          <p:nvPr/>
        </p:nvSpPr>
        <p:spPr>
          <a:xfrm rot="10800000">
            <a:off x="843768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302"/>
          <p:cNvSpPr/>
          <p:nvPr/>
        </p:nvSpPr>
        <p:spPr>
          <a:xfrm rot="10800000">
            <a:off x="843768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303"/>
          <p:cNvSpPr/>
          <p:nvPr/>
        </p:nvSpPr>
        <p:spPr>
          <a:xfrm rot="10800000">
            <a:off x="843768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304"/>
          <p:cNvSpPr/>
          <p:nvPr/>
        </p:nvSpPr>
        <p:spPr>
          <a:xfrm rot="10800000">
            <a:off x="827640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305"/>
          <p:cNvSpPr/>
          <p:nvPr/>
        </p:nvSpPr>
        <p:spPr>
          <a:xfrm rot="10800000">
            <a:off x="827640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306"/>
          <p:cNvSpPr/>
          <p:nvPr/>
        </p:nvSpPr>
        <p:spPr>
          <a:xfrm rot="10800000">
            <a:off x="827640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307"/>
          <p:cNvSpPr/>
          <p:nvPr/>
        </p:nvSpPr>
        <p:spPr>
          <a:xfrm rot="10800000">
            <a:off x="827640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308"/>
          <p:cNvSpPr/>
          <p:nvPr/>
        </p:nvSpPr>
        <p:spPr>
          <a:xfrm rot="10800000">
            <a:off x="827640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309"/>
          <p:cNvSpPr/>
          <p:nvPr/>
        </p:nvSpPr>
        <p:spPr>
          <a:xfrm rot="10800000">
            <a:off x="827640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310"/>
          <p:cNvSpPr/>
          <p:nvPr/>
        </p:nvSpPr>
        <p:spPr>
          <a:xfrm rot="10800000">
            <a:off x="827640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311"/>
          <p:cNvSpPr/>
          <p:nvPr/>
        </p:nvSpPr>
        <p:spPr>
          <a:xfrm rot="10800000">
            <a:off x="827640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312"/>
          <p:cNvSpPr/>
          <p:nvPr/>
        </p:nvSpPr>
        <p:spPr>
          <a:xfrm rot="10800000">
            <a:off x="827640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313"/>
          <p:cNvSpPr/>
          <p:nvPr/>
        </p:nvSpPr>
        <p:spPr>
          <a:xfrm rot="10800000">
            <a:off x="827640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314"/>
          <p:cNvSpPr/>
          <p:nvPr/>
        </p:nvSpPr>
        <p:spPr>
          <a:xfrm rot="10800000">
            <a:off x="827640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315"/>
          <p:cNvSpPr/>
          <p:nvPr/>
        </p:nvSpPr>
        <p:spPr>
          <a:xfrm rot="10800000">
            <a:off x="827640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316"/>
          <p:cNvSpPr/>
          <p:nvPr/>
        </p:nvSpPr>
        <p:spPr>
          <a:xfrm rot="10800000">
            <a:off x="827640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317"/>
          <p:cNvSpPr/>
          <p:nvPr/>
        </p:nvSpPr>
        <p:spPr>
          <a:xfrm rot="10800000">
            <a:off x="827640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318"/>
          <p:cNvSpPr/>
          <p:nvPr/>
        </p:nvSpPr>
        <p:spPr>
          <a:xfrm rot="10800000">
            <a:off x="827640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319"/>
          <p:cNvSpPr/>
          <p:nvPr/>
        </p:nvSpPr>
        <p:spPr>
          <a:xfrm rot="10800000">
            <a:off x="827640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320"/>
          <p:cNvSpPr/>
          <p:nvPr/>
        </p:nvSpPr>
        <p:spPr>
          <a:xfrm rot="10800000">
            <a:off x="827640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321"/>
          <p:cNvSpPr/>
          <p:nvPr/>
        </p:nvSpPr>
        <p:spPr>
          <a:xfrm rot="10800000">
            <a:off x="827640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322"/>
          <p:cNvSpPr/>
          <p:nvPr/>
        </p:nvSpPr>
        <p:spPr>
          <a:xfrm rot="10800000">
            <a:off x="827640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323"/>
          <p:cNvSpPr/>
          <p:nvPr/>
        </p:nvSpPr>
        <p:spPr>
          <a:xfrm rot="10800000">
            <a:off x="827640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324"/>
          <p:cNvSpPr/>
          <p:nvPr/>
        </p:nvSpPr>
        <p:spPr>
          <a:xfrm rot="10800000">
            <a:off x="827640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325"/>
          <p:cNvSpPr/>
          <p:nvPr/>
        </p:nvSpPr>
        <p:spPr>
          <a:xfrm rot="10800000">
            <a:off x="827640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326"/>
          <p:cNvSpPr/>
          <p:nvPr/>
        </p:nvSpPr>
        <p:spPr>
          <a:xfrm rot="10800000">
            <a:off x="8276400" y="1074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327"/>
          <p:cNvSpPr/>
          <p:nvPr/>
        </p:nvSpPr>
        <p:spPr>
          <a:xfrm rot="10800000">
            <a:off x="827640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328"/>
          <p:cNvSpPr/>
          <p:nvPr/>
        </p:nvSpPr>
        <p:spPr>
          <a:xfrm rot="10800000">
            <a:off x="827640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329"/>
          <p:cNvSpPr/>
          <p:nvPr/>
        </p:nvSpPr>
        <p:spPr>
          <a:xfrm rot="10800000">
            <a:off x="811548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330"/>
          <p:cNvSpPr/>
          <p:nvPr/>
        </p:nvSpPr>
        <p:spPr>
          <a:xfrm rot="10800000">
            <a:off x="811548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331"/>
          <p:cNvSpPr/>
          <p:nvPr/>
        </p:nvSpPr>
        <p:spPr>
          <a:xfrm rot="10800000">
            <a:off x="811548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332"/>
          <p:cNvSpPr/>
          <p:nvPr/>
        </p:nvSpPr>
        <p:spPr>
          <a:xfrm rot="10800000">
            <a:off x="8115480" y="6014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333"/>
          <p:cNvSpPr/>
          <p:nvPr/>
        </p:nvSpPr>
        <p:spPr>
          <a:xfrm rot="10800000">
            <a:off x="811548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334"/>
          <p:cNvSpPr/>
          <p:nvPr/>
        </p:nvSpPr>
        <p:spPr>
          <a:xfrm rot="10800000">
            <a:off x="8115480" y="5155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335"/>
          <p:cNvSpPr/>
          <p:nvPr/>
        </p:nvSpPr>
        <p:spPr>
          <a:xfrm rot="10800000">
            <a:off x="8115480" y="4940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336"/>
          <p:cNvSpPr/>
          <p:nvPr/>
        </p:nvSpPr>
        <p:spPr>
          <a:xfrm rot="10800000">
            <a:off x="811548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337"/>
          <p:cNvSpPr/>
          <p:nvPr/>
        </p:nvSpPr>
        <p:spPr>
          <a:xfrm rot="10800000">
            <a:off x="811548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338"/>
          <p:cNvSpPr/>
          <p:nvPr/>
        </p:nvSpPr>
        <p:spPr>
          <a:xfrm rot="10800000">
            <a:off x="8115480" y="3866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339"/>
          <p:cNvSpPr/>
          <p:nvPr/>
        </p:nvSpPr>
        <p:spPr>
          <a:xfrm rot="10800000">
            <a:off x="811548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340"/>
          <p:cNvSpPr/>
          <p:nvPr/>
        </p:nvSpPr>
        <p:spPr>
          <a:xfrm rot="10800000">
            <a:off x="811548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341"/>
          <p:cNvSpPr/>
          <p:nvPr/>
        </p:nvSpPr>
        <p:spPr>
          <a:xfrm rot="10800000">
            <a:off x="811548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342"/>
          <p:cNvSpPr/>
          <p:nvPr/>
        </p:nvSpPr>
        <p:spPr>
          <a:xfrm rot="10800000">
            <a:off x="811548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343"/>
          <p:cNvSpPr/>
          <p:nvPr/>
        </p:nvSpPr>
        <p:spPr>
          <a:xfrm rot="10800000">
            <a:off x="8115480" y="1933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344"/>
          <p:cNvSpPr/>
          <p:nvPr/>
        </p:nvSpPr>
        <p:spPr>
          <a:xfrm rot="10800000">
            <a:off x="811548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345"/>
          <p:cNvSpPr/>
          <p:nvPr/>
        </p:nvSpPr>
        <p:spPr>
          <a:xfrm rot="10800000">
            <a:off x="811548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346"/>
          <p:cNvSpPr/>
          <p:nvPr/>
        </p:nvSpPr>
        <p:spPr>
          <a:xfrm rot="10800000">
            <a:off x="8115480" y="1289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347"/>
          <p:cNvSpPr/>
          <p:nvPr/>
        </p:nvSpPr>
        <p:spPr>
          <a:xfrm rot="10800000">
            <a:off x="8115480" y="859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348"/>
          <p:cNvSpPr/>
          <p:nvPr/>
        </p:nvSpPr>
        <p:spPr>
          <a:xfrm rot="10800000">
            <a:off x="8115480" y="645120"/>
            <a:ext cx="12960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349"/>
          <p:cNvSpPr/>
          <p:nvPr/>
        </p:nvSpPr>
        <p:spPr>
          <a:xfrm rot="10800000">
            <a:off x="795420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350"/>
          <p:cNvSpPr/>
          <p:nvPr/>
        </p:nvSpPr>
        <p:spPr>
          <a:xfrm rot="10800000">
            <a:off x="795420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351"/>
          <p:cNvSpPr/>
          <p:nvPr/>
        </p:nvSpPr>
        <p:spPr>
          <a:xfrm rot="10800000">
            <a:off x="795420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352"/>
          <p:cNvSpPr/>
          <p:nvPr/>
        </p:nvSpPr>
        <p:spPr>
          <a:xfrm rot="10800000">
            <a:off x="795420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353"/>
          <p:cNvSpPr/>
          <p:nvPr/>
        </p:nvSpPr>
        <p:spPr>
          <a:xfrm rot="10800000">
            <a:off x="795420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354"/>
          <p:cNvSpPr/>
          <p:nvPr/>
        </p:nvSpPr>
        <p:spPr>
          <a:xfrm rot="10800000">
            <a:off x="795420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355"/>
          <p:cNvSpPr/>
          <p:nvPr/>
        </p:nvSpPr>
        <p:spPr>
          <a:xfrm rot="10800000">
            <a:off x="795420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356"/>
          <p:cNvSpPr/>
          <p:nvPr/>
        </p:nvSpPr>
        <p:spPr>
          <a:xfrm rot="10800000">
            <a:off x="795420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357"/>
          <p:cNvSpPr/>
          <p:nvPr/>
        </p:nvSpPr>
        <p:spPr>
          <a:xfrm rot="10800000">
            <a:off x="795420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358"/>
          <p:cNvSpPr/>
          <p:nvPr/>
        </p:nvSpPr>
        <p:spPr>
          <a:xfrm rot="10800000">
            <a:off x="795420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359"/>
          <p:cNvSpPr/>
          <p:nvPr/>
        </p:nvSpPr>
        <p:spPr>
          <a:xfrm rot="10800000">
            <a:off x="795420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360"/>
          <p:cNvSpPr/>
          <p:nvPr/>
        </p:nvSpPr>
        <p:spPr>
          <a:xfrm rot="10800000">
            <a:off x="795420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361"/>
          <p:cNvSpPr/>
          <p:nvPr/>
        </p:nvSpPr>
        <p:spPr>
          <a:xfrm rot="10800000">
            <a:off x="795420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362"/>
          <p:cNvSpPr/>
          <p:nvPr/>
        </p:nvSpPr>
        <p:spPr>
          <a:xfrm rot="10800000">
            <a:off x="795420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363"/>
          <p:cNvSpPr/>
          <p:nvPr/>
        </p:nvSpPr>
        <p:spPr>
          <a:xfrm rot="10800000">
            <a:off x="795420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364"/>
          <p:cNvSpPr/>
          <p:nvPr/>
        </p:nvSpPr>
        <p:spPr>
          <a:xfrm rot="10800000">
            <a:off x="795420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365"/>
          <p:cNvSpPr/>
          <p:nvPr/>
        </p:nvSpPr>
        <p:spPr>
          <a:xfrm rot="10800000">
            <a:off x="795420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366"/>
          <p:cNvSpPr/>
          <p:nvPr/>
        </p:nvSpPr>
        <p:spPr>
          <a:xfrm rot="10800000">
            <a:off x="795420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367"/>
          <p:cNvSpPr/>
          <p:nvPr/>
        </p:nvSpPr>
        <p:spPr>
          <a:xfrm rot="10800000">
            <a:off x="7793280" y="7302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368"/>
          <p:cNvSpPr/>
          <p:nvPr/>
        </p:nvSpPr>
        <p:spPr>
          <a:xfrm rot="10800000">
            <a:off x="7793280" y="708840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369"/>
          <p:cNvSpPr/>
          <p:nvPr/>
        </p:nvSpPr>
        <p:spPr>
          <a:xfrm rot="10800000">
            <a:off x="7793280" y="6444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370"/>
          <p:cNvSpPr/>
          <p:nvPr/>
        </p:nvSpPr>
        <p:spPr>
          <a:xfrm rot="10800000">
            <a:off x="7793280" y="6014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371"/>
          <p:cNvSpPr/>
          <p:nvPr/>
        </p:nvSpPr>
        <p:spPr>
          <a:xfrm rot="10800000">
            <a:off x="7793280" y="5584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372"/>
          <p:cNvSpPr/>
          <p:nvPr/>
        </p:nvSpPr>
        <p:spPr>
          <a:xfrm rot="10800000">
            <a:off x="7793280" y="4940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373"/>
          <p:cNvSpPr/>
          <p:nvPr/>
        </p:nvSpPr>
        <p:spPr>
          <a:xfrm rot="10800000">
            <a:off x="7793280" y="451080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374"/>
          <p:cNvSpPr/>
          <p:nvPr/>
        </p:nvSpPr>
        <p:spPr>
          <a:xfrm rot="10800000">
            <a:off x="7793280" y="38667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375"/>
          <p:cNvSpPr/>
          <p:nvPr/>
        </p:nvSpPr>
        <p:spPr>
          <a:xfrm rot="10800000">
            <a:off x="7793280" y="34369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376"/>
          <p:cNvSpPr/>
          <p:nvPr/>
        </p:nvSpPr>
        <p:spPr>
          <a:xfrm rot="10800000">
            <a:off x="7793280" y="32223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377"/>
          <p:cNvSpPr/>
          <p:nvPr/>
        </p:nvSpPr>
        <p:spPr>
          <a:xfrm rot="10800000">
            <a:off x="7793280" y="2792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378"/>
          <p:cNvSpPr/>
          <p:nvPr/>
        </p:nvSpPr>
        <p:spPr>
          <a:xfrm rot="10800000">
            <a:off x="7793280" y="2577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379"/>
          <p:cNvSpPr/>
          <p:nvPr/>
        </p:nvSpPr>
        <p:spPr>
          <a:xfrm rot="10800000">
            <a:off x="7793280" y="23630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380"/>
          <p:cNvSpPr/>
          <p:nvPr/>
        </p:nvSpPr>
        <p:spPr>
          <a:xfrm rot="10800000">
            <a:off x="7793280" y="1933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381"/>
          <p:cNvSpPr/>
          <p:nvPr/>
        </p:nvSpPr>
        <p:spPr>
          <a:xfrm rot="10800000">
            <a:off x="7793280" y="1719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382"/>
          <p:cNvSpPr/>
          <p:nvPr/>
        </p:nvSpPr>
        <p:spPr>
          <a:xfrm rot="10800000">
            <a:off x="7793280" y="1074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383"/>
          <p:cNvSpPr/>
          <p:nvPr/>
        </p:nvSpPr>
        <p:spPr>
          <a:xfrm rot="10800000">
            <a:off x="7793280" y="645120"/>
            <a:ext cx="129600" cy="1728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384"/>
          <p:cNvSpPr/>
          <p:nvPr/>
        </p:nvSpPr>
        <p:spPr>
          <a:xfrm rot="10800000">
            <a:off x="7793280" y="430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385"/>
          <p:cNvSpPr/>
          <p:nvPr/>
        </p:nvSpPr>
        <p:spPr>
          <a:xfrm rot="10800000">
            <a:off x="763200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386"/>
          <p:cNvSpPr/>
          <p:nvPr/>
        </p:nvSpPr>
        <p:spPr>
          <a:xfrm rot="10800000">
            <a:off x="763200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387"/>
          <p:cNvSpPr/>
          <p:nvPr/>
        </p:nvSpPr>
        <p:spPr>
          <a:xfrm rot="10800000">
            <a:off x="763200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388"/>
          <p:cNvSpPr/>
          <p:nvPr/>
        </p:nvSpPr>
        <p:spPr>
          <a:xfrm rot="10800000">
            <a:off x="763200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389"/>
          <p:cNvSpPr/>
          <p:nvPr/>
        </p:nvSpPr>
        <p:spPr>
          <a:xfrm rot="10800000">
            <a:off x="763200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390"/>
          <p:cNvSpPr/>
          <p:nvPr/>
        </p:nvSpPr>
        <p:spPr>
          <a:xfrm rot="10800000">
            <a:off x="763200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391"/>
          <p:cNvSpPr/>
          <p:nvPr/>
        </p:nvSpPr>
        <p:spPr>
          <a:xfrm rot="10800000">
            <a:off x="763200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392"/>
          <p:cNvSpPr/>
          <p:nvPr/>
        </p:nvSpPr>
        <p:spPr>
          <a:xfrm rot="10800000">
            <a:off x="763200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393"/>
          <p:cNvSpPr/>
          <p:nvPr/>
        </p:nvSpPr>
        <p:spPr>
          <a:xfrm rot="10800000">
            <a:off x="763200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394"/>
          <p:cNvSpPr/>
          <p:nvPr/>
        </p:nvSpPr>
        <p:spPr>
          <a:xfrm rot="10800000">
            <a:off x="7471080" y="7302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395"/>
          <p:cNvSpPr/>
          <p:nvPr/>
        </p:nvSpPr>
        <p:spPr>
          <a:xfrm rot="10800000">
            <a:off x="7471080" y="6014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396"/>
          <p:cNvSpPr/>
          <p:nvPr/>
        </p:nvSpPr>
        <p:spPr>
          <a:xfrm rot="10800000">
            <a:off x="7471080" y="4940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397"/>
          <p:cNvSpPr/>
          <p:nvPr/>
        </p:nvSpPr>
        <p:spPr>
          <a:xfrm rot="10800000">
            <a:off x="7471080" y="38667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398"/>
          <p:cNvSpPr/>
          <p:nvPr/>
        </p:nvSpPr>
        <p:spPr>
          <a:xfrm rot="10800000">
            <a:off x="7471080" y="2577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399"/>
          <p:cNvSpPr/>
          <p:nvPr/>
        </p:nvSpPr>
        <p:spPr>
          <a:xfrm rot="10800000">
            <a:off x="7471080" y="15040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400"/>
          <p:cNvSpPr/>
          <p:nvPr/>
        </p:nvSpPr>
        <p:spPr>
          <a:xfrm rot="10800000">
            <a:off x="7471080" y="1289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401"/>
          <p:cNvSpPr/>
          <p:nvPr/>
        </p:nvSpPr>
        <p:spPr>
          <a:xfrm rot="10800000">
            <a:off x="7471080" y="430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402"/>
          <p:cNvSpPr/>
          <p:nvPr/>
        </p:nvSpPr>
        <p:spPr>
          <a:xfrm rot="10800000">
            <a:off x="730980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403"/>
          <p:cNvSpPr/>
          <p:nvPr/>
        </p:nvSpPr>
        <p:spPr>
          <a:xfrm rot="10800000">
            <a:off x="730980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404"/>
          <p:cNvSpPr/>
          <p:nvPr/>
        </p:nvSpPr>
        <p:spPr>
          <a:xfrm rot="10800000">
            <a:off x="730980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405"/>
          <p:cNvSpPr/>
          <p:nvPr/>
        </p:nvSpPr>
        <p:spPr>
          <a:xfrm rot="10800000">
            <a:off x="730980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406"/>
          <p:cNvSpPr/>
          <p:nvPr/>
        </p:nvSpPr>
        <p:spPr>
          <a:xfrm rot="10800000">
            <a:off x="730980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407"/>
          <p:cNvSpPr/>
          <p:nvPr/>
        </p:nvSpPr>
        <p:spPr>
          <a:xfrm rot="10800000">
            <a:off x="730980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408"/>
          <p:cNvSpPr/>
          <p:nvPr/>
        </p:nvSpPr>
        <p:spPr>
          <a:xfrm rot="10800000">
            <a:off x="714852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409"/>
          <p:cNvSpPr/>
          <p:nvPr/>
        </p:nvSpPr>
        <p:spPr>
          <a:xfrm rot="10800000">
            <a:off x="714852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410"/>
          <p:cNvSpPr/>
          <p:nvPr/>
        </p:nvSpPr>
        <p:spPr>
          <a:xfrm rot="10800000">
            <a:off x="714852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411"/>
          <p:cNvSpPr/>
          <p:nvPr/>
        </p:nvSpPr>
        <p:spPr>
          <a:xfrm rot="10800000">
            <a:off x="9565200" y="730296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412"/>
          <p:cNvSpPr/>
          <p:nvPr/>
        </p:nvSpPr>
        <p:spPr>
          <a:xfrm rot="10800000">
            <a:off x="956520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413"/>
          <p:cNvSpPr/>
          <p:nvPr/>
        </p:nvSpPr>
        <p:spPr>
          <a:xfrm rot="10800000">
            <a:off x="9565200" y="6658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414"/>
          <p:cNvSpPr/>
          <p:nvPr/>
        </p:nvSpPr>
        <p:spPr>
          <a:xfrm rot="10800000">
            <a:off x="9565200" y="6014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415"/>
          <p:cNvSpPr/>
          <p:nvPr/>
        </p:nvSpPr>
        <p:spPr>
          <a:xfrm rot="10800000">
            <a:off x="9565200" y="537012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416"/>
          <p:cNvSpPr/>
          <p:nvPr/>
        </p:nvSpPr>
        <p:spPr>
          <a:xfrm rot="10800000">
            <a:off x="9565200" y="5155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417"/>
          <p:cNvSpPr/>
          <p:nvPr/>
        </p:nvSpPr>
        <p:spPr>
          <a:xfrm rot="10800000">
            <a:off x="9565200" y="4940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418"/>
          <p:cNvSpPr/>
          <p:nvPr/>
        </p:nvSpPr>
        <p:spPr>
          <a:xfrm rot="10800000">
            <a:off x="956520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419"/>
          <p:cNvSpPr/>
          <p:nvPr/>
        </p:nvSpPr>
        <p:spPr>
          <a:xfrm rot="10800000">
            <a:off x="956520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420"/>
          <p:cNvSpPr/>
          <p:nvPr/>
        </p:nvSpPr>
        <p:spPr>
          <a:xfrm rot="10800000">
            <a:off x="9565200" y="257796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421"/>
          <p:cNvSpPr/>
          <p:nvPr/>
        </p:nvSpPr>
        <p:spPr>
          <a:xfrm rot="10800000">
            <a:off x="9565200" y="23630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422"/>
          <p:cNvSpPr/>
          <p:nvPr/>
        </p:nvSpPr>
        <p:spPr>
          <a:xfrm rot="10800000">
            <a:off x="956520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423"/>
          <p:cNvSpPr/>
          <p:nvPr/>
        </p:nvSpPr>
        <p:spPr>
          <a:xfrm rot="10800000">
            <a:off x="9565200" y="1074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424"/>
          <p:cNvSpPr/>
          <p:nvPr/>
        </p:nvSpPr>
        <p:spPr>
          <a:xfrm rot="10800000">
            <a:off x="9565200" y="645120"/>
            <a:ext cx="12960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425"/>
          <p:cNvSpPr/>
          <p:nvPr/>
        </p:nvSpPr>
        <p:spPr>
          <a:xfrm rot="10800000">
            <a:off x="956520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426"/>
          <p:cNvSpPr/>
          <p:nvPr/>
        </p:nvSpPr>
        <p:spPr>
          <a:xfrm rot="10800000">
            <a:off x="940392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427"/>
          <p:cNvSpPr/>
          <p:nvPr/>
        </p:nvSpPr>
        <p:spPr>
          <a:xfrm rot="10800000">
            <a:off x="940392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428"/>
          <p:cNvSpPr/>
          <p:nvPr/>
        </p:nvSpPr>
        <p:spPr>
          <a:xfrm rot="10800000">
            <a:off x="940392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429"/>
          <p:cNvSpPr/>
          <p:nvPr/>
        </p:nvSpPr>
        <p:spPr>
          <a:xfrm rot="10800000">
            <a:off x="940392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430"/>
          <p:cNvSpPr/>
          <p:nvPr/>
        </p:nvSpPr>
        <p:spPr>
          <a:xfrm rot="10800000">
            <a:off x="9243000" y="730296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431"/>
          <p:cNvSpPr/>
          <p:nvPr/>
        </p:nvSpPr>
        <p:spPr>
          <a:xfrm rot="10800000">
            <a:off x="924300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432"/>
          <p:cNvSpPr/>
          <p:nvPr/>
        </p:nvSpPr>
        <p:spPr>
          <a:xfrm rot="10800000">
            <a:off x="924300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433"/>
          <p:cNvSpPr/>
          <p:nvPr/>
        </p:nvSpPr>
        <p:spPr>
          <a:xfrm rot="10800000">
            <a:off x="924300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434"/>
          <p:cNvSpPr/>
          <p:nvPr/>
        </p:nvSpPr>
        <p:spPr>
          <a:xfrm rot="10800000">
            <a:off x="9243000" y="5155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435"/>
          <p:cNvSpPr/>
          <p:nvPr/>
        </p:nvSpPr>
        <p:spPr>
          <a:xfrm rot="10800000">
            <a:off x="9243000" y="4940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436"/>
          <p:cNvSpPr/>
          <p:nvPr/>
        </p:nvSpPr>
        <p:spPr>
          <a:xfrm rot="10800000">
            <a:off x="9243000" y="45108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437"/>
          <p:cNvSpPr/>
          <p:nvPr/>
        </p:nvSpPr>
        <p:spPr>
          <a:xfrm rot="10800000">
            <a:off x="924300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438"/>
          <p:cNvSpPr/>
          <p:nvPr/>
        </p:nvSpPr>
        <p:spPr>
          <a:xfrm rot="10800000">
            <a:off x="924300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439"/>
          <p:cNvSpPr/>
          <p:nvPr/>
        </p:nvSpPr>
        <p:spPr>
          <a:xfrm rot="10800000">
            <a:off x="9243000" y="215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440"/>
          <p:cNvSpPr/>
          <p:nvPr/>
        </p:nvSpPr>
        <p:spPr>
          <a:xfrm rot="10800000">
            <a:off x="908172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441"/>
          <p:cNvSpPr/>
          <p:nvPr/>
        </p:nvSpPr>
        <p:spPr>
          <a:xfrm rot="10800000">
            <a:off x="908172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442"/>
          <p:cNvSpPr/>
          <p:nvPr/>
        </p:nvSpPr>
        <p:spPr>
          <a:xfrm rot="10800000">
            <a:off x="908172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443"/>
          <p:cNvSpPr/>
          <p:nvPr/>
        </p:nvSpPr>
        <p:spPr>
          <a:xfrm rot="10800000">
            <a:off x="908172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444"/>
          <p:cNvSpPr/>
          <p:nvPr/>
        </p:nvSpPr>
        <p:spPr>
          <a:xfrm rot="10800000">
            <a:off x="908172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445"/>
          <p:cNvSpPr/>
          <p:nvPr/>
        </p:nvSpPr>
        <p:spPr>
          <a:xfrm rot="10800000">
            <a:off x="908172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446"/>
          <p:cNvSpPr/>
          <p:nvPr/>
        </p:nvSpPr>
        <p:spPr>
          <a:xfrm rot="10800000">
            <a:off x="908172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447"/>
          <p:cNvSpPr/>
          <p:nvPr/>
        </p:nvSpPr>
        <p:spPr>
          <a:xfrm rot="10800000">
            <a:off x="908172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448"/>
          <p:cNvSpPr/>
          <p:nvPr/>
        </p:nvSpPr>
        <p:spPr>
          <a:xfrm rot="10800000">
            <a:off x="908172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449"/>
          <p:cNvSpPr/>
          <p:nvPr/>
        </p:nvSpPr>
        <p:spPr>
          <a:xfrm rot="10800000">
            <a:off x="908172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450"/>
          <p:cNvSpPr/>
          <p:nvPr/>
        </p:nvSpPr>
        <p:spPr>
          <a:xfrm rot="10800000">
            <a:off x="908172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451"/>
          <p:cNvSpPr/>
          <p:nvPr/>
        </p:nvSpPr>
        <p:spPr>
          <a:xfrm rot="10800000">
            <a:off x="908172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452"/>
          <p:cNvSpPr/>
          <p:nvPr/>
        </p:nvSpPr>
        <p:spPr>
          <a:xfrm rot="10800000">
            <a:off x="908172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453"/>
          <p:cNvSpPr/>
          <p:nvPr/>
        </p:nvSpPr>
        <p:spPr>
          <a:xfrm rot="10800000">
            <a:off x="908172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454"/>
          <p:cNvSpPr/>
          <p:nvPr/>
        </p:nvSpPr>
        <p:spPr>
          <a:xfrm rot="10800000">
            <a:off x="908172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455"/>
          <p:cNvSpPr/>
          <p:nvPr/>
        </p:nvSpPr>
        <p:spPr>
          <a:xfrm rot="10800000">
            <a:off x="9081720" y="1074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456"/>
          <p:cNvSpPr/>
          <p:nvPr/>
        </p:nvSpPr>
        <p:spPr>
          <a:xfrm rot="10800000">
            <a:off x="908172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457"/>
          <p:cNvSpPr/>
          <p:nvPr/>
        </p:nvSpPr>
        <p:spPr>
          <a:xfrm rot="10800000">
            <a:off x="8920800" y="708840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458"/>
          <p:cNvSpPr/>
          <p:nvPr/>
        </p:nvSpPr>
        <p:spPr>
          <a:xfrm rot="10800000">
            <a:off x="8920800" y="687384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459"/>
          <p:cNvSpPr/>
          <p:nvPr/>
        </p:nvSpPr>
        <p:spPr>
          <a:xfrm rot="10800000">
            <a:off x="8920800" y="6444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460"/>
          <p:cNvSpPr/>
          <p:nvPr/>
        </p:nvSpPr>
        <p:spPr>
          <a:xfrm rot="10800000">
            <a:off x="8920800" y="62290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461"/>
          <p:cNvSpPr/>
          <p:nvPr/>
        </p:nvSpPr>
        <p:spPr>
          <a:xfrm rot="10800000">
            <a:off x="8920800" y="6014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462"/>
          <p:cNvSpPr/>
          <p:nvPr/>
        </p:nvSpPr>
        <p:spPr>
          <a:xfrm rot="10800000">
            <a:off x="8920800" y="5584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463"/>
          <p:cNvSpPr/>
          <p:nvPr/>
        </p:nvSpPr>
        <p:spPr>
          <a:xfrm rot="10800000">
            <a:off x="8920800" y="32223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464"/>
          <p:cNvSpPr/>
          <p:nvPr/>
        </p:nvSpPr>
        <p:spPr>
          <a:xfrm rot="10800000">
            <a:off x="8920800" y="2792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465"/>
          <p:cNvSpPr/>
          <p:nvPr/>
        </p:nvSpPr>
        <p:spPr>
          <a:xfrm rot="10800000">
            <a:off x="8920800" y="2577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466"/>
          <p:cNvSpPr/>
          <p:nvPr/>
        </p:nvSpPr>
        <p:spPr>
          <a:xfrm rot="10800000">
            <a:off x="8920800" y="645120"/>
            <a:ext cx="129600" cy="1728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467"/>
          <p:cNvSpPr/>
          <p:nvPr/>
        </p:nvSpPr>
        <p:spPr>
          <a:xfrm rot="10800000">
            <a:off x="8920800" y="215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468"/>
          <p:cNvSpPr/>
          <p:nvPr/>
        </p:nvSpPr>
        <p:spPr>
          <a:xfrm rot="10800000">
            <a:off x="875988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469"/>
          <p:cNvSpPr/>
          <p:nvPr/>
        </p:nvSpPr>
        <p:spPr>
          <a:xfrm rot="10800000">
            <a:off x="875988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470"/>
          <p:cNvSpPr/>
          <p:nvPr/>
        </p:nvSpPr>
        <p:spPr>
          <a:xfrm rot="10800000">
            <a:off x="875988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471"/>
          <p:cNvSpPr/>
          <p:nvPr/>
        </p:nvSpPr>
        <p:spPr>
          <a:xfrm rot="10800000">
            <a:off x="875988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472"/>
          <p:cNvSpPr/>
          <p:nvPr/>
        </p:nvSpPr>
        <p:spPr>
          <a:xfrm rot="10800000">
            <a:off x="875988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473"/>
          <p:cNvSpPr/>
          <p:nvPr/>
        </p:nvSpPr>
        <p:spPr>
          <a:xfrm rot="10800000">
            <a:off x="875988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474"/>
          <p:cNvSpPr/>
          <p:nvPr/>
        </p:nvSpPr>
        <p:spPr>
          <a:xfrm rot="10800000">
            <a:off x="875988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475"/>
          <p:cNvSpPr/>
          <p:nvPr/>
        </p:nvSpPr>
        <p:spPr>
          <a:xfrm rot="10800000">
            <a:off x="875988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476"/>
          <p:cNvSpPr/>
          <p:nvPr/>
        </p:nvSpPr>
        <p:spPr>
          <a:xfrm rot="10800000">
            <a:off x="8759880" y="3007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477"/>
          <p:cNvSpPr/>
          <p:nvPr/>
        </p:nvSpPr>
        <p:spPr>
          <a:xfrm rot="10800000">
            <a:off x="875988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478"/>
          <p:cNvSpPr/>
          <p:nvPr/>
        </p:nvSpPr>
        <p:spPr>
          <a:xfrm rot="10800000">
            <a:off x="875988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479"/>
          <p:cNvSpPr/>
          <p:nvPr/>
        </p:nvSpPr>
        <p:spPr>
          <a:xfrm rot="10800000">
            <a:off x="8759880" y="1074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480"/>
          <p:cNvSpPr/>
          <p:nvPr/>
        </p:nvSpPr>
        <p:spPr>
          <a:xfrm rot="10800000">
            <a:off x="875988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481"/>
          <p:cNvSpPr/>
          <p:nvPr/>
        </p:nvSpPr>
        <p:spPr>
          <a:xfrm rot="10800000">
            <a:off x="8598960" y="7302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482"/>
          <p:cNvSpPr/>
          <p:nvPr/>
        </p:nvSpPr>
        <p:spPr>
          <a:xfrm rot="10800000">
            <a:off x="8598960" y="708840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483"/>
          <p:cNvSpPr/>
          <p:nvPr/>
        </p:nvSpPr>
        <p:spPr>
          <a:xfrm rot="10800000">
            <a:off x="8598960" y="6444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484"/>
          <p:cNvSpPr/>
          <p:nvPr/>
        </p:nvSpPr>
        <p:spPr>
          <a:xfrm rot="10800000">
            <a:off x="8598960" y="5799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485"/>
          <p:cNvSpPr/>
          <p:nvPr/>
        </p:nvSpPr>
        <p:spPr>
          <a:xfrm rot="10800000">
            <a:off x="8598960" y="4081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486"/>
          <p:cNvSpPr/>
          <p:nvPr/>
        </p:nvSpPr>
        <p:spPr>
          <a:xfrm rot="10800000">
            <a:off x="8598960" y="365184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487"/>
          <p:cNvSpPr/>
          <p:nvPr/>
        </p:nvSpPr>
        <p:spPr>
          <a:xfrm rot="10800000">
            <a:off x="8598960" y="23630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488"/>
          <p:cNvSpPr/>
          <p:nvPr/>
        </p:nvSpPr>
        <p:spPr>
          <a:xfrm rot="10800000">
            <a:off x="8598960" y="1719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489"/>
          <p:cNvSpPr/>
          <p:nvPr/>
        </p:nvSpPr>
        <p:spPr>
          <a:xfrm rot="10800000">
            <a:off x="8598960" y="8596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490"/>
          <p:cNvSpPr/>
          <p:nvPr/>
        </p:nvSpPr>
        <p:spPr>
          <a:xfrm rot="10800000">
            <a:off x="843768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491"/>
          <p:cNvSpPr/>
          <p:nvPr/>
        </p:nvSpPr>
        <p:spPr>
          <a:xfrm rot="10800000">
            <a:off x="843768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492"/>
          <p:cNvSpPr/>
          <p:nvPr/>
        </p:nvSpPr>
        <p:spPr>
          <a:xfrm rot="10800000">
            <a:off x="843768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493"/>
          <p:cNvSpPr/>
          <p:nvPr/>
        </p:nvSpPr>
        <p:spPr>
          <a:xfrm rot="10800000">
            <a:off x="843768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494"/>
          <p:cNvSpPr/>
          <p:nvPr/>
        </p:nvSpPr>
        <p:spPr>
          <a:xfrm rot="10800000">
            <a:off x="843768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495"/>
          <p:cNvSpPr/>
          <p:nvPr/>
        </p:nvSpPr>
        <p:spPr>
          <a:xfrm rot="10800000">
            <a:off x="843768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496"/>
          <p:cNvSpPr/>
          <p:nvPr/>
        </p:nvSpPr>
        <p:spPr>
          <a:xfrm rot="10800000">
            <a:off x="843768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497"/>
          <p:cNvSpPr/>
          <p:nvPr/>
        </p:nvSpPr>
        <p:spPr>
          <a:xfrm rot="10800000">
            <a:off x="843768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498"/>
          <p:cNvSpPr/>
          <p:nvPr/>
        </p:nvSpPr>
        <p:spPr>
          <a:xfrm rot="10800000">
            <a:off x="827640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499"/>
          <p:cNvSpPr/>
          <p:nvPr/>
        </p:nvSpPr>
        <p:spPr>
          <a:xfrm rot="10800000">
            <a:off x="827640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500"/>
          <p:cNvSpPr/>
          <p:nvPr/>
        </p:nvSpPr>
        <p:spPr>
          <a:xfrm rot="10800000">
            <a:off x="827640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501"/>
          <p:cNvSpPr/>
          <p:nvPr/>
        </p:nvSpPr>
        <p:spPr>
          <a:xfrm rot="10800000">
            <a:off x="827640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502"/>
          <p:cNvSpPr/>
          <p:nvPr/>
        </p:nvSpPr>
        <p:spPr>
          <a:xfrm rot="10800000">
            <a:off x="827640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503"/>
          <p:cNvSpPr/>
          <p:nvPr/>
        </p:nvSpPr>
        <p:spPr>
          <a:xfrm rot="10800000">
            <a:off x="811548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504"/>
          <p:cNvSpPr/>
          <p:nvPr/>
        </p:nvSpPr>
        <p:spPr>
          <a:xfrm rot="10800000">
            <a:off x="811548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505"/>
          <p:cNvSpPr/>
          <p:nvPr/>
        </p:nvSpPr>
        <p:spPr>
          <a:xfrm rot="10800000">
            <a:off x="8115480" y="45108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506"/>
          <p:cNvSpPr/>
          <p:nvPr/>
        </p:nvSpPr>
        <p:spPr>
          <a:xfrm rot="10800000">
            <a:off x="8115480" y="3222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507"/>
          <p:cNvSpPr/>
          <p:nvPr/>
        </p:nvSpPr>
        <p:spPr>
          <a:xfrm rot="10800000">
            <a:off x="8115480" y="257796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508"/>
          <p:cNvSpPr/>
          <p:nvPr/>
        </p:nvSpPr>
        <p:spPr>
          <a:xfrm rot="10800000">
            <a:off x="795420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CustomShape 509"/>
          <p:cNvSpPr/>
          <p:nvPr/>
        </p:nvSpPr>
        <p:spPr>
          <a:xfrm rot="10800000">
            <a:off x="7793280" y="5799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510"/>
          <p:cNvSpPr/>
          <p:nvPr/>
        </p:nvSpPr>
        <p:spPr>
          <a:xfrm rot="10800000">
            <a:off x="7793280" y="4081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CustomShape 511"/>
          <p:cNvSpPr/>
          <p:nvPr/>
        </p:nvSpPr>
        <p:spPr>
          <a:xfrm rot="10800000">
            <a:off x="763200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CustomShape 512"/>
          <p:cNvSpPr/>
          <p:nvPr/>
        </p:nvSpPr>
        <p:spPr>
          <a:xfrm rot="10800000">
            <a:off x="730980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ustomShape 513"/>
          <p:cNvSpPr/>
          <p:nvPr/>
        </p:nvSpPr>
        <p:spPr>
          <a:xfrm rot="10800000">
            <a:off x="714852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PlaceHolder 514"/>
          <p:cNvSpPr>
            <a:spLocks noGrp="1"/>
          </p:cNvSpPr>
          <p:nvPr>
            <p:ph type="sldNum"/>
          </p:nvPr>
        </p:nvSpPr>
        <p:spPr>
          <a:xfrm>
            <a:off x="100800" y="6937560"/>
            <a:ext cx="604440" cy="57780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D0DFD6B7-1ED3-4FFB-9C39-FBA08B42B345}" type="slidenum"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3" name="PlaceHolder 51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24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tIns="91440" bIns="91440" anchor="b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791640" y="2590200"/>
            <a:ext cx="3574080" cy="4536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 type="body"/>
          </p:nvPr>
        </p:nvSpPr>
        <p:spPr>
          <a:xfrm>
            <a:off x="4581360" y="2590200"/>
            <a:ext cx="3574080" cy="4536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1" name="CustomShape 4"/>
          <p:cNvSpPr/>
          <p:nvPr/>
        </p:nvSpPr>
        <p:spPr>
          <a:xfrm rot="10800000">
            <a:off x="10048320" y="75175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CustomShape 5"/>
          <p:cNvSpPr/>
          <p:nvPr/>
        </p:nvSpPr>
        <p:spPr>
          <a:xfrm rot="10800000">
            <a:off x="10048320" y="73026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CustomShape 6"/>
          <p:cNvSpPr/>
          <p:nvPr/>
        </p:nvSpPr>
        <p:spPr>
          <a:xfrm rot="10800000">
            <a:off x="10048320" y="708840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CustomShape 7"/>
          <p:cNvSpPr/>
          <p:nvPr/>
        </p:nvSpPr>
        <p:spPr>
          <a:xfrm rot="10800000">
            <a:off x="10048320" y="68734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CustomShape 8"/>
          <p:cNvSpPr/>
          <p:nvPr/>
        </p:nvSpPr>
        <p:spPr>
          <a:xfrm rot="10800000">
            <a:off x="10048320" y="66585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CustomShape 9"/>
          <p:cNvSpPr/>
          <p:nvPr/>
        </p:nvSpPr>
        <p:spPr>
          <a:xfrm rot="10800000">
            <a:off x="10048320" y="6444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CustomShape 10"/>
          <p:cNvSpPr/>
          <p:nvPr/>
        </p:nvSpPr>
        <p:spPr>
          <a:xfrm rot="10800000">
            <a:off x="10048320" y="62290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CustomShape 11"/>
          <p:cNvSpPr/>
          <p:nvPr/>
        </p:nvSpPr>
        <p:spPr>
          <a:xfrm rot="10800000">
            <a:off x="10048320" y="60141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CustomShape 12"/>
          <p:cNvSpPr/>
          <p:nvPr/>
        </p:nvSpPr>
        <p:spPr>
          <a:xfrm rot="10800000">
            <a:off x="10048320" y="579960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CustomShape 13"/>
          <p:cNvSpPr/>
          <p:nvPr/>
        </p:nvSpPr>
        <p:spPr>
          <a:xfrm rot="10800000">
            <a:off x="10048320" y="558468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CustomShape 14"/>
          <p:cNvSpPr/>
          <p:nvPr/>
        </p:nvSpPr>
        <p:spPr>
          <a:xfrm rot="10800000">
            <a:off x="10048320" y="53697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CustomShape 15"/>
          <p:cNvSpPr/>
          <p:nvPr/>
        </p:nvSpPr>
        <p:spPr>
          <a:xfrm rot="10800000">
            <a:off x="10048320" y="51548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CustomShape 16"/>
          <p:cNvSpPr/>
          <p:nvPr/>
        </p:nvSpPr>
        <p:spPr>
          <a:xfrm rot="10800000">
            <a:off x="10048320" y="494028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CustomShape 17"/>
          <p:cNvSpPr/>
          <p:nvPr/>
        </p:nvSpPr>
        <p:spPr>
          <a:xfrm rot="10800000">
            <a:off x="10048320" y="47253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CustomShape 18"/>
          <p:cNvSpPr/>
          <p:nvPr/>
        </p:nvSpPr>
        <p:spPr>
          <a:xfrm rot="10800000">
            <a:off x="10048320" y="45104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CustomShape 19"/>
          <p:cNvSpPr/>
          <p:nvPr/>
        </p:nvSpPr>
        <p:spPr>
          <a:xfrm rot="10800000">
            <a:off x="10048320" y="42962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CustomShape 20"/>
          <p:cNvSpPr/>
          <p:nvPr/>
        </p:nvSpPr>
        <p:spPr>
          <a:xfrm rot="10800000">
            <a:off x="10048320" y="408132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CustomShape 21"/>
          <p:cNvSpPr/>
          <p:nvPr/>
        </p:nvSpPr>
        <p:spPr>
          <a:xfrm rot="10800000">
            <a:off x="10048320" y="38664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CustomShape 22"/>
          <p:cNvSpPr/>
          <p:nvPr/>
        </p:nvSpPr>
        <p:spPr>
          <a:xfrm rot="10800000">
            <a:off x="10048320" y="365184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CustomShape 23"/>
          <p:cNvSpPr/>
          <p:nvPr/>
        </p:nvSpPr>
        <p:spPr>
          <a:xfrm rot="10800000">
            <a:off x="10048320" y="34369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24"/>
          <p:cNvSpPr/>
          <p:nvPr/>
        </p:nvSpPr>
        <p:spPr>
          <a:xfrm rot="10800000">
            <a:off x="10048320" y="3222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CustomShape 25"/>
          <p:cNvSpPr/>
          <p:nvPr/>
        </p:nvSpPr>
        <p:spPr>
          <a:xfrm rot="10800000">
            <a:off x="10048320" y="300744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CustomShape 26"/>
          <p:cNvSpPr/>
          <p:nvPr/>
        </p:nvSpPr>
        <p:spPr>
          <a:xfrm rot="10800000">
            <a:off x="10048320" y="27925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CustomShape 27"/>
          <p:cNvSpPr/>
          <p:nvPr/>
        </p:nvSpPr>
        <p:spPr>
          <a:xfrm rot="10800000">
            <a:off x="10048320" y="25776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CustomShape 28"/>
          <p:cNvSpPr/>
          <p:nvPr/>
        </p:nvSpPr>
        <p:spPr>
          <a:xfrm rot="10800000">
            <a:off x="10048320" y="23626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CustomShape 29"/>
          <p:cNvSpPr/>
          <p:nvPr/>
        </p:nvSpPr>
        <p:spPr>
          <a:xfrm rot="10800000">
            <a:off x="10048320" y="214812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CustomShape 30"/>
          <p:cNvSpPr/>
          <p:nvPr/>
        </p:nvSpPr>
        <p:spPr>
          <a:xfrm rot="10800000">
            <a:off x="10048320" y="19332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8" name="CustomShape 31"/>
          <p:cNvSpPr/>
          <p:nvPr/>
        </p:nvSpPr>
        <p:spPr>
          <a:xfrm rot="10800000">
            <a:off x="10048320" y="1719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CustomShape 32"/>
          <p:cNvSpPr/>
          <p:nvPr/>
        </p:nvSpPr>
        <p:spPr>
          <a:xfrm rot="10800000">
            <a:off x="10048320" y="15040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CustomShape 33"/>
          <p:cNvSpPr/>
          <p:nvPr/>
        </p:nvSpPr>
        <p:spPr>
          <a:xfrm rot="10800000">
            <a:off x="10048320" y="12891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CustomShape 34"/>
          <p:cNvSpPr/>
          <p:nvPr/>
        </p:nvSpPr>
        <p:spPr>
          <a:xfrm rot="10800000">
            <a:off x="10048320" y="107460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CustomShape 35"/>
          <p:cNvSpPr/>
          <p:nvPr/>
        </p:nvSpPr>
        <p:spPr>
          <a:xfrm rot="10800000">
            <a:off x="10048320" y="8596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CustomShape 36"/>
          <p:cNvSpPr/>
          <p:nvPr/>
        </p:nvSpPr>
        <p:spPr>
          <a:xfrm rot="10800000">
            <a:off x="10048320" y="64476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CustomShape 37"/>
          <p:cNvSpPr/>
          <p:nvPr/>
        </p:nvSpPr>
        <p:spPr>
          <a:xfrm rot="10800000">
            <a:off x="10048320" y="4298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CustomShape 38"/>
          <p:cNvSpPr/>
          <p:nvPr/>
        </p:nvSpPr>
        <p:spPr>
          <a:xfrm rot="10800000">
            <a:off x="10048320" y="21528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CustomShape 39"/>
          <p:cNvSpPr/>
          <p:nvPr/>
        </p:nvSpPr>
        <p:spPr>
          <a:xfrm rot="10800000">
            <a:off x="988740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CustomShape 40"/>
          <p:cNvSpPr/>
          <p:nvPr/>
        </p:nvSpPr>
        <p:spPr>
          <a:xfrm rot="10800000">
            <a:off x="988740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CustomShape 41"/>
          <p:cNvSpPr/>
          <p:nvPr/>
        </p:nvSpPr>
        <p:spPr>
          <a:xfrm rot="10800000">
            <a:off x="988740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CustomShape 42"/>
          <p:cNvSpPr/>
          <p:nvPr/>
        </p:nvSpPr>
        <p:spPr>
          <a:xfrm rot="10800000">
            <a:off x="988740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CustomShape 43"/>
          <p:cNvSpPr/>
          <p:nvPr/>
        </p:nvSpPr>
        <p:spPr>
          <a:xfrm rot="10800000">
            <a:off x="9887400" y="57996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CustomShape 44"/>
          <p:cNvSpPr/>
          <p:nvPr/>
        </p:nvSpPr>
        <p:spPr>
          <a:xfrm rot="10800000">
            <a:off x="988740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CustomShape 45"/>
          <p:cNvSpPr/>
          <p:nvPr/>
        </p:nvSpPr>
        <p:spPr>
          <a:xfrm rot="10800000">
            <a:off x="988740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CustomShape 46"/>
          <p:cNvSpPr/>
          <p:nvPr/>
        </p:nvSpPr>
        <p:spPr>
          <a:xfrm rot="10800000">
            <a:off x="9887400" y="4510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47"/>
          <p:cNvSpPr/>
          <p:nvPr/>
        </p:nvSpPr>
        <p:spPr>
          <a:xfrm rot="10800000">
            <a:off x="988740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CustomShape 48"/>
          <p:cNvSpPr/>
          <p:nvPr/>
        </p:nvSpPr>
        <p:spPr>
          <a:xfrm rot="10800000">
            <a:off x="9887400" y="40813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CustomShape 49"/>
          <p:cNvSpPr/>
          <p:nvPr/>
        </p:nvSpPr>
        <p:spPr>
          <a:xfrm rot="10800000">
            <a:off x="988740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50"/>
          <p:cNvSpPr/>
          <p:nvPr/>
        </p:nvSpPr>
        <p:spPr>
          <a:xfrm rot="10800000">
            <a:off x="9887400" y="3222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CustomShape 51"/>
          <p:cNvSpPr/>
          <p:nvPr/>
        </p:nvSpPr>
        <p:spPr>
          <a:xfrm rot="10800000">
            <a:off x="9887400" y="30074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CustomShape 52"/>
          <p:cNvSpPr/>
          <p:nvPr/>
        </p:nvSpPr>
        <p:spPr>
          <a:xfrm rot="10800000">
            <a:off x="9887400" y="2577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CustomShape 53"/>
          <p:cNvSpPr/>
          <p:nvPr/>
        </p:nvSpPr>
        <p:spPr>
          <a:xfrm rot="10800000">
            <a:off x="9887400" y="2362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CustomShape 54"/>
          <p:cNvSpPr/>
          <p:nvPr/>
        </p:nvSpPr>
        <p:spPr>
          <a:xfrm rot="10800000">
            <a:off x="988740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CustomShape 55"/>
          <p:cNvSpPr/>
          <p:nvPr/>
        </p:nvSpPr>
        <p:spPr>
          <a:xfrm rot="10800000">
            <a:off x="9887400" y="1933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CustomShape 56"/>
          <p:cNvSpPr/>
          <p:nvPr/>
        </p:nvSpPr>
        <p:spPr>
          <a:xfrm rot="10800000">
            <a:off x="9887400" y="12891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CustomShape 57"/>
          <p:cNvSpPr/>
          <p:nvPr/>
        </p:nvSpPr>
        <p:spPr>
          <a:xfrm rot="10800000">
            <a:off x="9887400" y="10746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CustomShape 58"/>
          <p:cNvSpPr/>
          <p:nvPr/>
        </p:nvSpPr>
        <p:spPr>
          <a:xfrm rot="10800000">
            <a:off x="9887400" y="64476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CustomShape 59"/>
          <p:cNvSpPr/>
          <p:nvPr/>
        </p:nvSpPr>
        <p:spPr>
          <a:xfrm rot="10800000">
            <a:off x="9887400" y="4298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CustomShape 60"/>
          <p:cNvSpPr/>
          <p:nvPr/>
        </p:nvSpPr>
        <p:spPr>
          <a:xfrm rot="10800000">
            <a:off x="9887400" y="21528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CustomShape 61"/>
          <p:cNvSpPr/>
          <p:nvPr/>
        </p:nvSpPr>
        <p:spPr>
          <a:xfrm rot="10800000">
            <a:off x="988704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CustomShape 62"/>
          <p:cNvSpPr/>
          <p:nvPr/>
        </p:nvSpPr>
        <p:spPr>
          <a:xfrm rot="10800000">
            <a:off x="988704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0" name="CustomShape 63"/>
          <p:cNvSpPr/>
          <p:nvPr/>
        </p:nvSpPr>
        <p:spPr>
          <a:xfrm rot="10800000">
            <a:off x="988704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CustomShape 64"/>
          <p:cNvSpPr/>
          <p:nvPr/>
        </p:nvSpPr>
        <p:spPr>
          <a:xfrm rot="10800000">
            <a:off x="988704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CustomShape 65"/>
          <p:cNvSpPr/>
          <p:nvPr/>
        </p:nvSpPr>
        <p:spPr>
          <a:xfrm rot="10800000">
            <a:off x="988704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CustomShape 66"/>
          <p:cNvSpPr/>
          <p:nvPr/>
        </p:nvSpPr>
        <p:spPr>
          <a:xfrm rot="10800000">
            <a:off x="988704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CustomShape 67"/>
          <p:cNvSpPr/>
          <p:nvPr/>
        </p:nvSpPr>
        <p:spPr>
          <a:xfrm rot="10800000">
            <a:off x="988704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CustomShape 68"/>
          <p:cNvSpPr/>
          <p:nvPr/>
        </p:nvSpPr>
        <p:spPr>
          <a:xfrm rot="10800000">
            <a:off x="988704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CustomShape 69"/>
          <p:cNvSpPr/>
          <p:nvPr/>
        </p:nvSpPr>
        <p:spPr>
          <a:xfrm rot="10800000">
            <a:off x="988704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CustomShape 70"/>
          <p:cNvSpPr/>
          <p:nvPr/>
        </p:nvSpPr>
        <p:spPr>
          <a:xfrm rot="10800000">
            <a:off x="988704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CustomShape 71"/>
          <p:cNvSpPr/>
          <p:nvPr/>
        </p:nvSpPr>
        <p:spPr>
          <a:xfrm rot="10800000">
            <a:off x="988704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CustomShape 72"/>
          <p:cNvSpPr/>
          <p:nvPr/>
        </p:nvSpPr>
        <p:spPr>
          <a:xfrm rot="10800000">
            <a:off x="988704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CustomShape 73"/>
          <p:cNvSpPr/>
          <p:nvPr/>
        </p:nvSpPr>
        <p:spPr>
          <a:xfrm rot="10800000">
            <a:off x="988704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CustomShape 74"/>
          <p:cNvSpPr/>
          <p:nvPr/>
        </p:nvSpPr>
        <p:spPr>
          <a:xfrm rot="10800000">
            <a:off x="972612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CustomShape 75"/>
          <p:cNvSpPr/>
          <p:nvPr/>
        </p:nvSpPr>
        <p:spPr>
          <a:xfrm rot="10800000">
            <a:off x="972612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CustomShape 76"/>
          <p:cNvSpPr/>
          <p:nvPr/>
        </p:nvSpPr>
        <p:spPr>
          <a:xfrm rot="10800000">
            <a:off x="972612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CustomShape 77"/>
          <p:cNvSpPr/>
          <p:nvPr/>
        </p:nvSpPr>
        <p:spPr>
          <a:xfrm rot="10800000">
            <a:off x="9726120" y="6658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CustomShape 78"/>
          <p:cNvSpPr/>
          <p:nvPr/>
        </p:nvSpPr>
        <p:spPr>
          <a:xfrm rot="10800000">
            <a:off x="972612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CustomShape 79"/>
          <p:cNvSpPr/>
          <p:nvPr/>
        </p:nvSpPr>
        <p:spPr>
          <a:xfrm rot="10800000">
            <a:off x="972612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CustomShape 80"/>
          <p:cNvSpPr/>
          <p:nvPr/>
        </p:nvSpPr>
        <p:spPr>
          <a:xfrm rot="10800000">
            <a:off x="9726120" y="6014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CustomShape 81"/>
          <p:cNvSpPr/>
          <p:nvPr/>
        </p:nvSpPr>
        <p:spPr>
          <a:xfrm rot="10800000">
            <a:off x="9726120" y="5799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CustomShape 82"/>
          <p:cNvSpPr/>
          <p:nvPr/>
        </p:nvSpPr>
        <p:spPr>
          <a:xfrm rot="10800000">
            <a:off x="972612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CustomShape 83"/>
          <p:cNvSpPr/>
          <p:nvPr/>
        </p:nvSpPr>
        <p:spPr>
          <a:xfrm rot="10800000">
            <a:off x="9726120" y="537012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CustomShape 84"/>
          <p:cNvSpPr/>
          <p:nvPr/>
        </p:nvSpPr>
        <p:spPr>
          <a:xfrm rot="10800000">
            <a:off x="9726120" y="5155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CustomShape 85"/>
          <p:cNvSpPr/>
          <p:nvPr/>
        </p:nvSpPr>
        <p:spPr>
          <a:xfrm rot="10800000">
            <a:off x="9726120" y="4940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CustomShape 86"/>
          <p:cNvSpPr/>
          <p:nvPr/>
        </p:nvSpPr>
        <p:spPr>
          <a:xfrm rot="10800000">
            <a:off x="972612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CustomShape 87"/>
          <p:cNvSpPr/>
          <p:nvPr/>
        </p:nvSpPr>
        <p:spPr>
          <a:xfrm rot="10800000">
            <a:off x="972612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CustomShape 88"/>
          <p:cNvSpPr/>
          <p:nvPr/>
        </p:nvSpPr>
        <p:spPr>
          <a:xfrm rot="10800000">
            <a:off x="972612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CustomShape 89"/>
          <p:cNvSpPr/>
          <p:nvPr/>
        </p:nvSpPr>
        <p:spPr>
          <a:xfrm rot="10800000">
            <a:off x="972612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CustomShape 90"/>
          <p:cNvSpPr/>
          <p:nvPr/>
        </p:nvSpPr>
        <p:spPr>
          <a:xfrm rot="10800000">
            <a:off x="972612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CustomShape 91"/>
          <p:cNvSpPr/>
          <p:nvPr/>
        </p:nvSpPr>
        <p:spPr>
          <a:xfrm rot="10800000">
            <a:off x="9726120" y="3222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CustomShape 92"/>
          <p:cNvSpPr/>
          <p:nvPr/>
        </p:nvSpPr>
        <p:spPr>
          <a:xfrm rot="10800000">
            <a:off x="972612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CustomShape 93"/>
          <p:cNvSpPr/>
          <p:nvPr/>
        </p:nvSpPr>
        <p:spPr>
          <a:xfrm rot="10800000">
            <a:off x="972612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CustomShape 94"/>
          <p:cNvSpPr/>
          <p:nvPr/>
        </p:nvSpPr>
        <p:spPr>
          <a:xfrm rot="10800000">
            <a:off x="9726120" y="257796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CustomShape 95"/>
          <p:cNvSpPr/>
          <p:nvPr/>
        </p:nvSpPr>
        <p:spPr>
          <a:xfrm rot="10800000">
            <a:off x="9726120" y="23630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CustomShape 96"/>
          <p:cNvSpPr/>
          <p:nvPr/>
        </p:nvSpPr>
        <p:spPr>
          <a:xfrm rot="10800000">
            <a:off x="972612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CustomShape 97"/>
          <p:cNvSpPr/>
          <p:nvPr/>
        </p:nvSpPr>
        <p:spPr>
          <a:xfrm rot="10800000">
            <a:off x="972612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CustomShape 98"/>
          <p:cNvSpPr/>
          <p:nvPr/>
        </p:nvSpPr>
        <p:spPr>
          <a:xfrm rot="10800000">
            <a:off x="972612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CustomShape 99"/>
          <p:cNvSpPr/>
          <p:nvPr/>
        </p:nvSpPr>
        <p:spPr>
          <a:xfrm rot="10800000">
            <a:off x="9726120" y="1289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CustomShape 100"/>
          <p:cNvSpPr/>
          <p:nvPr/>
        </p:nvSpPr>
        <p:spPr>
          <a:xfrm rot="10800000">
            <a:off x="9726120" y="1074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CustomShape 101"/>
          <p:cNvSpPr/>
          <p:nvPr/>
        </p:nvSpPr>
        <p:spPr>
          <a:xfrm rot="10800000">
            <a:off x="9726120" y="859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CustomShape 102"/>
          <p:cNvSpPr/>
          <p:nvPr/>
        </p:nvSpPr>
        <p:spPr>
          <a:xfrm rot="10800000">
            <a:off x="9726120" y="645120"/>
            <a:ext cx="12960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CustomShape 103"/>
          <p:cNvSpPr/>
          <p:nvPr/>
        </p:nvSpPr>
        <p:spPr>
          <a:xfrm rot="10800000">
            <a:off x="972612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CustomShape 104"/>
          <p:cNvSpPr/>
          <p:nvPr/>
        </p:nvSpPr>
        <p:spPr>
          <a:xfrm rot="10800000">
            <a:off x="9726120" y="215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CustomShape 105"/>
          <p:cNvSpPr/>
          <p:nvPr/>
        </p:nvSpPr>
        <p:spPr>
          <a:xfrm rot="10800000">
            <a:off x="956484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CustomShape 106"/>
          <p:cNvSpPr/>
          <p:nvPr/>
        </p:nvSpPr>
        <p:spPr>
          <a:xfrm rot="10800000">
            <a:off x="956484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CustomShape 107"/>
          <p:cNvSpPr/>
          <p:nvPr/>
        </p:nvSpPr>
        <p:spPr>
          <a:xfrm rot="10800000">
            <a:off x="956484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CustomShape 108"/>
          <p:cNvSpPr/>
          <p:nvPr/>
        </p:nvSpPr>
        <p:spPr>
          <a:xfrm rot="10800000">
            <a:off x="956484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CustomShape 109"/>
          <p:cNvSpPr/>
          <p:nvPr/>
        </p:nvSpPr>
        <p:spPr>
          <a:xfrm rot="10800000">
            <a:off x="956484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CustomShape 110"/>
          <p:cNvSpPr/>
          <p:nvPr/>
        </p:nvSpPr>
        <p:spPr>
          <a:xfrm rot="10800000">
            <a:off x="956484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CustomShape 111"/>
          <p:cNvSpPr/>
          <p:nvPr/>
        </p:nvSpPr>
        <p:spPr>
          <a:xfrm rot="10800000">
            <a:off x="956484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CustomShape 112"/>
          <p:cNvSpPr/>
          <p:nvPr/>
        </p:nvSpPr>
        <p:spPr>
          <a:xfrm rot="10800000">
            <a:off x="956484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CustomShape 113"/>
          <p:cNvSpPr/>
          <p:nvPr/>
        </p:nvSpPr>
        <p:spPr>
          <a:xfrm rot="10800000">
            <a:off x="956484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CustomShape 114"/>
          <p:cNvSpPr/>
          <p:nvPr/>
        </p:nvSpPr>
        <p:spPr>
          <a:xfrm rot="10800000">
            <a:off x="956484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CustomShape 115"/>
          <p:cNvSpPr/>
          <p:nvPr/>
        </p:nvSpPr>
        <p:spPr>
          <a:xfrm rot="10800000">
            <a:off x="956484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CustomShape 116"/>
          <p:cNvSpPr/>
          <p:nvPr/>
        </p:nvSpPr>
        <p:spPr>
          <a:xfrm rot="10800000">
            <a:off x="940392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CustomShape 117"/>
          <p:cNvSpPr/>
          <p:nvPr/>
        </p:nvSpPr>
        <p:spPr>
          <a:xfrm rot="10800000">
            <a:off x="9403920" y="5155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CustomShape 118"/>
          <p:cNvSpPr/>
          <p:nvPr/>
        </p:nvSpPr>
        <p:spPr>
          <a:xfrm rot="10800000">
            <a:off x="9403920" y="3866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CustomShape 119"/>
          <p:cNvSpPr/>
          <p:nvPr/>
        </p:nvSpPr>
        <p:spPr>
          <a:xfrm rot="10800000">
            <a:off x="9242640" y="1074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CustomShape 120"/>
          <p:cNvSpPr/>
          <p:nvPr/>
        </p:nvSpPr>
        <p:spPr>
          <a:xfrm rot="10800000">
            <a:off x="908172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CustomShape 121"/>
          <p:cNvSpPr/>
          <p:nvPr/>
        </p:nvSpPr>
        <p:spPr>
          <a:xfrm rot="10800000">
            <a:off x="908172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CustomShape 122"/>
          <p:cNvSpPr/>
          <p:nvPr/>
        </p:nvSpPr>
        <p:spPr>
          <a:xfrm rot="10800000">
            <a:off x="875916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CustomShape 123"/>
          <p:cNvSpPr/>
          <p:nvPr/>
        </p:nvSpPr>
        <p:spPr>
          <a:xfrm rot="10800000">
            <a:off x="956520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CustomShape 124"/>
          <p:cNvSpPr/>
          <p:nvPr/>
        </p:nvSpPr>
        <p:spPr>
          <a:xfrm rot="10800000">
            <a:off x="9565200" y="6014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CustomShape 125"/>
          <p:cNvSpPr/>
          <p:nvPr/>
        </p:nvSpPr>
        <p:spPr>
          <a:xfrm rot="10800000">
            <a:off x="9565200" y="3866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CustomShape 126"/>
          <p:cNvSpPr/>
          <p:nvPr/>
        </p:nvSpPr>
        <p:spPr>
          <a:xfrm rot="10800000">
            <a:off x="956520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CustomShape 127"/>
          <p:cNvSpPr/>
          <p:nvPr/>
        </p:nvSpPr>
        <p:spPr>
          <a:xfrm rot="10800000">
            <a:off x="956520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5" name="CustomShape 128"/>
          <p:cNvSpPr/>
          <p:nvPr/>
        </p:nvSpPr>
        <p:spPr>
          <a:xfrm rot="10800000">
            <a:off x="956520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CustomShape 129"/>
          <p:cNvSpPr/>
          <p:nvPr/>
        </p:nvSpPr>
        <p:spPr>
          <a:xfrm rot="10800000">
            <a:off x="956520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CustomShape 130"/>
          <p:cNvSpPr/>
          <p:nvPr/>
        </p:nvSpPr>
        <p:spPr>
          <a:xfrm rot="10800000">
            <a:off x="940392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CustomShape 131"/>
          <p:cNvSpPr/>
          <p:nvPr/>
        </p:nvSpPr>
        <p:spPr>
          <a:xfrm rot="10800000">
            <a:off x="940392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CustomShape 132"/>
          <p:cNvSpPr/>
          <p:nvPr/>
        </p:nvSpPr>
        <p:spPr>
          <a:xfrm rot="10800000">
            <a:off x="940392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CustomShape 133"/>
          <p:cNvSpPr/>
          <p:nvPr/>
        </p:nvSpPr>
        <p:spPr>
          <a:xfrm rot="10800000">
            <a:off x="940392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CustomShape 134"/>
          <p:cNvSpPr/>
          <p:nvPr/>
        </p:nvSpPr>
        <p:spPr>
          <a:xfrm rot="10800000">
            <a:off x="940392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CustomShape 135"/>
          <p:cNvSpPr/>
          <p:nvPr/>
        </p:nvSpPr>
        <p:spPr>
          <a:xfrm rot="10800000">
            <a:off x="940392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CustomShape 136"/>
          <p:cNvSpPr/>
          <p:nvPr/>
        </p:nvSpPr>
        <p:spPr>
          <a:xfrm rot="10800000">
            <a:off x="940392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CustomShape 137"/>
          <p:cNvSpPr/>
          <p:nvPr/>
        </p:nvSpPr>
        <p:spPr>
          <a:xfrm rot="10800000">
            <a:off x="940392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CustomShape 138"/>
          <p:cNvSpPr/>
          <p:nvPr/>
        </p:nvSpPr>
        <p:spPr>
          <a:xfrm rot="10800000">
            <a:off x="940392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6" name="CustomShape 139"/>
          <p:cNvSpPr/>
          <p:nvPr/>
        </p:nvSpPr>
        <p:spPr>
          <a:xfrm rot="10800000">
            <a:off x="940392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CustomShape 140"/>
          <p:cNvSpPr/>
          <p:nvPr/>
        </p:nvSpPr>
        <p:spPr>
          <a:xfrm rot="10800000">
            <a:off x="940392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CustomShape 141"/>
          <p:cNvSpPr/>
          <p:nvPr/>
        </p:nvSpPr>
        <p:spPr>
          <a:xfrm rot="10800000">
            <a:off x="940392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CustomShape 142"/>
          <p:cNvSpPr/>
          <p:nvPr/>
        </p:nvSpPr>
        <p:spPr>
          <a:xfrm rot="10800000">
            <a:off x="940392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CustomShape 143"/>
          <p:cNvSpPr/>
          <p:nvPr/>
        </p:nvSpPr>
        <p:spPr>
          <a:xfrm rot="10800000">
            <a:off x="940392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CustomShape 144"/>
          <p:cNvSpPr/>
          <p:nvPr/>
        </p:nvSpPr>
        <p:spPr>
          <a:xfrm rot="10800000">
            <a:off x="940392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2" name="CustomShape 145"/>
          <p:cNvSpPr/>
          <p:nvPr/>
        </p:nvSpPr>
        <p:spPr>
          <a:xfrm rot="10800000">
            <a:off x="940392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3" name="CustomShape 146"/>
          <p:cNvSpPr/>
          <p:nvPr/>
        </p:nvSpPr>
        <p:spPr>
          <a:xfrm rot="10800000">
            <a:off x="940392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4" name="CustomShape 147"/>
          <p:cNvSpPr/>
          <p:nvPr/>
        </p:nvSpPr>
        <p:spPr>
          <a:xfrm rot="10800000">
            <a:off x="940392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5" name="CustomShape 148"/>
          <p:cNvSpPr/>
          <p:nvPr/>
        </p:nvSpPr>
        <p:spPr>
          <a:xfrm rot="10800000">
            <a:off x="940392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6" name="CustomShape 149"/>
          <p:cNvSpPr/>
          <p:nvPr/>
        </p:nvSpPr>
        <p:spPr>
          <a:xfrm rot="10800000">
            <a:off x="924300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7" name="CustomShape 150"/>
          <p:cNvSpPr/>
          <p:nvPr/>
        </p:nvSpPr>
        <p:spPr>
          <a:xfrm rot="10800000">
            <a:off x="924300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8" name="CustomShape 151"/>
          <p:cNvSpPr/>
          <p:nvPr/>
        </p:nvSpPr>
        <p:spPr>
          <a:xfrm rot="10800000">
            <a:off x="924300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CustomShape 152"/>
          <p:cNvSpPr/>
          <p:nvPr/>
        </p:nvSpPr>
        <p:spPr>
          <a:xfrm rot="10800000">
            <a:off x="9243000" y="6014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CustomShape 153"/>
          <p:cNvSpPr/>
          <p:nvPr/>
        </p:nvSpPr>
        <p:spPr>
          <a:xfrm rot="10800000">
            <a:off x="9243000" y="5799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CustomShape 154"/>
          <p:cNvSpPr/>
          <p:nvPr/>
        </p:nvSpPr>
        <p:spPr>
          <a:xfrm rot="10800000">
            <a:off x="924300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2" name="CustomShape 155"/>
          <p:cNvSpPr/>
          <p:nvPr/>
        </p:nvSpPr>
        <p:spPr>
          <a:xfrm rot="10800000">
            <a:off x="9243000" y="537012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3" name="CustomShape 156"/>
          <p:cNvSpPr/>
          <p:nvPr/>
        </p:nvSpPr>
        <p:spPr>
          <a:xfrm rot="10800000">
            <a:off x="924300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4" name="CustomShape 157"/>
          <p:cNvSpPr/>
          <p:nvPr/>
        </p:nvSpPr>
        <p:spPr>
          <a:xfrm rot="10800000">
            <a:off x="9243000" y="45108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CustomShape 158"/>
          <p:cNvSpPr/>
          <p:nvPr/>
        </p:nvSpPr>
        <p:spPr>
          <a:xfrm rot="10800000">
            <a:off x="924300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6" name="CustomShape 159"/>
          <p:cNvSpPr/>
          <p:nvPr/>
        </p:nvSpPr>
        <p:spPr>
          <a:xfrm rot="10800000">
            <a:off x="924300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7" name="CustomShape 160"/>
          <p:cNvSpPr/>
          <p:nvPr/>
        </p:nvSpPr>
        <p:spPr>
          <a:xfrm rot="10800000">
            <a:off x="9243000" y="3866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CustomShape 161"/>
          <p:cNvSpPr/>
          <p:nvPr/>
        </p:nvSpPr>
        <p:spPr>
          <a:xfrm rot="10800000">
            <a:off x="924300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CustomShape 162"/>
          <p:cNvSpPr/>
          <p:nvPr/>
        </p:nvSpPr>
        <p:spPr>
          <a:xfrm rot="10800000">
            <a:off x="924300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0" name="CustomShape 163"/>
          <p:cNvSpPr/>
          <p:nvPr/>
        </p:nvSpPr>
        <p:spPr>
          <a:xfrm rot="10800000">
            <a:off x="9243000" y="3222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CustomShape 164"/>
          <p:cNvSpPr/>
          <p:nvPr/>
        </p:nvSpPr>
        <p:spPr>
          <a:xfrm rot="10800000">
            <a:off x="924300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2" name="CustomShape 165"/>
          <p:cNvSpPr/>
          <p:nvPr/>
        </p:nvSpPr>
        <p:spPr>
          <a:xfrm rot="10800000">
            <a:off x="924300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CustomShape 166"/>
          <p:cNvSpPr/>
          <p:nvPr/>
        </p:nvSpPr>
        <p:spPr>
          <a:xfrm rot="10800000">
            <a:off x="9243000" y="23630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CustomShape 167"/>
          <p:cNvSpPr/>
          <p:nvPr/>
        </p:nvSpPr>
        <p:spPr>
          <a:xfrm rot="10800000">
            <a:off x="9243000" y="1933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CustomShape 168"/>
          <p:cNvSpPr/>
          <p:nvPr/>
        </p:nvSpPr>
        <p:spPr>
          <a:xfrm rot="10800000">
            <a:off x="924300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6" name="CustomShape 169"/>
          <p:cNvSpPr/>
          <p:nvPr/>
        </p:nvSpPr>
        <p:spPr>
          <a:xfrm rot="10800000">
            <a:off x="924300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CustomShape 170"/>
          <p:cNvSpPr/>
          <p:nvPr/>
        </p:nvSpPr>
        <p:spPr>
          <a:xfrm rot="10800000">
            <a:off x="9243000" y="1289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8" name="CustomShape 171"/>
          <p:cNvSpPr/>
          <p:nvPr/>
        </p:nvSpPr>
        <p:spPr>
          <a:xfrm rot="10800000">
            <a:off x="9243000" y="859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CustomShape 172"/>
          <p:cNvSpPr/>
          <p:nvPr/>
        </p:nvSpPr>
        <p:spPr>
          <a:xfrm rot="10800000">
            <a:off x="9243000" y="645120"/>
            <a:ext cx="12960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CustomShape 173"/>
          <p:cNvSpPr/>
          <p:nvPr/>
        </p:nvSpPr>
        <p:spPr>
          <a:xfrm rot="10800000">
            <a:off x="924300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CustomShape 174"/>
          <p:cNvSpPr/>
          <p:nvPr/>
        </p:nvSpPr>
        <p:spPr>
          <a:xfrm rot="10800000">
            <a:off x="9243000" y="215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2" name="CustomShape 175"/>
          <p:cNvSpPr/>
          <p:nvPr/>
        </p:nvSpPr>
        <p:spPr>
          <a:xfrm rot="10800000">
            <a:off x="908172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CustomShape 176"/>
          <p:cNvSpPr/>
          <p:nvPr/>
        </p:nvSpPr>
        <p:spPr>
          <a:xfrm rot="10800000">
            <a:off x="908172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4" name="CustomShape 177"/>
          <p:cNvSpPr/>
          <p:nvPr/>
        </p:nvSpPr>
        <p:spPr>
          <a:xfrm rot="10800000">
            <a:off x="908172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5" name="CustomShape 178"/>
          <p:cNvSpPr/>
          <p:nvPr/>
        </p:nvSpPr>
        <p:spPr>
          <a:xfrm rot="10800000">
            <a:off x="908172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6" name="CustomShape 179"/>
          <p:cNvSpPr/>
          <p:nvPr/>
        </p:nvSpPr>
        <p:spPr>
          <a:xfrm rot="10800000">
            <a:off x="908172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7" name="CustomShape 180"/>
          <p:cNvSpPr/>
          <p:nvPr/>
        </p:nvSpPr>
        <p:spPr>
          <a:xfrm rot="10800000">
            <a:off x="908172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8" name="CustomShape 181"/>
          <p:cNvSpPr/>
          <p:nvPr/>
        </p:nvSpPr>
        <p:spPr>
          <a:xfrm rot="10800000">
            <a:off x="908172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CustomShape 182"/>
          <p:cNvSpPr/>
          <p:nvPr/>
        </p:nvSpPr>
        <p:spPr>
          <a:xfrm rot="10800000">
            <a:off x="908172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CustomShape 183"/>
          <p:cNvSpPr/>
          <p:nvPr/>
        </p:nvSpPr>
        <p:spPr>
          <a:xfrm rot="10800000">
            <a:off x="908172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1" name="CustomShape 184"/>
          <p:cNvSpPr/>
          <p:nvPr/>
        </p:nvSpPr>
        <p:spPr>
          <a:xfrm rot="10800000">
            <a:off x="908172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CustomShape 185"/>
          <p:cNvSpPr/>
          <p:nvPr/>
        </p:nvSpPr>
        <p:spPr>
          <a:xfrm rot="10800000">
            <a:off x="908172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CustomShape 186"/>
          <p:cNvSpPr/>
          <p:nvPr/>
        </p:nvSpPr>
        <p:spPr>
          <a:xfrm rot="10800000">
            <a:off x="9081720" y="3007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CustomShape 187"/>
          <p:cNvSpPr/>
          <p:nvPr/>
        </p:nvSpPr>
        <p:spPr>
          <a:xfrm rot="10800000">
            <a:off x="908172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CustomShape 188"/>
          <p:cNvSpPr/>
          <p:nvPr/>
        </p:nvSpPr>
        <p:spPr>
          <a:xfrm rot="10800000">
            <a:off x="908172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6" name="CustomShape 189"/>
          <p:cNvSpPr/>
          <p:nvPr/>
        </p:nvSpPr>
        <p:spPr>
          <a:xfrm rot="10800000">
            <a:off x="908172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7" name="CustomShape 190"/>
          <p:cNvSpPr/>
          <p:nvPr/>
        </p:nvSpPr>
        <p:spPr>
          <a:xfrm rot="10800000">
            <a:off x="908172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8" name="CustomShape 191"/>
          <p:cNvSpPr/>
          <p:nvPr/>
        </p:nvSpPr>
        <p:spPr>
          <a:xfrm rot="10800000">
            <a:off x="908172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CustomShape 192"/>
          <p:cNvSpPr/>
          <p:nvPr/>
        </p:nvSpPr>
        <p:spPr>
          <a:xfrm rot="10800000">
            <a:off x="908172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CustomShape 193"/>
          <p:cNvSpPr/>
          <p:nvPr/>
        </p:nvSpPr>
        <p:spPr>
          <a:xfrm rot="10800000">
            <a:off x="908172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CustomShape 194"/>
          <p:cNvSpPr/>
          <p:nvPr/>
        </p:nvSpPr>
        <p:spPr>
          <a:xfrm rot="10800000">
            <a:off x="908172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CustomShape 195"/>
          <p:cNvSpPr/>
          <p:nvPr/>
        </p:nvSpPr>
        <p:spPr>
          <a:xfrm rot="10800000">
            <a:off x="8920800" y="7302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CustomShape 196"/>
          <p:cNvSpPr/>
          <p:nvPr/>
        </p:nvSpPr>
        <p:spPr>
          <a:xfrm rot="10800000">
            <a:off x="8920800" y="708840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CustomShape 197"/>
          <p:cNvSpPr/>
          <p:nvPr/>
        </p:nvSpPr>
        <p:spPr>
          <a:xfrm rot="10800000">
            <a:off x="8920800" y="6444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CustomShape 198"/>
          <p:cNvSpPr/>
          <p:nvPr/>
        </p:nvSpPr>
        <p:spPr>
          <a:xfrm rot="10800000">
            <a:off x="8920800" y="6014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6" name="CustomShape 199"/>
          <p:cNvSpPr/>
          <p:nvPr/>
        </p:nvSpPr>
        <p:spPr>
          <a:xfrm rot="10800000">
            <a:off x="8920800" y="5584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CustomShape 200"/>
          <p:cNvSpPr/>
          <p:nvPr/>
        </p:nvSpPr>
        <p:spPr>
          <a:xfrm rot="10800000">
            <a:off x="8920800" y="4940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8" name="CustomShape 201"/>
          <p:cNvSpPr/>
          <p:nvPr/>
        </p:nvSpPr>
        <p:spPr>
          <a:xfrm rot="10800000">
            <a:off x="8920800" y="451080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9" name="CustomShape 202"/>
          <p:cNvSpPr/>
          <p:nvPr/>
        </p:nvSpPr>
        <p:spPr>
          <a:xfrm rot="10800000">
            <a:off x="8920800" y="38667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CustomShape 203"/>
          <p:cNvSpPr/>
          <p:nvPr/>
        </p:nvSpPr>
        <p:spPr>
          <a:xfrm rot="10800000">
            <a:off x="8920800" y="34369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CustomShape 204"/>
          <p:cNvSpPr/>
          <p:nvPr/>
        </p:nvSpPr>
        <p:spPr>
          <a:xfrm rot="10800000">
            <a:off x="8920800" y="32223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2" name="CustomShape 205"/>
          <p:cNvSpPr/>
          <p:nvPr/>
        </p:nvSpPr>
        <p:spPr>
          <a:xfrm rot="10800000">
            <a:off x="8920800" y="2792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CustomShape 206"/>
          <p:cNvSpPr/>
          <p:nvPr/>
        </p:nvSpPr>
        <p:spPr>
          <a:xfrm rot="10800000">
            <a:off x="8920800" y="2577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CustomShape 207"/>
          <p:cNvSpPr/>
          <p:nvPr/>
        </p:nvSpPr>
        <p:spPr>
          <a:xfrm rot="10800000">
            <a:off x="8920800" y="23630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CustomShape 208"/>
          <p:cNvSpPr/>
          <p:nvPr/>
        </p:nvSpPr>
        <p:spPr>
          <a:xfrm rot="10800000">
            <a:off x="8920800" y="1933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CustomShape 209"/>
          <p:cNvSpPr/>
          <p:nvPr/>
        </p:nvSpPr>
        <p:spPr>
          <a:xfrm rot="10800000">
            <a:off x="8920800" y="1719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CustomShape 210"/>
          <p:cNvSpPr/>
          <p:nvPr/>
        </p:nvSpPr>
        <p:spPr>
          <a:xfrm rot="10800000">
            <a:off x="8920800" y="1074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CustomShape 211"/>
          <p:cNvSpPr/>
          <p:nvPr/>
        </p:nvSpPr>
        <p:spPr>
          <a:xfrm rot="10800000">
            <a:off x="8920800" y="645120"/>
            <a:ext cx="129600" cy="1728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CustomShape 212"/>
          <p:cNvSpPr/>
          <p:nvPr/>
        </p:nvSpPr>
        <p:spPr>
          <a:xfrm rot="10800000">
            <a:off x="8920800" y="430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0" name="CustomShape 213"/>
          <p:cNvSpPr/>
          <p:nvPr/>
        </p:nvSpPr>
        <p:spPr>
          <a:xfrm rot="10800000">
            <a:off x="875952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1" name="CustomShape 214"/>
          <p:cNvSpPr/>
          <p:nvPr/>
        </p:nvSpPr>
        <p:spPr>
          <a:xfrm rot="10800000">
            <a:off x="875952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CustomShape 215"/>
          <p:cNvSpPr/>
          <p:nvPr/>
        </p:nvSpPr>
        <p:spPr>
          <a:xfrm rot="10800000">
            <a:off x="875952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CustomShape 216"/>
          <p:cNvSpPr/>
          <p:nvPr/>
        </p:nvSpPr>
        <p:spPr>
          <a:xfrm rot="10800000">
            <a:off x="875952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CustomShape 217"/>
          <p:cNvSpPr/>
          <p:nvPr/>
        </p:nvSpPr>
        <p:spPr>
          <a:xfrm rot="10800000">
            <a:off x="875952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CustomShape 218"/>
          <p:cNvSpPr/>
          <p:nvPr/>
        </p:nvSpPr>
        <p:spPr>
          <a:xfrm rot="10800000">
            <a:off x="875952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CustomShape 219"/>
          <p:cNvSpPr/>
          <p:nvPr/>
        </p:nvSpPr>
        <p:spPr>
          <a:xfrm rot="10800000">
            <a:off x="875952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CustomShape 220"/>
          <p:cNvSpPr/>
          <p:nvPr/>
        </p:nvSpPr>
        <p:spPr>
          <a:xfrm rot="10800000">
            <a:off x="875952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CustomShape 221"/>
          <p:cNvSpPr/>
          <p:nvPr/>
        </p:nvSpPr>
        <p:spPr>
          <a:xfrm rot="10800000">
            <a:off x="859896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CustomShape 222"/>
          <p:cNvSpPr/>
          <p:nvPr/>
        </p:nvSpPr>
        <p:spPr>
          <a:xfrm rot="10800000">
            <a:off x="859896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0" name="CustomShape 223"/>
          <p:cNvSpPr/>
          <p:nvPr/>
        </p:nvSpPr>
        <p:spPr>
          <a:xfrm rot="10800000">
            <a:off x="859896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CustomShape 224"/>
          <p:cNvSpPr/>
          <p:nvPr/>
        </p:nvSpPr>
        <p:spPr>
          <a:xfrm rot="10800000">
            <a:off x="9726120" y="7302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2" name="CustomShape 225"/>
          <p:cNvSpPr/>
          <p:nvPr/>
        </p:nvSpPr>
        <p:spPr>
          <a:xfrm rot="10800000">
            <a:off x="9726120" y="4510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3" name="CustomShape 226"/>
          <p:cNvSpPr/>
          <p:nvPr/>
        </p:nvSpPr>
        <p:spPr>
          <a:xfrm rot="10800000">
            <a:off x="9726120" y="38664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CustomShape 227"/>
          <p:cNvSpPr/>
          <p:nvPr/>
        </p:nvSpPr>
        <p:spPr>
          <a:xfrm rot="10800000">
            <a:off x="972612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CustomShape 228"/>
          <p:cNvSpPr/>
          <p:nvPr/>
        </p:nvSpPr>
        <p:spPr>
          <a:xfrm rot="10800000">
            <a:off x="9565200" y="7302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CustomShape 229"/>
          <p:cNvSpPr/>
          <p:nvPr/>
        </p:nvSpPr>
        <p:spPr>
          <a:xfrm rot="10800000">
            <a:off x="9565200" y="68734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CustomShape 230"/>
          <p:cNvSpPr/>
          <p:nvPr/>
        </p:nvSpPr>
        <p:spPr>
          <a:xfrm rot="10800000">
            <a:off x="956520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CustomShape 231"/>
          <p:cNvSpPr/>
          <p:nvPr/>
        </p:nvSpPr>
        <p:spPr>
          <a:xfrm rot="10800000">
            <a:off x="956520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9" name="CustomShape 232"/>
          <p:cNvSpPr/>
          <p:nvPr/>
        </p:nvSpPr>
        <p:spPr>
          <a:xfrm rot="10800000">
            <a:off x="9565200" y="5369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0" name="CustomShape 233"/>
          <p:cNvSpPr/>
          <p:nvPr/>
        </p:nvSpPr>
        <p:spPr>
          <a:xfrm rot="10800000">
            <a:off x="9565200" y="494028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1" name="CustomShape 234"/>
          <p:cNvSpPr/>
          <p:nvPr/>
        </p:nvSpPr>
        <p:spPr>
          <a:xfrm rot="10800000">
            <a:off x="956520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2" name="CustomShape 235"/>
          <p:cNvSpPr/>
          <p:nvPr/>
        </p:nvSpPr>
        <p:spPr>
          <a:xfrm rot="10800000">
            <a:off x="9565200" y="4510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3" name="CustomShape 236"/>
          <p:cNvSpPr/>
          <p:nvPr/>
        </p:nvSpPr>
        <p:spPr>
          <a:xfrm rot="10800000">
            <a:off x="956520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4" name="CustomShape 237"/>
          <p:cNvSpPr/>
          <p:nvPr/>
        </p:nvSpPr>
        <p:spPr>
          <a:xfrm rot="10800000">
            <a:off x="956520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5" name="CustomShape 238"/>
          <p:cNvSpPr/>
          <p:nvPr/>
        </p:nvSpPr>
        <p:spPr>
          <a:xfrm rot="10800000">
            <a:off x="9565200" y="3222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6" name="CustomShape 239"/>
          <p:cNvSpPr/>
          <p:nvPr/>
        </p:nvSpPr>
        <p:spPr>
          <a:xfrm rot="10800000">
            <a:off x="9565200" y="2362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7" name="CustomShape 240"/>
          <p:cNvSpPr/>
          <p:nvPr/>
        </p:nvSpPr>
        <p:spPr>
          <a:xfrm rot="10800000">
            <a:off x="956520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8" name="CustomShape 241"/>
          <p:cNvSpPr/>
          <p:nvPr/>
        </p:nvSpPr>
        <p:spPr>
          <a:xfrm rot="10800000">
            <a:off x="956520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9" name="CustomShape 242"/>
          <p:cNvSpPr/>
          <p:nvPr/>
        </p:nvSpPr>
        <p:spPr>
          <a:xfrm rot="10800000">
            <a:off x="9565200" y="12891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0" name="CustomShape 243"/>
          <p:cNvSpPr/>
          <p:nvPr/>
        </p:nvSpPr>
        <p:spPr>
          <a:xfrm rot="10800000">
            <a:off x="9565200" y="10746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1" name="CustomShape 244"/>
          <p:cNvSpPr/>
          <p:nvPr/>
        </p:nvSpPr>
        <p:spPr>
          <a:xfrm rot="10800000">
            <a:off x="9565200" y="64476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2" name="CustomShape 245"/>
          <p:cNvSpPr/>
          <p:nvPr/>
        </p:nvSpPr>
        <p:spPr>
          <a:xfrm rot="10800000">
            <a:off x="940392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3" name="CustomShape 246"/>
          <p:cNvSpPr/>
          <p:nvPr/>
        </p:nvSpPr>
        <p:spPr>
          <a:xfrm rot="10800000">
            <a:off x="940392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4" name="CustomShape 247"/>
          <p:cNvSpPr/>
          <p:nvPr/>
        </p:nvSpPr>
        <p:spPr>
          <a:xfrm rot="10800000">
            <a:off x="9403920" y="66585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5" name="CustomShape 248"/>
          <p:cNvSpPr/>
          <p:nvPr/>
        </p:nvSpPr>
        <p:spPr>
          <a:xfrm rot="10800000">
            <a:off x="940392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6" name="CustomShape 249"/>
          <p:cNvSpPr/>
          <p:nvPr/>
        </p:nvSpPr>
        <p:spPr>
          <a:xfrm rot="10800000">
            <a:off x="940392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7" name="CustomShape 250"/>
          <p:cNvSpPr/>
          <p:nvPr/>
        </p:nvSpPr>
        <p:spPr>
          <a:xfrm rot="10800000">
            <a:off x="940392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8" name="CustomShape 251"/>
          <p:cNvSpPr/>
          <p:nvPr/>
        </p:nvSpPr>
        <p:spPr>
          <a:xfrm rot="10800000">
            <a:off x="9403920" y="4510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CustomShape 252"/>
          <p:cNvSpPr/>
          <p:nvPr/>
        </p:nvSpPr>
        <p:spPr>
          <a:xfrm rot="10800000">
            <a:off x="940392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0" name="CustomShape 253"/>
          <p:cNvSpPr/>
          <p:nvPr/>
        </p:nvSpPr>
        <p:spPr>
          <a:xfrm rot="10800000">
            <a:off x="9403920" y="30074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1" name="CustomShape 254"/>
          <p:cNvSpPr/>
          <p:nvPr/>
        </p:nvSpPr>
        <p:spPr>
          <a:xfrm rot="10800000">
            <a:off x="940392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CustomShape 255"/>
          <p:cNvSpPr/>
          <p:nvPr/>
        </p:nvSpPr>
        <p:spPr>
          <a:xfrm rot="10800000">
            <a:off x="9403920" y="12891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3" name="CustomShape 256"/>
          <p:cNvSpPr/>
          <p:nvPr/>
        </p:nvSpPr>
        <p:spPr>
          <a:xfrm rot="10800000">
            <a:off x="9403920" y="10746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4" name="CustomShape 257"/>
          <p:cNvSpPr/>
          <p:nvPr/>
        </p:nvSpPr>
        <p:spPr>
          <a:xfrm rot="10800000">
            <a:off x="9403920" y="21528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CustomShape 258"/>
          <p:cNvSpPr/>
          <p:nvPr/>
        </p:nvSpPr>
        <p:spPr>
          <a:xfrm rot="10800000">
            <a:off x="924300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6" name="CustomShape 259"/>
          <p:cNvSpPr/>
          <p:nvPr/>
        </p:nvSpPr>
        <p:spPr>
          <a:xfrm rot="10800000">
            <a:off x="9243000" y="7302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7" name="CustomShape 260"/>
          <p:cNvSpPr/>
          <p:nvPr/>
        </p:nvSpPr>
        <p:spPr>
          <a:xfrm rot="10800000">
            <a:off x="9243000" y="66585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8" name="CustomShape 261"/>
          <p:cNvSpPr/>
          <p:nvPr/>
        </p:nvSpPr>
        <p:spPr>
          <a:xfrm rot="10800000">
            <a:off x="924300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9" name="CustomShape 262"/>
          <p:cNvSpPr/>
          <p:nvPr/>
        </p:nvSpPr>
        <p:spPr>
          <a:xfrm rot="10800000">
            <a:off x="9243000" y="51548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0" name="CustomShape 263"/>
          <p:cNvSpPr/>
          <p:nvPr/>
        </p:nvSpPr>
        <p:spPr>
          <a:xfrm rot="10800000">
            <a:off x="9243000" y="494028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CustomShape 264"/>
          <p:cNvSpPr/>
          <p:nvPr/>
        </p:nvSpPr>
        <p:spPr>
          <a:xfrm rot="10800000">
            <a:off x="9243000" y="2577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2" name="CustomShape 265"/>
          <p:cNvSpPr/>
          <p:nvPr/>
        </p:nvSpPr>
        <p:spPr>
          <a:xfrm rot="10800000">
            <a:off x="924300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3" name="CustomShape 266"/>
          <p:cNvSpPr/>
          <p:nvPr/>
        </p:nvSpPr>
        <p:spPr>
          <a:xfrm rot="10800000">
            <a:off x="908172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4" name="CustomShape 267"/>
          <p:cNvSpPr/>
          <p:nvPr/>
        </p:nvSpPr>
        <p:spPr>
          <a:xfrm rot="10800000">
            <a:off x="9081720" y="68734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5" name="CustomShape 268"/>
          <p:cNvSpPr/>
          <p:nvPr/>
        </p:nvSpPr>
        <p:spPr>
          <a:xfrm rot="10800000">
            <a:off x="9081720" y="4510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6" name="CustomShape 269"/>
          <p:cNvSpPr/>
          <p:nvPr/>
        </p:nvSpPr>
        <p:spPr>
          <a:xfrm rot="10800000">
            <a:off x="9081720" y="3222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7" name="CustomShape 270"/>
          <p:cNvSpPr/>
          <p:nvPr/>
        </p:nvSpPr>
        <p:spPr>
          <a:xfrm rot="10800000">
            <a:off x="9081720" y="2577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8" name="CustomShape 271"/>
          <p:cNvSpPr/>
          <p:nvPr/>
        </p:nvSpPr>
        <p:spPr>
          <a:xfrm rot="10800000">
            <a:off x="8920440" y="579960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9" name="CustomShape 272"/>
          <p:cNvSpPr/>
          <p:nvPr/>
        </p:nvSpPr>
        <p:spPr>
          <a:xfrm rot="10800000">
            <a:off x="8920440" y="408132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0" name="CustomShape 273"/>
          <p:cNvSpPr/>
          <p:nvPr/>
        </p:nvSpPr>
        <p:spPr>
          <a:xfrm rot="10800000">
            <a:off x="859860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1" name="PlaceHolder 274"/>
          <p:cNvSpPr>
            <a:spLocks noGrp="1"/>
          </p:cNvSpPr>
          <p:nvPr>
            <p:ph type="sldNum"/>
          </p:nvPr>
        </p:nvSpPr>
        <p:spPr>
          <a:xfrm>
            <a:off x="100800" y="6937560"/>
            <a:ext cx="604440" cy="57780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3A485BDF-C8EE-4F12-9457-A3227AA7025F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b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PlaceHolder 1"/>
          <p:cNvSpPr>
            <a:spLocks noGrp="1"/>
          </p:cNvSpPr>
          <p:nvPr>
            <p:ph type="title"/>
          </p:nvPr>
        </p:nvSpPr>
        <p:spPr>
          <a:xfrm>
            <a:off x="839880" y="1023480"/>
            <a:ext cx="5948640" cy="1704240"/>
          </a:xfrm>
          <a:prstGeom prst="rect">
            <a:avLst/>
          </a:prstGeom>
        </p:spPr>
        <p:txBody>
          <a:bodyPr tIns="91440" bIns="91440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7" name="CustomShape 2"/>
          <p:cNvSpPr/>
          <p:nvPr/>
        </p:nvSpPr>
        <p:spPr>
          <a:xfrm rot="10800000">
            <a:off x="1004868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8" name="CustomShape 3"/>
          <p:cNvSpPr/>
          <p:nvPr/>
        </p:nvSpPr>
        <p:spPr>
          <a:xfrm rot="10800000">
            <a:off x="10048680" y="7302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9" name="CustomShape 4"/>
          <p:cNvSpPr/>
          <p:nvPr/>
        </p:nvSpPr>
        <p:spPr>
          <a:xfrm rot="10800000">
            <a:off x="1004868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0" name="CustomShape 5"/>
          <p:cNvSpPr/>
          <p:nvPr/>
        </p:nvSpPr>
        <p:spPr>
          <a:xfrm rot="10800000">
            <a:off x="10048680" y="68734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1" name="CustomShape 6"/>
          <p:cNvSpPr/>
          <p:nvPr/>
        </p:nvSpPr>
        <p:spPr>
          <a:xfrm rot="10800000">
            <a:off x="10048680" y="66585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2" name="CustomShape 7"/>
          <p:cNvSpPr/>
          <p:nvPr/>
        </p:nvSpPr>
        <p:spPr>
          <a:xfrm rot="10800000">
            <a:off x="1004868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3" name="CustomShape 8"/>
          <p:cNvSpPr/>
          <p:nvPr/>
        </p:nvSpPr>
        <p:spPr>
          <a:xfrm rot="10800000">
            <a:off x="1004868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4" name="CustomShape 9"/>
          <p:cNvSpPr/>
          <p:nvPr/>
        </p:nvSpPr>
        <p:spPr>
          <a:xfrm rot="10800000">
            <a:off x="10048680" y="60141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5" name="CustomShape 10"/>
          <p:cNvSpPr/>
          <p:nvPr/>
        </p:nvSpPr>
        <p:spPr>
          <a:xfrm rot="10800000">
            <a:off x="10048680" y="57996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6" name="CustomShape 11"/>
          <p:cNvSpPr/>
          <p:nvPr/>
        </p:nvSpPr>
        <p:spPr>
          <a:xfrm rot="10800000">
            <a:off x="1004868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7" name="CustomShape 12"/>
          <p:cNvSpPr/>
          <p:nvPr/>
        </p:nvSpPr>
        <p:spPr>
          <a:xfrm rot="10800000">
            <a:off x="10048680" y="5369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8" name="CustomShape 13"/>
          <p:cNvSpPr/>
          <p:nvPr/>
        </p:nvSpPr>
        <p:spPr>
          <a:xfrm rot="10800000">
            <a:off x="10048680" y="51548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9" name="CustomShape 14"/>
          <p:cNvSpPr/>
          <p:nvPr/>
        </p:nvSpPr>
        <p:spPr>
          <a:xfrm rot="10800000">
            <a:off x="10048680" y="494028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0" name="CustomShape 15"/>
          <p:cNvSpPr/>
          <p:nvPr/>
        </p:nvSpPr>
        <p:spPr>
          <a:xfrm rot="10800000">
            <a:off x="1004868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1" name="CustomShape 16"/>
          <p:cNvSpPr/>
          <p:nvPr/>
        </p:nvSpPr>
        <p:spPr>
          <a:xfrm rot="10800000">
            <a:off x="10048680" y="4510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2" name="CustomShape 17"/>
          <p:cNvSpPr/>
          <p:nvPr/>
        </p:nvSpPr>
        <p:spPr>
          <a:xfrm rot="10800000">
            <a:off x="1004868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3" name="CustomShape 18"/>
          <p:cNvSpPr/>
          <p:nvPr/>
        </p:nvSpPr>
        <p:spPr>
          <a:xfrm rot="10800000">
            <a:off x="10048680" y="40813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4" name="CustomShape 19"/>
          <p:cNvSpPr/>
          <p:nvPr/>
        </p:nvSpPr>
        <p:spPr>
          <a:xfrm rot="10800000">
            <a:off x="10048680" y="38664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5" name="CustomShape 20"/>
          <p:cNvSpPr/>
          <p:nvPr/>
        </p:nvSpPr>
        <p:spPr>
          <a:xfrm rot="10800000">
            <a:off x="1004868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6" name="CustomShape 21"/>
          <p:cNvSpPr/>
          <p:nvPr/>
        </p:nvSpPr>
        <p:spPr>
          <a:xfrm rot="10800000">
            <a:off x="1004868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7" name="CustomShape 22"/>
          <p:cNvSpPr/>
          <p:nvPr/>
        </p:nvSpPr>
        <p:spPr>
          <a:xfrm rot="10800000">
            <a:off x="10048680" y="3222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8" name="CustomShape 23"/>
          <p:cNvSpPr/>
          <p:nvPr/>
        </p:nvSpPr>
        <p:spPr>
          <a:xfrm rot="10800000">
            <a:off x="10048680" y="30074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9" name="CustomShape 24"/>
          <p:cNvSpPr/>
          <p:nvPr/>
        </p:nvSpPr>
        <p:spPr>
          <a:xfrm rot="10800000">
            <a:off x="1004868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0" name="CustomShape 25"/>
          <p:cNvSpPr/>
          <p:nvPr/>
        </p:nvSpPr>
        <p:spPr>
          <a:xfrm rot="10800000">
            <a:off x="10048680" y="2577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1" name="CustomShape 26"/>
          <p:cNvSpPr/>
          <p:nvPr/>
        </p:nvSpPr>
        <p:spPr>
          <a:xfrm rot="10800000">
            <a:off x="10048680" y="2362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2" name="CustomShape 27"/>
          <p:cNvSpPr/>
          <p:nvPr/>
        </p:nvSpPr>
        <p:spPr>
          <a:xfrm rot="10800000">
            <a:off x="1004868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3" name="CustomShape 28"/>
          <p:cNvSpPr/>
          <p:nvPr/>
        </p:nvSpPr>
        <p:spPr>
          <a:xfrm rot="10800000">
            <a:off x="10048680" y="1933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4" name="CustomShape 29"/>
          <p:cNvSpPr/>
          <p:nvPr/>
        </p:nvSpPr>
        <p:spPr>
          <a:xfrm rot="10800000">
            <a:off x="1004868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5" name="CustomShape 30"/>
          <p:cNvSpPr/>
          <p:nvPr/>
        </p:nvSpPr>
        <p:spPr>
          <a:xfrm rot="10800000">
            <a:off x="1004868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6" name="CustomShape 31"/>
          <p:cNvSpPr/>
          <p:nvPr/>
        </p:nvSpPr>
        <p:spPr>
          <a:xfrm rot="10800000">
            <a:off x="10048680" y="12891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7" name="CustomShape 32"/>
          <p:cNvSpPr/>
          <p:nvPr/>
        </p:nvSpPr>
        <p:spPr>
          <a:xfrm rot="10800000">
            <a:off x="10048680" y="10746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8" name="CustomShape 33"/>
          <p:cNvSpPr/>
          <p:nvPr/>
        </p:nvSpPr>
        <p:spPr>
          <a:xfrm rot="10800000">
            <a:off x="10048680" y="859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9" name="CustomShape 34"/>
          <p:cNvSpPr/>
          <p:nvPr/>
        </p:nvSpPr>
        <p:spPr>
          <a:xfrm rot="10800000">
            <a:off x="10048680" y="64476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0" name="CustomShape 35"/>
          <p:cNvSpPr/>
          <p:nvPr/>
        </p:nvSpPr>
        <p:spPr>
          <a:xfrm rot="10800000">
            <a:off x="10048680" y="4298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1" name="CustomShape 36"/>
          <p:cNvSpPr/>
          <p:nvPr/>
        </p:nvSpPr>
        <p:spPr>
          <a:xfrm rot="10800000">
            <a:off x="10048680" y="21528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2" name="CustomShape 37"/>
          <p:cNvSpPr/>
          <p:nvPr/>
        </p:nvSpPr>
        <p:spPr>
          <a:xfrm rot="10800000">
            <a:off x="9887400" y="7302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3" name="CustomShape 38"/>
          <p:cNvSpPr/>
          <p:nvPr/>
        </p:nvSpPr>
        <p:spPr>
          <a:xfrm rot="10800000">
            <a:off x="988740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4" name="CustomShape 39"/>
          <p:cNvSpPr/>
          <p:nvPr/>
        </p:nvSpPr>
        <p:spPr>
          <a:xfrm rot="10800000">
            <a:off x="9887400" y="66585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5" name="CustomShape 40"/>
          <p:cNvSpPr/>
          <p:nvPr/>
        </p:nvSpPr>
        <p:spPr>
          <a:xfrm rot="10800000">
            <a:off x="988740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6" name="CustomShape 41"/>
          <p:cNvSpPr/>
          <p:nvPr/>
        </p:nvSpPr>
        <p:spPr>
          <a:xfrm rot="10800000">
            <a:off x="9887400" y="60141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7" name="CustomShape 42"/>
          <p:cNvSpPr/>
          <p:nvPr/>
        </p:nvSpPr>
        <p:spPr>
          <a:xfrm rot="10800000">
            <a:off x="9887400" y="5369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8" name="CustomShape 43"/>
          <p:cNvSpPr/>
          <p:nvPr/>
        </p:nvSpPr>
        <p:spPr>
          <a:xfrm rot="10800000">
            <a:off x="9887400" y="51548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9" name="CustomShape 44"/>
          <p:cNvSpPr/>
          <p:nvPr/>
        </p:nvSpPr>
        <p:spPr>
          <a:xfrm rot="10800000">
            <a:off x="988740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0" name="CustomShape 45"/>
          <p:cNvSpPr/>
          <p:nvPr/>
        </p:nvSpPr>
        <p:spPr>
          <a:xfrm rot="10800000">
            <a:off x="9887400" y="4510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1" name="CustomShape 46"/>
          <p:cNvSpPr/>
          <p:nvPr/>
        </p:nvSpPr>
        <p:spPr>
          <a:xfrm rot="10800000">
            <a:off x="988740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2" name="CustomShape 47"/>
          <p:cNvSpPr/>
          <p:nvPr/>
        </p:nvSpPr>
        <p:spPr>
          <a:xfrm rot="10800000">
            <a:off x="9887400" y="38664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3" name="CustomShape 48"/>
          <p:cNvSpPr/>
          <p:nvPr/>
        </p:nvSpPr>
        <p:spPr>
          <a:xfrm rot="10800000">
            <a:off x="988740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4" name="CustomShape 49"/>
          <p:cNvSpPr/>
          <p:nvPr/>
        </p:nvSpPr>
        <p:spPr>
          <a:xfrm rot="10800000">
            <a:off x="988740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5" name="CustomShape 50"/>
          <p:cNvSpPr/>
          <p:nvPr/>
        </p:nvSpPr>
        <p:spPr>
          <a:xfrm rot="10800000">
            <a:off x="988740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6" name="CustomShape 51"/>
          <p:cNvSpPr/>
          <p:nvPr/>
        </p:nvSpPr>
        <p:spPr>
          <a:xfrm rot="10800000">
            <a:off x="9887400" y="2577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7" name="CustomShape 52"/>
          <p:cNvSpPr/>
          <p:nvPr/>
        </p:nvSpPr>
        <p:spPr>
          <a:xfrm rot="10800000">
            <a:off x="9887400" y="2362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8" name="CustomShape 53"/>
          <p:cNvSpPr/>
          <p:nvPr/>
        </p:nvSpPr>
        <p:spPr>
          <a:xfrm rot="10800000">
            <a:off x="988740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9" name="CustomShape 54"/>
          <p:cNvSpPr/>
          <p:nvPr/>
        </p:nvSpPr>
        <p:spPr>
          <a:xfrm rot="10800000">
            <a:off x="988740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0" name="CustomShape 55"/>
          <p:cNvSpPr/>
          <p:nvPr/>
        </p:nvSpPr>
        <p:spPr>
          <a:xfrm rot="10800000">
            <a:off x="988740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1" name="CustomShape 56"/>
          <p:cNvSpPr/>
          <p:nvPr/>
        </p:nvSpPr>
        <p:spPr>
          <a:xfrm rot="10800000">
            <a:off x="9887400" y="12891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2" name="CustomShape 57"/>
          <p:cNvSpPr/>
          <p:nvPr/>
        </p:nvSpPr>
        <p:spPr>
          <a:xfrm rot="10800000">
            <a:off x="988740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3" name="CustomShape 58"/>
          <p:cNvSpPr/>
          <p:nvPr/>
        </p:nvSpPr>
        <p:spPr>
          <a:xfrm rot="10800000">
            <a:off x="9887400" y="64476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4" name="CustomShape 59"/>
          <p:cNvSpPr/>
          <p:nvPr/>
        </p:nvSpPr>
        <p:spPr>
          <a:xfrm rot="10800000">
            <a:off x="9887400" y="21528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5" name="CustomShape 60"/>
          <p:cNvSpPr/>
          <p:nvPr/>
        </p:nvSpPr>
        <p:spPr>
          <a:xfrm rot="10800000">
            <a:off x="9726120" y="75175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6" name="CustomShape 61"/>
          <p:cNvSpPr/>
          <p:nvPr/>
        </p:nvSpPr>
        <p:spPr>
          <a:xfrm rot="10800000">
            <a:off x="9726120" y="708840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7" name="CustomShape 62"/>
          <p:cNvSpPr/>
          <p:nvPr/>
        </p:nvSpPr>
        <p:spPr>
          <a:xfrm rot="10800000">
            <a:off x="9726120" y="6444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8" name="CustomShape 63"/>
          <p:cNvSpPr/>
          <p:nvPr/>
        </p:nvSpPr>
        <p:spPr>
          <a:xfrm rot="10800000">
            <a:off x="9726120" y="62290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9" name="CustomShape 64"/>
          <p:cNvSpPr/>
          <p:nvPr/>
        </p:nvSpPr>
        <p:spPr>
          <a:xfrm rot="10800000">
            <a:off x="9726120" y="579960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0" name="CustomShape 65"/>
          <p:cNvSpPr/>
          <p:nvPr/>
        </p:nvSpPr>
        <p:spPr>
          <a:xfrm rot="10800000">
            <a:off x="9726120" y="558468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1" name="CustomShape 66"/>
          <p:cNvSpPr/>
          <p:nvPr/>
        </p:nvSpPr>
        <p:spPr>
          <a:xfrm rot="10800000">
            <a:off x="9726120" y="47253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2" name="CustomShape 67"/>
          <p:cNvSpPr/>
          <p:nvPr/>
        </p:nvSpPr>
        <p:spPr>
          <a:xfrm rot="10800000">
            <a:off x="9726120" y="45104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3" name="CustomShape 68"/>
          <p:cNvSpPr/>
          <p:nvPr/>
        </p:nvSpPr>
        <p:spPr>
          <a:xfrm rot="10800000">
            <a:off x="9726120" y="42962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4" name="CustomShape 69"/>
          <p:cNvSpPr/>
          <p:nvPr/>
        </p:nvSpPr>
        <p:spPr>
          <a:xfrm rot="10800000">
            <a:off x="9726120" y="408132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5" name="CustomShape 70"/>
          <p:cNvSpPr/>
          <p:nvPr/>
        </p:nvSpPr>
        <p:spPr>
          <a:xfrm rot="10800000">
            <a:off x="9726120" y="365184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6" name="CustomShape 71"/>
          <p:cNvSpPr/>
          <p:nvPr/>
        </p:nvSpPr>
        <p:spPr>
          <a:xfrm rot="10800000">
            <a:off x="9726120" y="3222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7" name="CustomShape 72"/>
          <p:cNvSpPr/>
          <p:nvPr/>
        </p:nvSpPr>
        <p:spPr>
          <a:xfrm rot="10800000">
            <a:off x="9726120" y="300744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8" name="CustomShape 73"/>
          <p:cNvSpPr/>
          <p:nvPr/>
        </p:nvSpPr>
        <p:spPr>
          <a:xfrm rot="10800000">
            <a:off x="9726120" y="25776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9" name="CustomShape 74"/>
          <p:cNvSpPr/>
          <p:nvPr/>
        </p:nvSpPr>
        <p:spPr>
          <a:xfrm rot="10800000">
            <a:off x="9726120" y="23626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0" name="CustomShape 75"/>
          <p:cNvSpPr/>
          <p:nvPr/>
        </p:nvSpPr>
        <p:spPr>
          <a:xfrm rot="10800000">
            <a:off x="9726120" y="214812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1" name="CustomShape 76"/>
          <p:cNvSpPr/>
          <p:nvPr/>
        </p:nvSpPr>
        <p:spPr>
          <a:xfrm rot="10800000">
            <a:off x="9726120" y="19332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2" name="CustomShape 77"/>
          <p:cNvSpPr/>
          <p:nvPr/>
        </p:nvSpPr>
        <p:spPr>
          <a:xfrm rot="10800000">
            <a:off x="9726120" y="12891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3" name="CustomShape 78"/>
          <p:cNvSpPr/>
          <p:nvPr/>
        </p:nvSpPr>
        <p:spPr>
          <a:xfrm rot="10800000">
            <a:off x="9726120" y="107460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4" name="CustomShape 79"/>
          <p:cNvSpPr/>
          <p:nvPr/>
        </p:nvSpPr>
        <p:spPr>
          <a:xfrm rot="10800000">
            <a:off x="9726120" y="64476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5" name="CustomShape 80"/>
          <p:cNvSpPr/>
          <p:nvPr/>
        </p:nvSpPr>
        <p:spPr>
          <a:xfrm rot="10800000">
            <a:off x="9726120" y="4298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6" name="CustomShape 81"/>
          <p:cNvSpPr/>
          <p:nvPr/>
        </p:nvSpPr>
        <p:spPr>
          <a:xfrm rot="10800000">
            <a:off x="9726120" y="21528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7" name="CustomShape 82"/>
          <p:cNvSpPr/>
          <p:nvPr/>
        </p:nvSpPr>
        <p:spPr>
          <a:xfrm rot="10800000">
            <a:off x="988740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8" name="CustomShape 83"/>
          <p:cNvSpPr/>
          <p:nvPr/>
        </p:nvSpPr>
        <p:spPr>
          <a:xfrm rot="10800000">
            <a:off x="988740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9" name="CustomShape 84"/>
          <p:cNvSpPr/>
          <p:nvPr/>
        </p:nvSpPr>
        <p:spPr>
          <a:xfrm rot="10800000">
            <a:off x="988740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0" name="CustomShape 85"/>
          <p:cNvSpPr/>
          <p:nvPr/>
        </p:nvSpPr>
        <p:spPr>
          <a:xfrm rot="10800000">
            <a:off x="9887400" y="5799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1" name="CustomShape 86"/>
          <p:cNvSpPr/>
          <p:nvPr/>
        </p:nvSpPr>
        <p:spPr>
          <a:xfrm rot="10800000">
            <a:off x="988740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2" name="CustomShape 87"/>
          <p:cNvSpPr/>
          <p:nvPr/>
        </p:nvSpPr>
        <p:spPr>
          <a:xfrm rot="10800000">
            <a:off x="9887400" y="4940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3" name="CustomShape 88"/>
          <p:cNvSpPr/>
          <p:nvPr/>
        </p:nvSpPr>
        <p:spPr>
          <a:xfrm rot="10800000">
            <a:off x="988740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4" name="CustomShape 89"/>
          <p:cNvSpPr/>
          <p:nvPr/>
        </p:nvSpPr>
        <p:spPr>
          <a:xfrm rot="10800000">
            <a:off x="9887400" y="3222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5" name="CustomShape 90"/>
          <p:cNvSpPr/>
          <p:nvPr/>
        </p:nvSpPr>
        <p:spPr>
          <a:xfrm rot="10800000">
            <a:off x="988740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6" name="CustomShape 91"/>
          <p:cNvSpPr/>
          <p:nvPr/>
        </p:nvSpPr>
        <p:spPr>
          <a:xfrm rot="10800000">
            <a:off x="988740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7" name="CustomShape 92"/>
          <p:cNvSpPr/>
          <p:nvPr/>
        </p:nvSpPr>
        <p:spPr>
          <a:xfrm rot="10800000">
            <a:off x="9887400" y="1074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8" name="CustomShape 93"/>
          <p:cNvSpPr/>
          <p:nvPr/>
        </p:nvSpPr>
        <p:spPr>
          <a:xfrm rot="10800000">
            <a:off x="988740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9" name="CustomShape 94"/>
          <p:cNvSpPr/>
          <p:nvPr/>
        </p:nvSpPr>
        <p:spPr>
          <a:xfrm rot="10800000">
            <a:off x="9726120" y="730296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0" name="CustomShape 95"/>
          <p:cNvSpPr/>
          <p:nvPr/>
        </p:nvSpPr>
        <p:spPr>
          <a:xfrm rot="10800000">
            <a:off x="9726120" y="687384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1" name="CustomShape 96"/>
          <p:cNvSpPr/>
          <p:nvPr/>
        </p:nvSpPr>
        <p:spPr>
          <a:xfrm rot="10800000">
            <a:off x="9726120" y="66589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2" name="CustomShape 97"/>
          <p:cNvSpPr/>
          <p:nvPr/>
        </p:nvSpPr>
        <p:spPr>
          <a:xfrm rot="10800000">
            <a:off x="9726120" y="60145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3" name="CustomShape 98"/>
          <p:cNvSpPr/>
          <p:nvPr/>
        </p:nvSpPr>
        <p:spPr>
          <a:xfrm rot="10800000">
            <a:off x="9726120" y="537012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4" name="CustomShape 99"/>
          <p:cNvSpPr/>
          <p:nvPr/>
        </p:nvSpPr>
        <p:spPr>
          <a:xfrm rot="10800000">
            <a:off x="9726120" y="51552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5" name="CustomShape 100"/>
          <p:cNvSpPr/>
          <p:nvPr/>
        </p:nvSpPr>
        <p:spPr>
          <a:xfrm rot="10800000">
            <a:off x="9726120" y="49402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6" name="CustomShape 101"/>
          <p:cNvSpPr/>
          <p:nvPr/>
        </p:nvSpPr>
        <p:spPr>
          <a:xfrm rot="10800000">
            <a:off x="9726120" y="38667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7" name="CustomShape 102"/>
          <p:cNvSpPr/>
          <p:nvPr/>
        </p:nvSpPr>
        <p:spPr>
          <a:xfrm rot="10800000">
            <a:off x="9726120" y="34369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8" name="CustomShape 103"/>
          <p:cNvSpPr/>
          <p:nvPr/>
        </p:nvSpPr>
        <p:spPr>
          <a:xfrm rot="10800000">
            <a:off x="9726120" y="27925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9" name="CustomShape 104"/>
          <p:cNvSpPr/>
          <p:nvPr/>
        </p:nvSpPr>
        <p:spPr>
          <a:xfrm rot="10800000">
            <a:off x="9726120" y="1719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0" name="CustomShape 105"/>
          <p:cNvSpPr/>
          <p:nvPr/>
        </p:nvSpPr>
        <p:spPr>
          <a:xfrm rot="10800000">
            <a:off x="9726120" y="15040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1" name="CustomShape 106"/>
          <p:cNvSpPr/>
          <p:nvPr/>
        </p:nvSpPr>
        <p:spPr>
          <a:xfrm rot="10800000">
            <a:off x="9726120" y="8596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2" name="CustomShape 107"/>
          <p:cNvSpPr/>
          <p:nvPr/>
        </p:nvSpPr>
        <p:spPr>
          <a:xfrm rot="10800000">
            <a:off x="956520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3" name="CustomShape 108"/>
          <p:cNvSpPr/>
          <p:nvPr/>
        </p:nvSpPr>
        <p:spPr>
          <a:xfrm rot="10800000">
            <a:off x="956520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4" name="CustomShape 109"/>
          <p:cNvSpPr/>
          <p:nvPr/>
        </p:nvSpPr>
        <p:spPr>
          <a:xfrm rot="10800000">
            <a:off x="956520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5" name="CustomShape 110"/>
          <p:cNvSpPr/>
          <p:nvPr/>
        </p:nvSpPr>
        <p:spPr>
          <a:xfrm rot="10800000">
            <a:off x="956520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6" name="CustomShape 111"/>
          <p:cNvSpPr/>
          <p:nvPr/>
        </p:nvSpPr>
        <p:spPr>
          <a:xfrm rot="10800000">
            <a:off x="9565200" y="5799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7" name="CustomShape 112"/>
          <p:cNvSpPr/>
          <p:nvPr/>
        </p:nvSpPr>
        <p:spPr>
          <a:xfrm rot="10800000">
            <a:off x="956520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8" name="CustomShape 113"/>
          <p:cNvSpPr/>
          <p:nvPr/>
        </p:nvSpPr>
        <p:spPr>
          <a:xfrm rot="10800000">
            <a:off x="956520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9" name="CustomShape 114"/>
          <p:cNvSpPr/>
          <p:nvPr/>
        </p:nvSpPr>
        <p:spPr>
          <a:xfrm rot="10800000">
            <a:off x="9565200" y="45108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0" name="CustomShape 115"/>
          <p:cNvSpPr/>
          <p:nvPr/>
        </p:nvSpPr>
        <p:spPr>
          <a:xfrm rot="10800000">
            <a:off x="956520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1" name="CustomShape 116"/>
          <p:cNvSpPr/>
          <p:nvPr/>
        </p:nvSpPr>
        <p:spPr>
          <a:xfrm rot="10800000">
            <a:off x="9565200" y="3866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2" name="CustomShape 117"/>
          <p:cNvSpPr/>
          <p:nvPr/>
        </p:nvSpPr>
        <p:spPr>
          <a:xfrm rot="10800000">
            <a:off x="956520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3" name="CustomShape 118"/>
          <p:cNvSpPr/>
          <p:nvPr/>
        </p:nvSpPr>
        <p:spPr>
          <a:xfrm rot="10800000">
            <a:off x="9565200" y="3222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4" name="CustomShape 119"/>
          <p:cNvSpPr/>
          <p:nvPr/>
        </p:nvSpPr>
        <p:spPr>
          <a:xfrm rot="10800000">
            <a:off x="956520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5" name="CustomShape 120"/>
          <p:cNvSpPr/>
          <p:nvPr/>
        </p:nvSpPr>
        <p:spPr>
          <a:xfrm rot="10800000">
            <a:off x="956520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6" name="CustomShape 121"/>
          <p:cNvSpPr/>
          <p:nvPr/>
        </p:nvSpPr>
        <p:spPr>
          <a:xfrm rot="10800000">
            <a:off x="956520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7" name="CustomShape 122"/>
          <p:cNvSpPr/>
          <p:nvPr/>
        </p:nvSpPr>
        <p:spPr>
          <a:xfrm rot="10800000">
            <a:off x="9565200" y="1933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8" name="CustomShape 123"/>
          <p:cNvSpPr/>
          <p:nvPr/>
        </p:nvSpPr>
        <p:spPr>
          <a:xfrm rot="10800000">
            <a:off x="956520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9" name="CustomShape 124"/>
          <p:cNvSpPr/>
          <p:nvPr/>
        </p:nvSpPr>
        <p:spPr>
          <a:xfrm rot="10800000">
            <a:off x="9565200" y="1289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0" name="CustomShape 125"/>
          <p:cNvSpPr/>
          <p:nvPr/>
        </p:nvSpPr>
        <p:spPr>
          <a:xfrm rot="10800000">
            <a:off x="9565200" y="859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1" name="CustomShape 126"/>
          <p:cNvSpPr/>
          <p:nvPr/>
        </p:nvSpPr>
        <p:spPr>
          <a:xfrm rot="10800000">
            <a:off x="9565200" y="215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2" name="CustomShape 127"/>
          <p:cNvSpPr/>
          <p:nvPr/>
        </p:nvSpPr>
        <p:spPr>
          <a:xfrm rot="10800000">
            <a:off x="940392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3" name="CustomShape 128"/>
          <p:cNvSpPr/>
          <p:nvPr/>
        </p:nvSpPr>
        <p:spPr>
          <a:xfrm rot="10800000">
            <a:off x="940392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4" name="CustomShape 129"/>
          <p:cNvSpPr/>
          <p:nvPr/>
        </p:nvSpPr>
        <p:spPr>
          <a:xfrm rot="10800000">
            <a:off x="940392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5" name="CustomShape 130"/>
          <p:cNvSpPr/>
          <p:nvPr/>
        </p:nvSpPr>
        <p:spPr>
          <a:xfrm rot="10800000">
            <a:off x="940392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6" name="CustomShape 131"/>
          <p:cNvSpPr/>
          <p:nvPr/>
        </p:nvSpPr>
        <p:spPr>
          <a:xfrm rot="10800000">
            <a:off x="940392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7" name="CustomShape 132"/>
          <p:cNvSpPr/>
          <p:nvPr/>
        </p:nvSpPr>
        <p:spPr>
          <a:xfrm rot="10800000">
            <a:off x="940392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8" name="CustomShape 133"/>
          <p:cNvSpPr/>
          <p:nvPr/>
        </p:nvSpPr>
        <p:spPr>
          <a:xfrm rot="10800000">
            <a:off x="940392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9" name="CustomShape 134"/>
          <p:cNvSpPr/>
          <p:nvPr/>
        </p:nvSpPr>
        <p:spPr>
          <a:xfrm rot="10800000">
            <a:off x="940392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0" name="CustomShape 135"/>
          <p:cNvSpPr/>
          <p:nvPr/>
        </p:nvSpPr>
        <p:spPr>
          <a:xfrm rot="10800000">
            <a:off x="940392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1" name="CustomShape 136"/>
          <p:cNvSpPr/>
          <p:nvPr/>
        </p:nvSpPr>
        <p:spPr>
          <a:xfrm rot="10800000">
            <a:off x="940392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2" name="CustomShape 137"/>
          <p:cNvSpPr/>
          <p:nvPr/>
        </p:nvSpPr>
        <p:spPr>
          <a:xfrm rot="10800000">
            <a:off x="940392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3" name="CustomShape 138"/>
          <p:cNvSpPr/>
          <p:nvPr/>
        </p:nvSpPr>
        <p:spPr>
          <a:xfrm rot="10800000">
            <a:off x="940392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4" name="CustomShape 139"/>
          <p:cNvSpPr/>
          <p:nvPr/>
        </p:nvSpPr>
        <p:spPr>
          <a:xfrm rot="10800000">
            <a:off x="940392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5" name="CustomShape 140"/>
          <p:cNvSpPr/>
          <p:nvPr/>
        </p:nvSpPr>
        <p:spPr>
          <a:xfrm rot="10800000">
            <a:off x="940392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6" name="CustomShape 141"/>
          <p:cNvSpPr/>
          <p:nvPr/>
        </p:nvSpPr>
        <p:spPr>
          <a:xfrm rot="10800000">
            <a:off x="940392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7" name="CustomShape 142"/>
          <p:cNvSpPr/>
          <p:nvPr/>
        </p:nvSpPr>
        <p:spPr>
          <a:xfrm rot="10800000">
            <a:off x="940392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8" name="CustomShape 143"/>
          <p:cNvSpPr/>
          <p:nvPr/>
        </p:nvSpPr>
        <p:spPr>
          <a:xfrm rot="10800000">
            <a:off x="940392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9" name="CustomShape 144"/>
          <p:cNvSpPr/>
          <p:nvPr/>
        </p:nvSpPr>
        <p:spPr>
          <a:xfrm rot="10800000">
            <a:off x="940392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0" name="CustomShape 145"/>
          <p:cNvSpPr/>
          <p:nvPr/>
        </p:nvSpPr>
        <p:spPr>
          <a:xfrm rot="10800000">
            <a:off x="9403920" y="3007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1" name="CustomShape 146"/>
          <p:cNvSpPr/>
          <p:nvPr/>
        </p:nvSpPr>
        <p:spPr>
          <a:xfrm rot="10800000">
            <a:off x="940392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2" name="CustomShape 147"/>
          <p:cNvSpPr/>
          <p:nvPr/>
        </p:nvSpPr>
        <p:spPr>
          <a:xfrm rot="10800000">
            <a:off x="940392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3" name="CustomShape 148"/>
          <p:cNvSpPr/>
          <p:nvPr/>
        </p:nvSpPr>
        <p:spPr>
          <a:xfrm rot="10800000">
            <a:off x="940392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4" name="CustomShape 149"/>
          <p:cNvSpPr/>
          <p:nvPr/>
        </p:nvSpPr>
        <p:spPr>
          <a:xfrm rot="10800000">
            <a:off x="940392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5" name="CustomShape 150"/>
          <p:cNvSpPr/>
          <p:nvPr/>
        </p:nvSpPr>
        <p:spPr>
          <a:xfrm rot="10800000">
            <a:off x="940392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6" name="CustomShape 151"/>
          <p:cNvSpPr/>
          <p:nvPr/>
        </p:nvSpPr>
        <p:spPr>
          <a:xfrm rot="10800000">
            <a:off x="940392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7" name="CustomShape 152"/>
          <p:cNvSpPr/>
          <p:nvPr/>
        </p:nvSpPr>
        <p:spPr>
          <a:xfrm rot="10800000">
            <a:off x="940392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8" name="CustomShape 153"/>
          <p:cNvSpPr/>
          <p:nvPr/>
        </p:nvSpPr>
        <p:spPr>
          <a:xfrm rot="10800000">
            <a:off x="9403920" y="1074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9" name="CustomShape 154"/>
          <p:cNvSpPr/>
          <p:nvPr/>
        </p:nvSpPr>
        <p:spPr>
          <a:xfrm rot="10800000">
            <a:off x="940392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0" name="CustomShape 155"/>
          <p:cNvSpPr/>
          <p:nvPr/>
        </p:nvSpPr>
        <p:spPr>
          <a:xfrm rot="10800000">
            <a:off x="940392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1" name="CustomShape 156"/>
          <p:cNvSpPr/>
          <p:nvPr/>
        </p:nvSpPr>
        <p:spPr>
          <a:xfrm rot="10800000">
            <a:off x="940392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2" name="CustomShape 157"/>
          <p:cNvSpPr/>
          <p:nvPr/>
        </p:nvSpPr>
        <p:spPr>
          <a:xfrm rot="10800000">
            <a:off x="940392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3" name="CustomShape 158"/>
          <p:cNvSpPr/>
          <p:nvPr/>
        </p:nvSpPr>
        <p:spPr>
          <a:xfrm rot="10800000">
            <a:off x="924300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4" name="CustomShape 159"/>
          <p:cNvSpPr/>
          <p:nvPr/>
        </p:nvSpPr>
        <p:spPr>
          <a:xfrm rot="10800000">
            <a:off x="9243000" y="6658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5" name="CustomShape 160"/>
          <p:cNvSpPr/>
          <p:nvPr/>
        </p:nvSpPr>
        <p:spPr>
          <a:xfrm rot="10800000">
            <a:off x="924300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6" name="CustomShape 161"/>
          <p:cNvSpPr/>
          <p:nvPr/>
        </p:nvSpPr>
        <p:spPr>
          <a:xfrm rot="10800000">
            <a:off x="9243000" y="5799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7" name="CustomShape 162"/>
          <p:cNvSpPr/>
          <p:nvPr/>
        </p:nvSpPr>
        <p:spPr>
          <a:xfrm rot="10800000">
            <a:off x="9243000" y="537012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8" name="CustomShape 163"/>
          <p:cNvSpPr/>
          <p:nvPr/>
        </p:nvSpPr>
        <p:spPr>
          <a:xfrm rot="10800000">
            <a:off x="924300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9" name="CustomShape 164"/>
          <p:cNvSpPr/>
          <p:nvPr/>
        </p:nvSpPr>
        <p:spPr>
          <a:xfrm rot="10800000">
            <a:off x="924300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0" name="CustomShape 165"/>
          <p:cNvSpPr/>
          <p:nvPr/>
        </p:nvSpPr>
        <p:spPr>
          <a:xfrm rot="10800000">
            <a:off x="9243000" y="3866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1" name="CustomShape 166"/>
          <p:cNvSpPr/>
          <p:nvPr/>
        </p:nvSpPr>
        <p:spPr>
          <a:xfrm rot="10800000">
            <a:off x="924300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2" name="CustomShape 167"/>
          <p:cNvSpPr/>
          <p:nvPr/>
        </p:nvSpPr>
        <p:spPr>
          <a:xfrm rot="10800000">
            <a:off x="9243000" y="3222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3" name="CustomShape 168"/>
          <p:cNvSpPr/>
          <p:nvPr/>
        </p:nvSpPr>
        <p:spPr>
          <a:xfrm rot="10800000">
            <a:off x="924300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4" name="CustomShape 169"/>
          <p:cNvSpPr/>
          <p:nvPr/>
        </p:nvSpPr>
        <p:spPr>
          <a:xfrm rot="10800000">
            <a:off x="9243000" y="257796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5" name="CustomShape 170"/>
          <p:cNvSpPr/>
          <p:nvPr/>
        </p:nvSpPr>
        <p:spPr>
          <a:xfrm rot="10800000">
            <a:off x="9243000" y="23630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6" name="CustomShape 171"/>
          <p:cNvSpPr/>
          <p:nvPr/>
        </p:nvSpPr>
        <p:spPr>
          <a:xfrm rot="10800000">
            <a:off x="9243000" y="1933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7" name="CustomShape 172"/>
          <p:cNvSpPr/>
          <p:nvPr/>
        </p:nvSpPr>
        <p:spPr>
          <a:xfrm rot="10800000">
            <a:off x="924300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8" name="CustomShape 173"/>
          <p:cNvSpPr/>
          <p:nvPr/>
        </p:nvSpPr>
        <p:spPr>
          <a:xfrm rot="10800000">
            <a:off x="924300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9" name="CustomShape 174"/>
          <p:cNvSpPr/>
          <p:nvPr/>
        </p:nvSpPr>
        <p:spPr>
          <a:xfrm rot="10800000">
            <a:off x="9243000" y="1289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0" name="CustomShape 175"/>
          <p:cNvSpPr/>
          <p:nvPr/>
        </p:nvSpPr>
        <p:spPr>
          <a:xfrm rot="10800000">
            <a:off x="9243000" y="859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1" name="CustomShape 176"/>
          <p:cNvSpPr/>
          <p:nvPr/>
        </p:nvSpPr>
        <p:spPr>
          <a:xfrm rot="10800000">
            <a:off x="924300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2" name="CustomShape 177"/>
          <p:cNvSpPr/>
          <p:nvPr/>
        </p:nvSpPr>
        <p:spPr>
          <a:xfrm rot="10800000">
            <a:off x="908172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3" name="CustomShape 178"/>
          <p:cNvSpPr/>
          <p:nvPr/>
        </p:nvSpPr>
        <p:spPr>
          <a:xfrm rot="10800000">
            <a:off x="908172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4" name="CustomShape 179"/>
          <p:cNvSpPr/>
          <p:nvPr/>
        </p:nvSpPr>
        <p:spPr>
          <a:xfrm rot="10800000">
            <a:off x="908172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5" name="CustomShape 180"/>
          <p:cNvSpPr/>
          <p:nvPr/>
        </p:nvSpPr>
        <p:spPr>
          <a:xfrm rot="10800000">
            <a:off x="908172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6" name="CustomShape 181"/>
          <p:cNvSpPr/>
          <p:nvPr/>
        </p:nvSpPr>
        <p:spPr>
          <a:xfrm rot="10800000">
            <a:off x="908172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7" name="CustomShape 182"/>
          <p:cNvSpPr/>
          <p:nvPr/>
        </p:nvSpPr>
        <p:spPr>
          <a:xfrm rot="10800000">
            <a:off x="908172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8" name="CustomShape 183"/>
          <p:cNvSpPr/>
          <p:nvPr/>
        </p:nvSpPr>
        <p:spPr>
          <a:xfrm rot="10800000">
            <a:off x="908172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9" name="CustomShape 184"/>
          <p:cNvSpPr/>
          <p:nvPr/>
        </p:nvSpPr>
        <p:spPr>
          <a:xfrm rot="10800000">
            <a:off x="908172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0" name="CustomShape 185"/>
          <p:cNvSpPr/>
          <p:nvPr/>
        </p:nvSpPr>
        <p:spPr>
          <a:xfrm rot="10800000">
            <a:off x="908172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1" name="CustomShape 186"/>
          <p:cNvSpPr/>
          <p:nvPr/>
        </p:nvSpPr>
        <p:spPr>
          <a:xfrm rot="10800000">
            <a:off x="908172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2" name="CustomShape 187"/>
          <p:cNvSpPr/>
          <p:nvPr/>
        </p:nvSpPr>
        <p:spPr>
          <a:xfrm rot="10800000">
            <a:off x="908172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3" name="CustomShape 188"/>
          <p:cNvSpPr/>
          <p:nvPr/>
        </p:nvSpPr>
        <p:spPr>
          <a:xfrm rot="10800000">
            <a:off x="8920440" y="730296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4" name="CustomShape 189"/>
          <p:cNvSpPr/>
          <p:nvPr/>
        </p:nvSpPr>
        <p:spPr>
          <a:xfrm rot="10800000">
            <a:off x="8920440" y="66589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5" name="CustomShape 190"/>
          <p:cNvSpPr/>
          <p:nvPr/>
        </p:nvSpPr>
        <p:spPr>
          <a:xfrm rot="10800000">
            <a:off x="8920440" y="30074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6" name="CustomShape 191"/>
          <p:cNvSpPr/>
          <p:nvPr/>
        </p:nvSpPr>
        <p:spPr>
          <a:xfrm rot="10800000">
            <a:off x="8920440" y="12895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7" name="CustomShape 192"/>
          <p:cNvSpPr/>
          <p:nvPr/>
        </p:nvSpPr>
        <p:spPr>
          <a:xfrm rot="10800000">
            <a:off x="8920440" y="4302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8" name="CustomShape 193"/>
          <p:cNvSpPr/>
          <p:nvPr/>
        </p:nvSpPr>
        <p:spPr>
          <a:xfrm rot="10800000">
            <a:off x="875988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9" name="CustomShape 194"/>
          <p:cNvSpPr/>
          <p:nvPr/>
        </p:nvSpPr>
        <p:spPr>
          <a:xfrm rot="10800000">
            <a:off x="875988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0" name="CustomShape 195"/>
          <p:cNvSpPr/>
          <p:nvPr/>
        </p:nvSpPr>
        <p:spPr>
          <a:xfrm rot="10800000">
            <a:off x="875988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1" name="CustomShape 196"/>
          <p:cNvSpPr/>
          <p:nvPr/>
        </p:nvSpPr>
        <p:spPr>
          <a:xfrm rot="10800000">
            <a:off x="8598600" y="645120"/>
            <a:ext cx="129240" cy="1728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2" name="CustomShape 197"/>
          <p:cNvSpPr/>
          <p:nvPr/>
        </p:nvSpPr>
        <p:spPr>
          <a:xfrm rot="10800000">
            <a:off x="8437680" y="1074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3" name="CustomShape 198"/>
          <p:cNvSpPr/>
          <p:nvPr/>
        </p:nvSpPr>
        <p:spPr>
          <a:xfrm rot="10800000">
            <a:off x="811548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4" name="CustomShape 199"/>
          <p:cNvSpPr/>
          <p:nvPr/>
        </p:nvSpPr>
        <p:spPr>
          <a:xfrm rot="10800000">
            <a:off x="811548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5" name="CustomShape 200"/>
          <p:cNvSpPr/>
          <p:nvPr/>
        </p:nvSpPr>
        <p:spPr>
          <a:xfrm rot="10800000">
            <a:off x="7470720" y="6444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6" name="CustomShape 201"/>
          <p:cNvSpPr/>
          <p:nvPr/>
        </p:nvSpPr>
        <p:spPr>
          <a:xfrm rot="10800000">
            <a:off x="9243000" y="6014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7" name="CustomShape 202"/>
          <p:cNvSpPr/>
          <p:nvPr/>
        </p:nvSpPr>
        <p:spPr>
          <a:xfrm rot="10800000">
            <a:off x="924300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8" name="CustomShape 203"/>
          <p:cNvSpPr/>
          <p:nvPr/>
        </p:nvSpPr>
        <p:spPr>
          <a:xfrm rot="10800000">
            <a:off x="924300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9" name="CustomShape 204"/>
          <p:cNvSpPr/>
          <p:nvPr/>
        </p:nvSpPr>
        <p:spPr>
          <a:xfrm rot="10800000">
            <a:off x="924300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0" name="CustomShape 205"/>
          <p:cNvSpPr/>
          <p:nvPr/>
        </p:nvSpPr>
        <p:spPr>
          <a:xfrm rot="10800000">
            <a:off x="9243000" y="1074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1" name="CustomShape 206"/>
          <p:cNvSpPr/>
          <p:nvPr/>
        </p:nvSpPr>
        <p:spPr>
          <a:xfrm rot="10800000">
            <a:off x="9243000" y="645120"/>
            <a:ext cx="12960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2" name="CustomShape 207"/>
          <p:cNvSpPr/>
          <p:nvPr/>
        </p:nvSpPr>
        <p:spPr>
          <a:xfrm rot="10800000">
            <a:off x="908172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3" name="CustomShape 208"/>
          <p:cNvSpPr/>
          <p:nvPr/>
        </p:nvSpPr>
        <p:spPr>
          <a:xfrm rot="10800000">
            <a:off x="908172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4" name="CustomShape 209"/>
          <p:cNvSpPr/>
          <p:nvPr/>
        </p:nvSpPr>
        <p:spPr>
          <a:xfrm rot="10800000">
            <a:off x="908172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5" name="CustomShape 210"/>
          <p:cNvSpPr/>
          <p:nvPr/>
        </p:nvSpPr>
        <p:spPr>
          <a:xfrm rot="10800000">
            <a:off x="9081720" y="3007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6" name="CustomShape 211"/>
          <p:cNvSpPr/>
          <p:nvPr/>
        </p:nvSpPr>
        <p:spPr>
          <a:xfrm rot="10800000">
            <a:off x="908172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7" name="CustomShape 212"/>
          <p:cNvSpPr/>
          <p:nvPr/>
        </p:nvSpPr>
        <p:spPr>
          <a:xfrm rot="10800000">
            <a:off x="908172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8" name="CustomShape 213"/>
          <p:cNvSpPr/>
          <p:nvPr/>
        </p:nvSpPr>
        <p:spPr>
          <a:xfrm rot="10800000">
            <a:off x="908172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9" name="CustomShape 214"/>
          <p:cNvSpPr/>
          <p:nvPr/>
        </p:nvSpPr>
        <p:spPr>
          <a:xfrm rot="10800000">
            <a:off x="8920800" y="7517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0" name="CustomShape 215"/>
          <p:cNvSpPr/>
          <p:nvPr/>
        </p:nvSpPr>
        <p:spPr>
          <a:xfrm rot="10800000">
            <a:off x="8920800" y="5799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1" name="CustomShape 216"/>
          <p:cNvSpPr/>
          <p:nvPr/>
        </p:nvSpPr>
        <p:spPr>
          <a:xfrm rot="10800000">
            <a:off x="8920800" y="537012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2" name="CustomShape 217"/>
          <p:cNvSpPr/>
          <p:nvPr/>
        </p:nvSpPr>
        <p:spPr>
          <a:xfrm rot="10800000">
            <a:off x="8920800" y="5155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3" name="CustomShape 218"/>
          <p:cNvSpPr/>
          <p:nvPr/>
        </p:nvSpPr>
        <p:spPr>
          <a:xfrm rot="10800000">
            <a:off x="8920800" y="4940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4" name="CustomShape 219"/>
          <p:cNvSpPr/>
          <p:nvPr/>
        </p:nvSpPr>
        <p:spPr>
          <a:xfrm rot="10800000">
            <a:off x="8920800" y="47253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5" name="CustomShape 220"/>
          <p:cNvSpPr/>
          <p:nvPr/>
        </p:nvSpPr>
        <p:spPr>
          <a:xfrm rot="10800000">
            <a:off x="8920800" y="451080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6" name="CustomShape 221"/>
          <p:cNvSpPr/>
          <p:nvPr/>
        </p:nvSpPr>
        <p:spPr>
          <a:xfrm rot="10800000">
            <a:off x="8920800" y="42962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7" name="CustomShape 222"/>
          <p:cNvSpPr/>
          <p:nvPr/>
        </p:nvSpPr>
        <p:spPr>
          <a:xfrm rot="10800000">
            <a:off x="8920800" y="4081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8" name="CustomShape 223"/>
          <p:cNvSpPr/>
          <p:nvPr/>
        </p:nvSpPr>
        <p:spPr>
          <a:xfrm rot="10800000">
            <a:off x="8920800" y="38667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9" name="CustomShape 224"/>
          <p:cNvSpPr/>
          <p:nvPr/>
        </p:nvSpPr>
        <p:spPr>
          <a:xfrm rot="10800000">
            <a:off x="8920800" y="365184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0" name="CustomShape 225"/>
          <p:cNvSpPr/>
          <p:nvPr/>
        </p:nvSpPr>
        <p:spPr>
          <a:xfrm rot="10800000">
            <a:off x="8920800" y="34369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1" name="CustomShape 226"/>
          <p:cNvSpPr/>
          <p:nvPr/>
        </p:nvSpPr>
        <p:spPr>
          <a:xfrm rot="10800000">
            <a:off x="8920800" y="23630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2" name="CustomShape 227"/>
          <p:cNvSpPr/>
          <p:nvPr/>
        </p:nvSpPr>
        <p:spPr>
          <a:xfrm rot="10800000">
            <a:off x="8920800" y="214812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3" name="CustomShape 228"/>
          <p:cNvSpPr/>
          <p:nvPr/>
        </p:nvSpPr>
        <p:spPr>
          <a:xfrm rot="10800000">
            <a:off x="8920800" y="1933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4" name="CustomShape 229"/>
          <p:cNvSpPr/>
          <p:nvPr/>
        </p:nvSpPr>
        <p:spPr>
          <a:xfrm rot="10800000">
            <a:off x="8920800" y="1719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5" name="CustomShape 230"/>
          <p:cNvSpPr/>
          <p:nvPr/>
        </p:nvSpPr>
        <p:spPr>
          <a:xfrm rot="10800000">
            <a:off x="8920800" y="15040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6" name="CustomShape 231"/>
          <p:cNvSpPr/>
          <p:nvPr/>
        </p:nvSpPr>
        <p:spPr>
          <a:xfrm rot="10800000">
            <a:off x="8920800" y="1074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7" name="CustomShape 232"/>
          <p:cNvSpPr/>
          <p:nvPr/>
        </p:nvSpPr>
        <p:spPr>
          <a:xfrm rot="10800000">
            <a:off x="8920800" y="8596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8" name="CustomShape 233"/>
          <p:cNvSpPr/>
          <p:nvPr/>
        </p:nvSpPr>
        <p:spPr>
          <a:xfrm rot="10800000">
            <a:off x="875988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9" name="CustomShape 234"/>
          <p:cNvSpPr/>
          <p:nvPr/>
        </p:nvSpPr>
        <p:spPr>
          <a:xfrm rot="10800000">
            <a:off x="875988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0" name="CustomShape 235"/>
          <p:cNvSpPr/>
          <p:nvPr/>
        </p:nvSpPr>
        <p:spPr>
          <a:xfrm rot="10800000">
            <a:off x="875988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1" name="CustomShape 236"/>
          <p:cNvSpPr/>
          <p:nvPr/>
        </p:nvSpPr>
        <p:spPr>
          <a:xfrm rot="10800000">
            <a:off x="875988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2" name="CustomShape 237"/>
          <p:cNvSpPr/>
          <p:nvPr/>
        </p:nvSpPr>
        <p:spPr>
          <a:xfrm rot="10800000">
            <a:off x="875988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3" name="CustomShape 238"/>
          <p:cNvSpPr/>
          <p:nvPr/>
        </p:nvSpPr>
        <p:spPr>
          <a:xfrm rot="10800000">
            <a:off x="875988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4" name="CustomShape 239"/>
          <p:cNvSpPr/>
          <p:nvPr/>
        </p:nvSpPr>
        <p:spPr>
          <a:xfrm rot="10800000">
            <a:off x="875988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5" name="CustomShape 240"/>
          <p:cNvSpPr/>
          <p:nvPr/>
        </p:nvSpPr>
        <p:spPr>
          <a:xfrm rot="10800000">
            <a:off x="875988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6" name="CustomShape 241"/>
          <p:cNvSpPr/>
          <p:nvPr/>
        </p:nvSpPr>
        <p:spPr>
          <a:xfrm rot="10800000">
            <a:off x="875988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7" name="CustomShape 242"/>
          <p:cNvSpPr/>
          <p:nvPr/>
        </p:nvSpPr>
        <p:spPr>
          <a:xfrm rot="10800000">
            <a:off x="875988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8" name="CustomShape 243"/>
          <p:cNvSpPr/>
          <p:nvPr/>
        </p:nvSpPr>
        <p:spPr>
          <a:xfrm rot="10800000">
            <a:off x="875988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9" name="CustomShape 244"/>
          <p:cNvSpPr/>
          <p:nvPr/>
        </p:nvSpPr>
        <p:spPr>
          <a:xfrm rot="10800000">
            <a:off x="875988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0" name="CustomShape 245"/>
          <p:cNvSpPr/>
          <p:nvPr/>
        </p:nvSpPr>
        <p:spPr>
          <a:xfrm rot="10800000">
            <a:off x="875988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1" name="CustomShape 246"/>
          <p:cNvSpPr/>
          <p:nvPr/>
        </p:nvSpPr>
        <p:spPr>
          <a:xfrm rot="10800000">
            <a:off x="875988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2" name="CustomShape 247"/>
          <p:cNvSpPr/>
          <p:nvPr/>
        </p:nvSpPr>
        <p:spPr>
          <a:xfrm rot="10800000">
            <a:off x="875988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3" name="CustomShape 248"/>
          <p:cNvSpPr/>
          <p:nvPr/>
        </p:nvSpPr>
        <p:spPr>
          <a:xfrm rot="10800000">
            <a:off x="875988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4" name="CustomShape 249"/>
          <p:cNvSpPr/>
          <p:nvPr/>
        </p:nvSpPr>
        <p:spPr>
          <a:xfrm rot="10800000">
            <a:off x="875988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5" name="CustomShape 250"/>
          <p:cNvSpPr/>
          <p:nvPr/>
        </p:nvSpPr>
        <p:spPr>
          <a:xfrm rot="10800000">
            <a:off x="875988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6" name="CustomShape 251"/>
          <p:cNvSpPr/>
          <p:nvPr/>
        </p:nvSpPr>
        <p:spPr>
          <a:xfrm rot="10800000">
            <a:off x="875988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7" name="CustomShape 252"/>
          <p:cNvSpPr/>
          <p:nvPr/>
        </p:nvSpPr>
        <p:spPr>
          <a:xfrm rot="10800000">
            <a:off x="8598960" y="7517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8" name="CustomShape 253"/>
          <p:cNvSpPr/>
          <p:nvPr/>
        </p:nvSpPr>
        <p:spPr>
          <a:xfrm rot="10800000">
            <a:off x="8598960" y="687384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9" name="CustomShape 254"/>
          <p:cNvSpPr/>
          <p:nvPr/>
        </p:nvSpPr>
        <p:spPr>
          <a:xfrm rot="10800000">
            <a:off x="8598960" y="66589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0" name="CustomShape 255"/>
          <p:cNvSpPr/>
          <p:nvPr/>
        </p:nvSpPr>
        <p:spPr>
          <a:xfrm rot="10800000">
            <a:off x="8598960" y="62290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1" name="CustomShape 256"/>
          <p:cNvSpPr/>
          <p:nvPr/>
        </p:nvSpPr>
        <p:spPr>
          <a:xfrm rot="10800000">
            <a:off x="8598960" y="6014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2" name="CustomShape 257"/>
          <p:cNvSpPr/>
          <p:nvPr/>
        </p:nvSpPr>
        <p:spPr>
          <a:xfrm rot="10800000">
            <a:off x="8598960" y="5584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3" name="CustomShape 258"/>
          <p:cNvSpPr/>
          <p:nvPr/>
        </p:nvSpPr>
        <p:spPr>
          <a:xfrm rot="10800000">
            <a:off x="8598960" y="537012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4" name="CustomShape 259"/>
          <p:cNvSpPr/>
          <p:nvPr/>
        </p:nvSpPr>
        <p:spPr>
          <a:xfrm rot="10800000">
            <a:off x="8598960" y="5155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5" name="CustomShape 260"/>
          <p:cNvSpPr/>
          <p:nvPr/>
        </p:nvSpPr>
        <p:spPr>
          <a:xfrm rot="10800000">
            <a:off x="8598960" y="4940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6" name="CustomShape 261"/>
          <p:cNvSpPr/>
          <p:nvPr/>
        </p:nvSpPr>
        <p:spPr>
          <a:xfrm rot="10800000">
            <a:off x="8598960" y="47253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7" name="CustomShape 262"/>
          <p:cNvSpPr/>
          <p:nvPr/>
        </p:nvSpPr>
        <p:spPr>
          <a:xfrm rot="10800000">
            <a:off x="8598960" y="451080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8" name="CustomShape 263"/>
          <p:cNvSpPr/>
          <p:nvPr/>
        </p:nvSpPr>
        <p:spPr>
          <a:xfrm rot="10800000">
            <a:off x="8598960" y="42962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9" name="CustomShape 264"/>
          <p:cNvSpPr/>
          <p:nvPr/>
        </p:nvSpPr>
        <p:spPr>
          <a:xfrm rot="10800000">
            <a:off x="8598960" y="38667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0" name="CustomShape 265"/>
          <p:cNvSpPr/>
          <p:nvPr/>
        </p:nvSpPr>
        <p:spPr>
          <a:xfrm rot="10800000">
            <a:off x="8598960" y="34369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1" name="CustomShape 266"/>
          <p:cNvSpPr/>
          <p:nvPr/>
        </p:nvSpPr>
        <p:spPr>
          <a:xfrm rot="10800000">
            <a:off x="8598960" y="32223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2" name="CustomShape 267"/>
          <p:cNvSpPr/>
          <p:nvPr/>
        </p:nvSpPr>
        <p:spPr>
          <a:xfrm rot="10800000">
            <a:off x="8598960" y="30074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3" name="CustomShape 268"/>
          <p:cNvSpPr/>
          <p:nvPr/>
        </p:nvSpPr>
        <p:spPr>
          <a:xfrm rot="10800000">
            <a:off x="8598960" y="2792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4" name="CustomShape 269"/>
          <p:cNvSpPr/>
          <p:nvPr/>
        </p:nvSpPr>
        <p:spPr>
          <a:xfrm rot="10800000">
            <a:off x="8598960" y="2577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5" name="CustomShape 270"/>
          <p:cNvSpPr/>
          <p:nvPr/>
        </p:nvSpPr>
        <p:spPr>
          <a:xfrm rot="10800000">
            <a:off x="8598960" y="214812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6" name="CustomShape 271"/>
          <p:cNvSpPr/>
          <p:nvPr/>
        </p:nvSpPr>
        <p:spPr>
          <a:xfrm rot="10800000">
            <a:off x="8598960" y="1933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7" name="CustomShape 272"/>
          <p:cNvSpPr/>
          <p:nvPr/>
        </p:nvSpPr>
        <p:spPr>
          <a:xfrm rot="10800000">
            <a:off x="8598960" y="15040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8" name="CustomShape 273"/>
          <p:cNvSpPr/>
          <p:nvPr/>
        </p:nvSpPr>
        <p:spPr>
          <a:xfrm rot="10800000">
            <a:off x="8598960" y="1289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9" name="CustomShape 274"/>
          <p:cNvSpPr/>
          <p:nvPr/>
        </p:nvSpPr>
        <p:spPr>
          <a:xfrm rot="10800000">
            <a:off x="8598960" y="1074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0" name="CustomShape 275"/>
          <p:cNvSpPr/>
          <p:nvPr/>
        </p:nvSpPr>
        <p:spPr>
          <a:xfrm rot="10800000">
            <a:off x="8598960" y="430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1" name="CustomShape 276"/>
          <p:cNvSpPr/>
          <p:nvPr/>
        </p:nvSpPr>
        <p:spPr>
          <a:xfrm rot="10800000">
            <a:off x="8598960" y="215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2" name="CustomShape 277"/>
          <p:cNvSpPr/>
          <p:nvPr/>
        </p:nvSpPr>
        <p:spPr>
          <a:xfrm rot="10800000">
            <a:off x="843768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3" name="CustomShape 278"/>
          <p:cNvSpPr/>
          <p:nvPr/>
        </p:nvSpPr>
        <p:spPr>
          <a:xfrm rot="10800000">
            <a:off x="843768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4" name="CustomShape 279"/>
          <p:cNvSpPr/>
          <p:nvPr/>
        </p:nvSpPr>
        <p:spPr>
          <a:xfrm rot="10800000">
            <a:off x="843768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5" name="CustomShape 280"/>
          <p:cNvSpPr/>
          <p:nvPr/>
        </p:nvSpPr>
        <p:spPr>
          <a:xfrm rot="10800000">
            <a:off x="843768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6" name="CustomShape 281"/>
          <p:cNvSpPr/>
          <p:nvPr/>
        </p:nvSpPr>
        <p:spPr>
          <a:xfrm rot="10800000">
            <a:off x="843768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7" name="CustomShape 282"/>
          <p:cNvSpPr/>
          <p:nvPr/>
        </p:nvSpPr>
        <p:spPr>
          <a:xfrm rot="10800000">
            <a:off x="843768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8" name="CustomShape 283"/>
          <p:cNvSpPr/>
          <p:nvPr/>
        </p:nvSpPr>
        <p:spPr>
          <a:xfrm rot="10800000">
            <a:off x="843768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9" name="CustomShape 284"/>
          <p:cNvSpPr/>
          <p:nvPr/>
        </p:nvSpPr>
        <p:spPr>
          <a:xfrm rot="10800000">
            <a:off x="843768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0" name="CustomShape 285"/>
          <p:cNvSpPr/>
          <p:nvPr/>
        </p:nvSpPr>
        <p:spPr>
          <a:xfrm rot="10800000">
            <a:off x="843768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1" name="CustomShape 286"/>
          <p:cNvSpPr/>
          <p:nvPr/>
        </p:nvSpPr>
        <p:spPr>
          <a:xfrm rot="10800000">
            <a:off x="843768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2" name="CustomShape 287"/>
          <p:cNvSpPr/>
          <p:nvPr/>
        </p:nvSpPr>
        <p:spPr>
          <a:xfrm rot="10800000">
            <a:off x="843768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3" name="CustomShape 288"/>
          <p:cNvSpPr/>
          <p:nvPr/>
        </p:nvSpPr>
        <p:spPr>
          <a:xfrm rot="10800000">
            <a:off x="843768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4" name="CustomShape 289"/>
          <p:cNvSpPr/>
          <p:nvPr/>
        </p:nvSpPr>
        <p:spPr>
          <a:xfrm rot="10800000">
            <a:off x="843768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5" name="CustomShape 290"/>
          <p:cNvSpPr/>
          <p:nvPr/>
        </p:nvSpPr>
        <p:spPr>
          <a:xfrm rot="10800000">
            <a:off x="843768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6" name="CustomShape 291"/>
          <p:cNvSpPr/>
          <p:nvPr/>
        </p:nvSpPr>
        <p:spPr>
          <a:xfrm rot="10800000">
            <a:off x="843768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7" name="CustomShape 292"/>
          <p:cNvSpPr/>
          <p:nvPr/>
        </p:nvSpPr>
        <p:spPr>
          <a:xfrm rot="10800000">
            <a:off x="8437680" y="3007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8" name="CustomShape 293"/>
          <p:cNvSpPr/>
          <p:nvPr/>
        </p:nvSpPr>
        <p:spPr>
          <a:xfrm rot="10800000">
            <a:off x="843768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9" name="CustomShape 294"/>
          <p:cNvSpPr/>
          <p:nvPr/>
        </p:nvSpPr>
        <p:spPr>
          <a:xfrm rot="10800000">
            <a:off x="843768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0" name="CustomShape 295"/>
          <p:cNvSpPr/>
          <p:nvPr/>
        </p:nvSpPr>
        <p:spPr>
          <a:xfrm rot="10800000">
            <a:off x="843768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1" name="CustomShape 296"/>
          <p:cNvSpPr/>
          <p:nvPr/>
        </p:nvSpPr>
        <p:spPr>
          <a:xfrm rot="10800000">
            <a:off x="843768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2" name="CustomShape 297"/>
          <p:cNvSpPr/>
          <p:nvPr/>
        </p:nvSpPr>
        <p:spPr>
          <a:xfrm rot="10800000">
            <a:off x="843768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3" name="CustomShape 298"/>
          <p:cNvSpPr/>
          <p:nvPr/>
        </p:nvSpPr>
        <p:spPr>
          <a:xfrm rot="10800000">
            <a:off x="843768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4" name="CustomShape 299"/>
          <p:cNvSpPr/>
          <p:nvPr/>
        </p:nvSpPr>
        <p:spPr>
          <a:xfrm rot="10800000">
            <a:off x="843768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5" name="CustomShape 300"/>
          <p:cNvSpPr/>
          <p:nvPr/>
        </p:nvSpPr>
        <p:spPr>
          <a:xfrm rot="10800000">
            <a:off x="843768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6" name="CustomShape 301"/>
          <p:cNvSpPr/>
          <p:nvPr/>
        </p:nvSpPr>
        <p:spPr>
          <a:xfrm rot="10800000">
            <a:off x="843768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7" name="CustomShape 302"/>
          <p:cNvSpPr/>
          <p:nvPr/>
        </p:nvSpPr>
        <p:spPr>
          <a:xfrm rot="10800000">
            <a:off x="843768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8" name="CustomShape 303"/>
          <p:cNvSpPr/>
          <p:nvPr/>
        </p:nvSpPr>
        <p:spPr>
          <a:xfrm rot="10800000">
            <a:off x="827640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9" name="CustomShape 304"/>
          <p:cNvSpPr/>
          <p:nvPr/>
        </p:nvSpPr>
        <p:spPr>
          <a:xfrm rot="10800000">
            <a:off x="827640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0" name="CustomShape 305"/>
          <p:cNvSpPr/>
          <p:nvPr/>
        </p:nvSpPr>
        <p:spPr>
          <a:xfrm rot="10800000">
            <a:off x="827640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1" name="CustomShape 306"/>
          <p:cNvSpPr/>
          <p:nvPr/>
        </p:nvSpPr>
        <p:spPr>
          <a:xfrm rot="10800000">
            <a:off x="827640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2" name="CustomShape 307"/>
          <p:cNvSpPr/>
          <p:nvPr/>
        </p:nvSpPr>
        <p:spPr>
          <a:xfrm rot="10800000">
            <a:off x="827640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3" name="CustomShape 308"/>
          <p:cNvSpPr/>
          <p:nvPr/>
        </p:nvSpPr>
        <p:spPr>
          <a:xfrm rot="10800000">
            <a:off x="827640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4" name="CustomShape 309"/>
          <p:cNvSpPr/>
          <p:nvPr/>
        </p:nvSpPr>
        <p:spPr>
          <a:xfrm rot="10800000">
            <a:off x="827640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5" name="CustomShape 310"/>
          <p:cNvSpPr/>
          <p:nvPr/>
        </p:nvSpPr>
        <p:spPr>
          <a:xfrm rot="10800000">
            <a:off x="827640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6" name="CustomShape 311"/>
          <p:cNvSpPr/>
          <p:nvPr/>
        </p:nvSpPr>
        <p:spPr>
          <a:xfrm rot="10800000">
            <a:off x="827640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7" name="CustomShape 312"/>
          <p:cNvSpPr/>
          <p:nvPr/>
        </p:nvSpPr>
        <p:spPr>
          <a:xfrm rot="10800000">
            <a:off x="827640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8" name="CustomShape 313"/>
          <p:cNvSpPr/>
          <p:nvPr/>
        </p:nvSpPr>
        <p:spPr>
          <a:xfrm rot="10800000">
            <a:off x="827640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9" name="CustomShape 314"/>
          <p:cNvSpPr/>
          <p:nvPr/>
        </p:nvSpPr>
        <p:spPr>
          <a:xfrm rot="10800000">
            <a:off x="827640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0" name="CustomShape 315"/>
          <p:cNvSpPr/>
          <p:nvPr/>
        </p:nvSpPr>
        <p:spPr>
          <a:xfrm rot="10800000">
            <a:off x="827640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1" name="CustomShape 316"/>
          <p:cNvSpPr/>
          <p:nvPr/>
        </p:nvSpPr>
        <p:spPr>
          <a:xfrm rot="10800000">
            <a:off x="827640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2" name="CustomShape 317"/>
          <p:cNvSpPr/>
          <p:nvPr/>
        </p:nvSpPr>
        <p:spPr>
          <a:xfrm rot="10800000">
            <a:off x="827640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3" name="CustomShape 318"/>
          <p:cNvSpPr/>
          <p:nvPr/>
        </p:nvSpPr>
        <p:spPr>
          <a:xfrm rot="10800000">
            <a:off x="827640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4" name="CustomShape 319"/>
          <p:cNvSpPr/>
          <p:nvPr/>
        </p:nvSpPr>
        <p:spPr>
          <a:xfrm rot="10800000">
            <a:off x="827640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5" name="CustomShape 320"/>
          <p:cNvSpPr/>
          <p:nvPr/>
        </p:nvSpPr>
        <p:spPr>
          <a:xfrm rot="10800000">
            <a:off x="827640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6" name="CustomShape 321"/>
          <p:cNvSpPr/>
          <p:nvPr/>
        </p:nvSpPr>
        <p:spPr>
          <a:xfrm rot="10800000">
            <a:off x="827640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7" name="CustomShape 322"/>
          <p:cNvSpPr/>
          <p:nvPr/>
        </p:nvSpPr>
        <p:spPr>
          <a:xfrm rot="10800000">
            <a:off x="827640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8" name="CustomShape 323"/>
          <p:cNvSpPr/>
          <p:nvPr/>
        </p:nvSpPr>
        <p:spPr>
          <a:xfrm rot="10800000">
            <a:off x="827640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9" name="CustomShape 324"/>
          <p:cNvSpPr/>
          <p:nvPr/>
        </p:nvSpPr>
        <p:spPr>
          <a:xfrm rot="10800000">
            <a:off x="827640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0" name="CustomShape 325"/>
          <p:cNvSpPr/>
          <p:nvPr/>
        </p:nvSpPr>
        <p:spPr>
          <a:xfrm rot="10800000">
            <a:off x="8276400" y="1074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1" name="CustomShape 326"/>
          <p:cNvSpPr/>
          <p:nvPr/>
        </p:nvSpPr>
        <p:spPr>
          <a:xfrm rot="10800000">
            <a:off x="827640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2" name="CustomShape 327"/>
          <p:cNvSpPr/>
          <p:nvPr/>
        </p:nvSpPr>
        <p:spPr>
          <a:xfrm rot="10800000">
            <a:off x="827640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3" name="CustomShape 328"/>
          <p:cNvSpPr/>
          <p:nvPr/>
        </p:nvSpPr>
        <p:spPr>
          <a:xfrm rot="10800000">
            <a:off x="811548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4" name="CustomShape 329"/>
          <p:cNvSpPr/>
          <p:nvPr/>
        </p:nvSpPr>
        <p:spPr>
          <a:xfrm rot="10800000">
            <a:off x="811548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5" name="CustomShape 330"/>
          <p:cNvSpPr/>
          <p:nvPr/>
        </p:nvSpPr>
        <p:spPr>
          <a:xfrm rot="10800000">
            <a:off x="811548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6" name="CustomShape 331"/>
          <p:cNvSpPr/>
          <p:nvPr/>
        </p:nvSpPr>
        <p:spPr>
          <a:xfrm rot="10800000">
            <a:off x="8115480" y="6014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7" name="CustomShape 332"/>
          <p:cNvSpPr/>
          <p:nvPr/>
        </p:nvSpPr>
        <p:spPr>
          <a:xfrm rot="10800000">
            <a:off x="811548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8" name="CustomShape 333"/>
          <p:cNvSpPr/>
          <p:nvPr/>
        </p:nvSpPr>
        <p:spPr>
          <a:xfrm rot="10800000">
            <a:off x="8115480" y="5155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9" name="CustomShape 334"/>
          <p:cNvSpPr/>
          <p:nvPr/>
        </p:nvSpPr>
        <p:spPr>
          <a:xfrm rot="10800000">
            <a:off x="8115480" y="4940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0" name="CustomShape 335"/>
          <p:cNvSpPr/>
          <p:nvPr/>
        </p:nvSpPr>
        <p:spPr>
          <a:xfrm rot="10800000">
            <a:off x="811548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1" name="CustomShape 336"/>
          <p:cNvSpPr/>
          <p:nvPr/>
        </p:nvSpPr>
        <p:spPr>
          <a:xfrm rot="10800000">
            <a:off x="811548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2" name="CustomShape 337"/>
          <p:cNvSpPr/>
          <p:nvPr/>
        </p:nvSpPr>
        <p:spPr>
          <a:xfrm rot="10800000">
            <a:off x="8115480" y="3866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3" name="CustomShape 338"/>
          <p:cNvSpPr/>
          <p:nvPr/>
        </p:nvSpPr>
        <p:spPr>
          <a:xfrm rot="10800000">
            <a:off x="811548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4" name="CustomShape 339"/>
          <p:cNvSpPr/>
          <p:nvPr/>
        </p:nvSpPr>
        <p:spPr>
          <a:xfrm rot="10800000">
            <a:off x="811548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5" name="CustomShape 340"/>
          <p:cNvSpPr/>
          <p:nvPr/>
        </p:nvSpPr>
        <p:spPr>
          <a:xfrm rot="10800000">
            <a:off x="811548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6" name="CustomShape 341"/>
          <p:cNvSpPr/>
          <p:nvPr/>
        </p:nvSpPr>
        <p:spPr>
          <a:xfrm rot="10800000">
            <a:off x="811548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7" name="CustomShape 342"/>
          <p:cNvSpPr/>
          <p:nvPr/>
        </p:nvSpPr>
        <p:spPr>
          <a:xfrm rot="10800000">
            <a:off x="8115480" y="1933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8" name="CustomShape 343"/>
          <p:cNvSpPr/>
          <p:nvPr/>
        </p:nvSpPr>
        <p:spPr>
          <a:xfrm rot="10800000">
            <a:off x="811548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9" name="CustomShape 344"/>
          <p:cNvSpPr/>
          <p:nvPr/>
        </p:nvSpPr>
        <p:spPr>
          <a:xfrm rot="10800000">
            <a:off x="811548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0" name="CustomShape 345"/>
          <p:cNvSpPr/>
          <p:nvPr/>
        </p:nvSpPr>
        <p:spPr>
          <a:xfrm rot="10800000">
            <a:off x="8115480" y="1289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1" name="CustomShape 346"/>
          <p:cNvSpPr/>
          <p:nvPr/>
        </p:nvSpPr>
        <p:spPr>
          <a:xfrm rot="10800000">
            <a:off x="8115480" y="859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2" name="CustomShape 347"/>
          <p:cNvSpPr/>
          <p:nvPr/>
        </p:nvSpPr>
        <p:spPr>
          <a:xfrm rot="10800000">
            <a:off x="8115480" y="645120"/>
            <a:ext cx="12960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3" name="CustomShape 348"/>
          <p:cNvSpPr/>
          <p:nvPr/>
        </p:nvSpPr>
        <p:spPr>
          <a:xfrm rot="10800000">
            <a:off x="795420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4" name="CustomShape 349"/>
          <p:cNvSpPr/>
          <p:nvPr/>
        </p:nvSpPr>
        <p:spPr>
          <a:xfrm rot="10800000">
            <a:off x="795420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5" name="CustomShape 350"/>
          <p:cNvSpPr/>
          <p:nvPr/>
        </p:nvSpPr>
        <p:spPr>
          <a:xfrm rot="10800000">
            <a:off x="795420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6" name="CustomShape 351"/>
          <p:cNvSpPr/>
          <p:nvPr/>
        </p:nvSpPr>
        <p:spPr>
          <a:xfrm rot="10800000">
            <a:off x="795420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7" name="CustomShape 352"/>
          <p:cNvSpPr/>
          <p:nvPr/>
        </p:nvSpPr>
        <p:spPr>
          <a:xfrm rot="10800000">
            <a:off x="795420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8" name="CustomShape 353"/>
          <p:cNvSpPr/>
          <p:nvPr/>
        </p:nvSpPr>
        <p:spPr>
          <a:xfrm rot="10800000">
            <a:off x="795420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9" name="CustomShape 354"/>
          <p:cNvSpPr/>
          <p:nvPr/>
        </p:nvSpPr>
        <p:spPr>
          <a:xfrm rot="10800000">
            <a:off x="795420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0" name="CustomShape 355"/>
          <p:cNvSpPr/>
          <p:nvPr/>
        </p:nvSpPr>
        <p:spPr>
          <a:xfrm rot="10800000">
            <a:off x="795420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1" name="CustomShape 356"/>
          <p:cNvSpPr/>
          <p:nvPr/>
        </p:nvSpPr>
        <p:spPr>
          <a:xfrm rot="10800000">
            <a:off x="795420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2" name="CustomShape 357"/>
          <p:cNvSpPr/>
          <p:nvPr/>
        </p:nvSpPr>
        <p:spPr>
          <a:xfrm rot="10800000">
            <a:off x="795420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3" name="CustomShape 358"/>
          <p:cNvSpPr/>
          <p:nvPr/>
        </p:nvSpPr>
        <p:spPr>
          <a:xfrm rot="10800000">
            <a:off x="795420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4" name="CustomShape 359"/>
          <p:cNvSpPr/>
          <p:nvPr/>
        </p:nvSpPr>
        <p:spPr>
          <a:xfrm rot="10800000">
            <a:off x="795420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5" name="CustomShape 360"/>
          <p:cNvSpPr/>
          <p:nvPr/>
        </p:nvSpPr>
        <p:spPr>
          <a:xfrm rot="10800000">
            <a:off x="795420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6" name="CustomShape 361"/>
          <p:cNvSpPr/>
          <p:nvPr/>
        </p:nvSpPr>
        <p:spPr>
          <a:xfrm rot="10800000">
            <a:off x="795420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7" name="CustomShape 362"/>
          <p:cNvSpPr/>
          <p:nvPr/>
        </p:nvSpPr>
        <p:spPr>
          <a:xfrm rot="10800000">
            <a:off x="795420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8" name="CustomShape 363"/>
          <p:cNvSpPr/>
          <p:nvPr/>
        </p:nvSpPr>
        <p:spPr>
          <a:xfrm rot="10800000">
            <a:off x="795420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9" name="CustomShape 364"/>
          <p:cNvSpPr/>
          <p:nvPr/>
        </p:nvSpPr>
        <p:spPr>
          <a:xfrm rot="10800000">
            <a:off x="795420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0" name="CustomShape 365"/>
          <p:cNvSpPr/>
          <p:nvPr/>
        </p:nvSpPr>
        <p:spPr>
          <a:xfrm rot="10800000">
            <a:off x="795420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1" name="CustomShape 366"/>
          <p:cNvSpPr/>
          <p:nvPr/>
        </p:nvSpPr>
        <p:spPr>
          <a:xfrm rot="10800000">
            <a:off x="7793280" y="7302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2" name="CustomShape 367"/>
          <p:cNvSpPr/>
          <p:nvPr/>
        </p:nvSpPr>
        <p:spPr>
          <a:xfrm rot="10800000">
            <a:off x="7793280" y="708840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3" name="CustomShape 368"/>
          <p:cNvSpPr/>
          <p:nvPr/>
        </p:nvSpPr>
        <p:spPr>
          <a:xfrm rot="10800000">
            <a:off x="7793280" y="6444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4" name="CustomShape 369"/>
          <p:cNvSpPr/>
          <p:nvPr/>
        </p:nvSpPr>
        <p:spPr>
          <a:xfrm rot="10800000">
            <a:off x="7793280" y="6014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5" name="CustomShape 370"/>
          <p:cNvSpPr/>
          <p:nvPr/>
        </p:nvSpPr>
        <p:spPr>
          <a:xfrm rot="10800000">
            <a:off x="7793280" y="5584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6" name="CustomShape 371"/>
          <p:cNvSpPr/>
          <p:nvPr/>
        </p:nvSpPr>
        <p:spPr>
          <a:xfrm rot="10800000">
            <a:off x="7793280" y="4940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7" name="CustomShape 372"/>
          <p:cNvSpPr/>
          <p:nvPr/>
        </p:nvSpPr>
        <p:spPr>
          <a:xfrm rot="10800000">
            <a:off x="7793280" y="451080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8" name="CustomShape 373"/>
          <p:cNvSpPr/>
          <p:nvPr/>
        </p:nvSpPr>
        <p:spPr>
          <a:xfrm rot="10800000">
            <a:off x="7793280" y="38667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9" name="CustomShape 374"/>
          <p:cNvSpPr/>
          <p:nvPr/>
        </p:nvSpPr>
        <p:spPr>
          <a:xfrm rot="10800000">
            <a:off x="7793280" y="34369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0" name="CustomShape 375"/>
          <p:cNvSpPr/>
          <p:nvPr/>
        </p:nvSpPr>
        <p:spPr>
          <a:xfrm rot="10800000">
            <a:off x="7793280" y="32223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1" name="CustomShape 376"/>
          <p:cNvSpPr/>
          <p:nvPr/>
        </p:nvSpPr>
        <p:spPr>
          <a:xfrm rot="10800000">
            <a:off x="7793280" y="2792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2" name="CustomShape 377"/>
          <p:cNvSpPr/>
          <p:nvPr/>
        </p:nvSpPr>
        <p:spPr>
          <a:xfrm rot="10800000">
            <a:off x="7793280" y="2577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3" name="CustomShape 378"/>
          <p:cNvSpPr/>
          <p:nvPr/>
        </p:nvSpPr>
        <p:spPr>
          <a:xfrm rot="10800000">
            <a:off x="7793280" y="23630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4" name="CustomShape 379"/>
          <p:cNvSpPr/>
          <p:nvPr/>
        </p:nvSpPr>
        <p:spPr>
          <a:xfrm rot="10800000">
            <a:off x="7793280" y="1933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5" name="CustomShape 380"/>
          <p:cNvSpPr/>
          <p:nvPr/>
        </p:nvSpPr>
        <p:spPr>
          <a:xfrm rot="10800000">
            <a:off x="7793280" y="1719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6" name="CustomShape 381"/>
          <p:cNvSpPr/>
          <p:nvPr/>
        </p:nvSpPr>
        <p:spPr>
          <a:xfrm rot="10800000">
            <a:off x="7793280" y="1074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7" name="CustomShape 382"/>
          <p:cNvSpPr/>
          <p:nvPr/>
        </p:nvSpPr>
        <p:spPr>
          <a:xfrm rot="10800000">
            <a:off x="7793280" y="645120"/>
            <a:ext cx="129600" cy="1728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8" name="CustomShape 383"/>
          <p:cNvSpPr/>
          <p:nvPr/>
        </p:nvSpPr>
        <p:spPr>
          <a:xfrm rot="10800000">
            <a:off x="7793280" y="430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9" name="CustomShape 384"/>
          <p:cNvSpPr/>
          <p:nvPr/>
        </p:nvSpPr>
        <p:spPr>
          <a:xfrm rot="10800000">
            <a:off x="763200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0" name="CustomShape 385"/>
          <p:cNvSpPr/>
          <p:nvPr/>
        </p:nvSpPr>
        <p:spPr>
          <a:xfrm rot="10800000">
            <a:off x="763200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1" name="CustomShape 386"/>
          <p:cNvSpPr/>
          <p:nvPr/>
        </p:nvSpPr>
        <p:spPr>
          <a:xfrm rot="10800000">
            <a:off x="763200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2" name="CustomShape 387"/>
          <p:cNvSpPr/>
          <p:nvPr/>
        </p:nvSpPr>
        <p:spPr>
          <a:xfrm rot="10800000">
            <a:off x="763200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3" name="CustomShape 388"/>
          <p:cNvSpPr/>
          <p:nvPr/>
        </p:nvSpPr>
        <p:spPr>
          <a:xfrm rot="10800000">
            <a:off x="763200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4" name="CustomShape 389"/>
          <p:cNvSpPr/>
          <p:nvPr/>
        </p:nvSpPr>
        <p:spPr>
          <a:xfrm rot="10800000">
            <a:off x="763200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5" name="CustomShape 390"/>
          <p:cNvSpPr/>
          <p:nvPr/>
        </p:nvSpPr>
        <p:spPr>
          <a:xfrm rot="10800000">
            <a:off x="763200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6" name="CustomShape 391"/>
          <p:cNvSpPr/>
          <p:nvPr/>
        </p:nvSpPr>
        <p:spPr>
          <a:xfrm rot="10800000">
            <a:off x="763200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7" name="CustomShape 392"/>
          <p:cNvSpPr/>
          <p:nvPr/>
        </p:nvSpPr>
        <p:spPr>
          <a:xfrm rot="10800000">
            <a:off x="763200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8" name="CustomShape 393"/>
          <p:cNvSpPr/>
          <p:nvPr/>
        </p:nvSpPr>
        <p:spPr>
          <a:xfrm rot="10800000">
            <a:off x="7471080" y="7302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9" name="CustomShape 394"/>
          <p:cNvSpPr/>
          <p:nvPr/>
        </p:nvSpPr>
        <p:spPr>
          <a:xfrm rot="10800000">
            <a:off x="7471080" y="6014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0" name="CustomShape 395"/>
          <p:cNvSpPr/>
          <p:nvPr/>
        </p:nvSpPr>
        <p:spPr>
          <a:xfrm rot="10800000">
            <a:off x="7471080" y="4940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1" name="CustomShape 396"/>
          <p:cNvSpPr/>
          <p:nvPr/>
        </p:nvSpPr>
        <p:spPr>
          <a:xfrm rot="10800000">
            <a:off x="7471080" y="38667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2" name="CustomShape 397"/>
          <p:cNvSpPr/>
          <p:nvPr/>
        </p:nvSpPr>
        <p:spPr>
          <a:xfrm rot="10800000">
            <a:off x="7471080" y="2577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3" name="CustomShape 398"/>
          <p:cNvSpPr/>
          <p:nvPr/>
        </p:nvSpPr>
        <p:spPr>
          <a:xfrm rot="10800000">
            <a:off x="7471080" y="15040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4" name="CustomShape 399"/>
          <p:cNvSpPr/>
          <p:nvPr/>
        </p:nvSpPr>
        <p:spPr>
          <a:xfrm rot="10800000">
            <a:off x="7471080" y="1289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5" name="CustomShape 400"/>
          <p:cNvSpPr/>
          <p:nvPr/>
        </p:nvSpPr>
        <p:spPr>
          <a:xfrm rot="10800000">
            <a:off x="7471080" y="430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6" name="CustomShape 401"/>
          <p:cNvSpPr/>
          <p:nvPr/>
        </p:nvSpPr>
        <p:spPr>
          <a:xfrm rot="10800000">
            <a:off x="730980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7" name="CustomShape 402"/>
          <p:cNvSpPr/>
          <p:nvPr/>
        </p:nvSpPr>
        <p:spPr>
          <a:xfrm rot="10800000">
            <a:off x="730980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8" name="CustomShape 403"/>
          <p:cNvSpPr/>
          <p:nvPr/>
        </p:nvSpPr>
        <p:spPr>
          <a:xfrm rot="10800000">
            <a:off x="730980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9" name="CustomShape 404"/>
          <p:cNvSpPr/>
          <p:nvPr/>
        </p:nvSpPr>
        <p:spPr>
          <a:xfrm rot="10800000">
            <a:off x="730980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0" name="CustomShape 405"/>
          <p:cNvSpPr/>
          <p:nvPr/>
        </p:nvSpPr>
        <p:spPr>
          <a:xfrm rot="10800000">
            <a:off x="730980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1" name="CustomShape 406"/>
          <p:cNvSpPr/>
          <p:nvPr/>
        </p:nvSpPr>
        <p:spPr>
          <a:xfrm rot="10800000">
            <a:off x="730980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2" name="CustomShape 407"/>
          <p:cNvSpPr/>
          <p:nvPr/>
        </p:nvSpPr>
        <p:spPr>
          <a:xfrm rot="10800000">
            <a:off x="714852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3" name="CustomShape 408"/>
          <p:cNvSpPr/>
          <p:nvPr/>
        </p:nvSpPr>
        <p:spPr>
          <a:xfrm rot="10800000">
            <a:off x="714852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4" name="CustomShape 409"/>
          <p:cNvSpPr/>
          <p:nvPr/>
        </p:nvSpPr>
        <p:spPr>
          <a:xfrm rot="10800000">
            <a:off x="714852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5" name="CustomShape 410"/>
          <p:cNvSpPr/>
          <p:nvPr/>
        </p:nvSpPr>
        <p:spPr>
          <a:xfrm rot="10800000">
            <a:off x="9565200" y="730296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6" name="CustomShape 411"/>
          <p:cNvSpPr/>
          <p:nvPr/>
        </p:nvSpPr>
        <p:spPr>
          <a:xfrm rot="10800000">
            <a:off x="956520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7" name="CustomShape 412"/>
          <p:cNvSpPr/>
          <p:nvPr/>
        </p:nvSpPr>
        <p:spPr>
          <a:xfrm rot="10800000">
            <a:off x="9565200" y="6658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8" name="CustomShape 413"/>
          <p:cNvSpPr/>
          <p:nvPr/>
        </p:nvSpPr>
        <p:spPr>
          <a:xfrm rot="10800000">
            <a:off x="9565200" y="6014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9" name="CustomShape 414"/>
          <p:cNvSpPr/>
          <p:nvPr/>
        </p:nvSpPr>
        <p:spPr>
          <a:xfrm rot="10800000">
            <a:off x="9565200" y="537012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0" name="CustomShape 415"/>
          <p:cNvSpPr/>
          <p:nvPr/>
        </p:nvSpPr>
        <p:spPr>
          <a:xfrm rot="10800000">
            <a:off x="9565200" y="5155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1" name="CustomShape 416"/>
          <p:cNvSpPr/>
          <p:nvPr/>
        </p:nvSpPr>
        <p:spPr>
          <a:xfrm rot="10800000">
            <a:off x="9565200" y="4940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2" name="CustomShape 417"/>
          <p:cNvSpPr/>
          <p:nvPr/>
        </p:nvSpPr>
        <p:spPr>
          <a:xfrm rot="10800000">
            <a:off x="956520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3" name="CustomShape 418"/>
          <p:cNvSpPr/>
          <p:nvPr/>
        </p:nvSpPr>
        <p:spPr>
          <a:xfrm rot="10800000">
            <a:off x="956520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4" name="CustomShape 419"/>
          <p:cNvSpPr/>
          <p:nvPr/>
        </p:nvSpPr>
        <p:spPr>
          <a:xfrm rot="10800000">
            <a:off x="9565200" y="257796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5" name="CustomShape 420"/>
          <p:cNvSpPr/>
          <p:nvPr/>
        </p:nvSpPr>
        <p:spPr>
          <a:xfrm rot="10800000">
            <a:off x="9565200" y="23630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6" name="CustomShape 421"/>
          <p:cNvSpPr/>
          <p:nvPr/>
        </p:nvSpPr>
        <p:spPr>
          <a:xfrm rot="10800000">
            <a:off x="956520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7" name="CustomShape 422"/>
          <p:cNvSpPr/>
          <p:nvPr/>
        </p:nvSpPr>
        <p:spPr>
          <a:xfrm rot="10800000">
            <a:off x="9565200" y="1074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8" name="CustomShape 423"/>
          <p:cNvSpPr/>
          <p:nvPr/>
        </p:nvSpPr>
        <p:spPr>
          <a:xfrm rot="10800000">
            <a:off x="9565200" y="645120"/>
            <a:ext cx="12960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9" name="CustomShape 424"/>
          <p:cNvSpPr/>
          <p:nvPr/>
        </p:nvSpPr>
        <p:spPr>
          <a:xfrm rot="10800000">
            <a:off x="956520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0" name="CustomShape 425"/>
          <p:cNvSpPr/>
          <p:nvPr/>
        </p:nvSpPr>
        <p:spPr>
          <a:xfrm rot="10800000">
            <a:off x="940392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1" name="CustomShape 426"/>
          <p:cNvSpPr/>
          <p:nvPr/>
        </p:nvSpPr>
        <p:spPr>
          <a:xfrm rot="10800000">
            <a:off x="940392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2" name="CustomShape 427"/>
          <p:cNvSpPr/>
          <p:nvPr/>
        </p:nvSpPr>
        <p:spPr>
          <a:xfrm rot="10800000">
            <a:off x="940392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3" name="CustomShape 428"/>
          <p:cNvSpPr/>
          <p:nvPr/>
        </p:nvSpPr>
        <p:spPr>
          <a:xfrm rot="10800000">
            <a:off x="940392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4" name="CustomShape 429"/>
          <p:cNvSpPr/>
          <p:nvPr/>
        </p:nvSpPr>
        <p:spPr>
          <a:xfrm rot="10800000">
            <a:off x="9243000" y="730296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5" name="CustomShape 430"/>
          <p:cNvSpPr/>
          <p:nvPr/>
        </p:nvSpPr>
        <p:spPr>
          <a:xfrm rot="10800000">
            <a:off x="924300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6" name="CustomShape 431"/>
          <p:cNvSpPr/>
          <p:nvPr/>
        </p:nvSpPr>
        <p:spPr>
          <a:xfrm rot="10800000">
            <a:off x="924300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7" name="CustomShape 432"/>
          <p:cNvSpPr/>
          <p:nvPr/>
        </p:nvSpPr>
        <p:spPr>
          <a:xfrm rot="10800000">
            <a:off x="924300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8" name="CustomShape 433"/>
          <p:cNvSpPr/>
          <p:nvPr/>
        </p:nvSpPr>
        <p:spPr>
          <a:xfrm rot="10800000">
            <a:off x="9243000" y="5155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9" name="CustomShape 434"/>
          <p:cNvSpPr/>
          <p:nvPr/>
        </p:nvSpPr>
        <p:spPr>
          <a:xfrm rot="10800000">
            <a:off x="9243000" y="4940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0" name="CustomShape 435"/>
          <p:cNvSpPr/>
          <p:nvPr/>
        </p:nvSpPr>
        <p:spPr>
          <a:xfrm rot="10800000">
            <a:off x="9243000" y="45108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1" name="CustomShape 436"/>
          <p:cNvSpPr/>
          <p:nvPr/>
        </p:nvSpPr>
        <p:spPr>
          <a:xfrm rot="10800000">
            <a:off x="924300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2" name="CustomShape 437"/>
          <p:cNvSpPr/>
          <p:nvPr/>
        </p:nvSpPr>
        <p:spPr>
          <a:xfrm rot="10800000">
            <a:off x="924300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3" name="CustomShape 438"/>
          <p:cNvSpPr/>
          <p:nvPr/>
        </p:nvSpPr>
        <p:spPr>
          <a:xfrm rot="10800000">
            <a:off x="9243000" y="215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4" name="CustomShape 439"/>
          <p:cNvSpPr/>
          <p:nvPr/>
        </p:nvSpPr>
        <p:spPr>
          <a:xfrm rot="10800000">
            <a:off x="908172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5" name="CustomShape 440"/>
          <p:cNvSpPr/>
          <p:nvPr/>
        </p:nvSpPr>
        <p:spPr>
          <a:xfrm rot="10800000">
            <a:off x="908172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6" name="CustomShape 441"/>
          <p:cNvSpPr/>
          <p:nvPr/>
        </p:nvSpPr>
        <p:spPr>
          <a:xfrm rot="10800000">
            <a:off x="908172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7" name="CustomShape 442"/>
          <p:cNvSpPr/>
          <p:nvPr/>
        </p:nvSpPr>
        <p:spPr>
          <a:xfrm rot="10800000">
            <a:off x="908172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8" name="CustomShape 443"/>
          <p:cNvSpPr/>
          <p:nvPr/>
        </p:nvSpPr>
        <p:spPr>
          <a:xfrm rot="10800000">
            <a:off x="908172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9" name="CustomShape 444"/>
          <p:cNvSpPr/>
          <p:nvPr/>
        </p:nvSpPr>
        <p:spPr>
          <a:xfrm rot="10800000">
            <a:off x="908172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0" name="CustomShape 445"/>
          <p:cNvSpPr/>
          <p:nvPr/>
        </p:nvSpPr>
        <p:spPr>
          <a:xfrm rot="10800000">
            <a:off x="908172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1" name="CustomShape 446"/>
          <p:cNvSpPr/>
          <p:nvPr/>
        </p:nvSpPr>
        <p:spPr>
          <a:xfrm rot="10800000">
            <a:off x="908172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2" name="CustomShape 447"/>
          <p:cNvSpPr/>
          <p:nvPr/>
        </p:nvSpPr>
        <p:spPr>
          <a:xfrm rot="10800000">
            <a:off x="908172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3" name="CustomShape 448"/>
          <p:cNvSpPr/>
          <p:nvPr/>
        </p:nvSpPr>
        <p:spPr>
          <a:xfrm rot="10800000">
            <a:off x="908172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4" name="CustomShape 449"/>
          <p:cNvSpPr/>
          <p:nvPr/>
        </p:nvSpPr>
        <p:spPr>
          <a:xfrm rot="10800000">
            <a:off x="908172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5" name="CustomShape 450"/>
          <p:cNvSpPr/>
          <p:nvPr/>
        </p:nvSpPr>
        <p:spPr>
          <a:xfrm rot="10800000">
            <a:off x="908172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6" name="CustomShape 451"/>
          <p:cNvSpPr/>
          <p:nvPr/>
        </p:nvSpPr>
        <p:spPr>
          <a:xfrm rot="10800000">
            <a:off x="908172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7" name="CustomShape 452"/>
          <p:cNvSpPr/>
          <p:nvPr/>
        </p:nvSpPr>
        <p:spPr>
          <a:xfrm rot="10800000">
            <a:off x="908172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8" name="CustomShape 453"/>
          <p:cNvSpPr/>
          <p:nvPr/>
        </p:nvSpPr>
        <p:spPr>
          <a:xfrm rot="10800000">
            <a:off x="908172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9" name="CustomShape 454"/>
          <p:cNvSpPr/>
          <p:nvPr/>
        </p:nvSpPr>
        <p:spPr>
          <a:xfrm rot="10800000">
            <a:off x="9081720" y="1074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0" name="CustomShape 455"/>
          <p:cNvSpPr/>
          <p:nvPr/>
        </p:nvSpPr>
        <p:spPr>
          <a:xfrm rot="10800000">
            <a:off x="908172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1" name="CustomShape 456"/>
          <p:cNvSpPr/>
          <p:nvPr/>
        </p:nvSpPr>
        <p:spPr>
          <a:xfrm rot="10800000">
            <a:off x="8920800" y="708840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2" name="CustomShape 457"/>
          <p:cNvSpPr/>
          <p:nvPr/>
        </p:nvSpPr>
        <p:spPr>
          <a:xfrm rot="10800000">
            <a:off x="8920800" y="687384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3" name="CustomShape 458"/>
          <p:cNvSpPr/>
          <p:nvPr/>
        </p:nvSpPr>
        <p:spPr>
          <a:xfrm rot="10800000">
            <a:off x="8920800" y="6444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4" name="CustomShape 459"/>
          <p:cNvSpPr/>
          <p:nvPr/>
        </p:nvSpPr>
        <p:spPr>
          <a:xfrm rot="10800000">
            <a:off x="8920800" y="62290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5" name="CustomShape 460"/>
          <p:cNvSpPr/>
          <p:nvPr/>
        </p:nvSpPr>
        <p:spPr>
          <a:xfrm rot="10800000">
            <a:off x="8920800" y="6014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6" name="CustomShape 461"/>
          <p:cNvSpPr/>
          <p:nvPr/>
        </p:nvSpPr>
        <p:spPr>
          <a:xfrm rot="10800000">
            <a:off x="8920800" y="5584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7" name="CustomShape 462"/>
          <p:cNvSpPr/>
          <p:nvPr/>
        </p:nvSpPr>
        <p:spPr>
          <a:xfrm rot="10800000">
            <a:off x="8920800" y="32223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8" name="CustomShape 463"/>
          <p:cNvSpPr/>
          <p:nvPr/>
        </p:nvSpPr>
        <p:spPr>
          <a:xfrm rot="10800000">
            <a:off x="8920800" y="2792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9" name="CustomShape 464"/>
          <p:cNvSpPr/>
          <p:nvPr/>
        </p:nvSpPr>
        <p:spPr>
          <a:xfrm rot="10800000">
            <a:off x="8920800" y="2577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0" name="CustomShape 465"/>
          <p:cNvSpPr/>
          <p:nvPr/>
        </p:nvSpPr>
        <p:spPr>
          <a:xfrm rot="10800000">
            <a:off x="8920800" y="645120"/>
            <a:ext cx="129600" cy="1728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1" name="CustomShape 466"/>
          <p:cNvSpPr/>
          <p:nvPr/>
        </p:nvSpPr>
        <p:spPr>
          <a:xfrm rot="10800000">
            <a:off x="8920800" y="215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2" name="CustomShape 467"/>
          <p:cNvSpPr/>
          <p:nvPr/>
        </p:nvSpPr>
        <p:spPr>
          <a:xfrm rot="10800000">
            <a:off x="875988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3" name="CustomShape 468"/>
          <p:cNvSpPr/>
          <p:nvPr/>
        </p:nvSpPr>
        <p:spPr>
          <a:xfrm rot="10800000">
            <a:off x="875988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4" name="CustomShape 469"/>
          <p:cNvSpPr/>
          <p:nvPr/>
        </p:nvSpPr>
        <p:spPr>
          <a:xfrm rot="10800000">
            <a:off x="875988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5" name="CustomShape 470"/>
          <p:cNvSpPr/>
          <p:nvPr/>
        </p:nvSpPr>
        <p:spPr>
          <a:xfrm rot="10800000">
            <a:off x="875988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6" name="CustomShape 471"/>
          <p:cNvSpPr/>
          <p:nvPr/>
        </p:nvSpPr>
        <p:spPr>
          <a:xfrm rot="10800000">
            <a:off x="875988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7" name="CustomShape 472"/>
          <p:cNvSpPr/>
          <p:nvPr/>
        </p:nvSpPr>
        <p:spPr>
          <a:xfrm rot="10800000">
            <a:off x="875988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8" name="CustomShape 473"/>
          <p:cNvSpPr/>
          <p:nvPr/>
        </p:nvSpPr>
        <p:spPr>
          <a:xfrm rot="10800000">
            <a:off x="875988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9" name="CustomShape 474"/>
          <p:cNvSpPr/>
          <p:nvPr/>
        </p:nvSpPr>
        <p:spPr>
          <a:xfrm rot="10800000">
            <a:off x="875988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0" name="CustomShape 475"/>
          <p:cNvSpPr/>
          <p:nvPr/>
        </p:nvSpPr>
        <p:spPr>
          <a:xfrm rot="10800000">
            <a:off x="8759880" y="3007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1" name="CustomShape 476"/>
          <p:cNvSpPr/>
          <p:nvPr/>
        </p:nvSpPr>
        <p:spPr>
          <a:xfrm rot="10800000">
            <a:off x="875988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2" name="CustomShape 477"/>
          <p:cNvSpPr/>
          <p:nvPr/>
        </p:nvSpPr>
        <p:spPr>
          <a:xfrm rot="10800000">
            <a:off x="875988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3" name="CustomShape 478"/>
          <p:cNvSpPr/>
          <p:nvPr/>
        </p:nvSpPr>
        <p:spPr>
          <a:xfrm rot="10800000">
            <a:off x="8759880" y="1074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4" name="CustomShape 479"/>
          <p:cNvSpPr/>
          <p:nvPr/>
        </p:nvSpPr>
        <p:spPr>
          <a:xfrm rot="10800000">
            <a:off x="875988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5" name="CustomShape 480"/>
          <p:cNvSpPr/>
          <p:nvPr/>
        </p:nvSpPr>
        <p:spPr>
          <a:xfrm rot="10800000">
            <a:off x="8598960" y="7302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6" name="CustomShape 481"/>
          <p:cNvSpPr/>
          <p:nvPr/>
        </p:nvSpPr>
        <p:spPr>
          <a:xfrm rot="10800000">
            <a:off x="8598960" y="708840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7" name="CustomShape 482"/>
          <p:cNvSpPr/>
          <p:nvPr/>
        </p:nvSpPr>
        <p:spPr>
          <a:xfrm rot="10800000">
            <a:off x="8598960" y="6444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8" name="CustomShape 483"/>
          <p:cNvSpPr/>
          <p:nvPr/>
        </p:nvSpPr>
        <p:spPr>
          <a:xfrm rot="10800000">
            <a:off x="8598960" y="5799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9" name="CustomShape 484"/>
          <p:cNvSpPr/>
          <p:nvPr/>
        </p:nvSpPr>
        <p:spPr>
          <a:xfrm rot="10800000">
            <a:off x="8598960" y="4081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0" name="CustomShape 485"/>
          <p:cNvSpPr/>
          <p:nvPr/>
        </p:nvSpPr>
        <p:spPr>
          <a:xfrm rot="10800000">
            <a:off x="8598960" y="365184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1" name="CustomShape 486"/>
          <p:cNvSpPr/>
          <p:nvPr/>
        </p:nvSpPr>
        <p:spPr>
          <a:xfrm rot="10800000">
            <a:off x="8598960" y="23630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2" name="CustomShape 487"/>
          <p:cNvSpPr/>
          <p:nvPr/>
        </p:nvSpPr>
        <p:spPr>
          <a:xfrm rot="10800000">
            <a:off x="8598960" y="1719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3" name="CustomShape 488"/>
          <p:cNvSpPr/>
          <p:nvPr/>
        </p:nvSpPr>
        <p:spPr>
          <a:xfrm rot="10800000">
            <a:off x="8598960" y="8596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4" name="CustomShape 489"/>
          <p:cNvSpPr/>
          <p:nvPr/>
        </p:nvSpPr>
        <p:spPr>
          <a:xfrm rot="10800000">
            <a:off x="843768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5" name="CustomShape 490"/>
          <p:cNvSpPr/>
          <p:nvPr/>
        </p:nvSpPr>
        <p:spPr>
          <a:xfrm rot="10800000">
            <a:off x="843768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6" name="CustomShape 491"/>
          <p:cNvSpPr/>
          <p:nvPr/>
        </p:nvSpPr>
        <p:spPr>
          <a:xfrm rot="10800000">
            <a:off x="843768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7" name="CustomShape 492"/>
          <p:cNvSpPr/>
          <p:nvPr/>
        </p:nvSpPr>
        <p:spPr>
          <a:xfrm rot="10800000">
            <a:off x="843768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8" name="CustomShape 493"/>
          <p:cNvSpPr/>
          <p:nvPr/>
        </p:nvSpPr>
        <p:spPr>
          <a:xfrm rot="10800000">
            <a:off x="843768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9" name="CustomShape 494"/>
          <p:cNvSpPr/>
          <p:nvPr/>
        </p:nvSpPr>
        <p:spPr>
          <a:xfrm rot="10800000">
            <a:off x="843768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0" name="CustomShape 495"/>
          <p:cNvSpPr/>
          <p:nvPr/>
        </p:nvSpPr>
        <p:spPr>
          <a:xfrm rot="10800000">
            <a:off x="843768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1" name="CustomShape 496"/>
          <p:cNvSpPr/>
          <p:nvPr/>
        </p:nvSpPr>
        <p:spPr>
          <a:xfrm rot="10800000">
            <a:off x="843768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2" name="CustomShape 497"/>
          <p:cNvSpPr/>
          <p:nvPr/>
        </p:nvSpPr>
        <p:spPr>
          <a:xfrm rot="10800000">
            <a:off x="827640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3" name="CustomShape 498"/>
          <p:cNvSpPr/>
          <p:nvPr/>
        </p:nvSpPr>
        <p:spPr>
          <a:xfrm rot="10800000">
            <a:off x="827640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4" name="CustomShape 499"/>
          <p:cNvSpPr/>
          <p:nvPr/>
        </p:nvSpPr>
        <p:spPr>
          <a:xfrm rot="10800000">
            <a:off x="827640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5" name="CustomShape 500"/>
          <p:cNvSpPr/>
          <p:nvPr/>
        </p:nvSpPr>
        <p:spPr>
          <a:xfrm rot="10800000">
            <a:off x="827640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6" name="CustomShape 501"/>
          <p:cNvSpPr/>
          <p:nvPr/>
        </p:nvSpPr>
        <p:spPr>
          <a:xfrm rot="10800000">
            <a:off x="827640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7" name="CustomShape 502"/>
          <p:cNvSpPr/>
          <p:nvPr/>
        </p:nvSpPr>
        <p:spPr>
          <a:xfrm rot="10800000">
            <a:off x="811548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8" name="CustomShape 503"/>
          <p:cNvSpPr/>
          <p:nvPr/>
        </p:nvSpPr>
        <p:spPr>
          <a:xfrm rot="10800000">
            <a:off x="811548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9" name="CustomShape 504"/>
          <p:cNvSpPr/>
          <p:nvPr/>
        </p:nvSpPr>
        <p:spPr>
          <a:xfrm rot="10800000">
            <a:off x="8115480" y="45108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0" name="CustomShape 505"/>
          <p:cNvSpPr/>
          <p:nvPr/>
        </p:nvSpPr>
        <p:spPr>
          <a:xfrm rot="10800000">
            <a:off x="8115480" y="3222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1" name="CustomShape 506"/>
          <p:cNvSpPr/>
          <p:nvPr/>
        </p:nvSpPr>
        <p:spPr>
          <a:xfrm rot="10800000">
            <a:off x="8115480" y="257796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2" name="CustomShape 507"/>
          <p:cNvSpPr/>
          <p:nvPr/>
        </p:nvSpPr>
        <p:spPr>
          <a:xfrm rot="10800000">
            <a:off x="795420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3" name="CustomShape 508"/>
          <p:cNvSpPr/>
          <p:nvPr/>
        </p:nvSpPr>
        <p:spPr>
          <a:xfrm rot="10800000">
            <a:off x="7793280" y="5799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4" name="CustomShape 509"/>
          <p:cNvSpPr/>
          <p:nvPr/>
        </p:nvSpPr>
        <p:spPr>
          <a:xfrm rot="10800000">
            <a:off x="7793280" y="4081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5" name="CustomShape 510"/>
          <p:cNvSpPr/>
          <p:nvPr/>
        </p:nvSpPr>
        <p:spPr>
          <a:xfrm rot="10800000">
            <a:off x="763200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6" name="CustomShape 511"/>
          <p:cNvSpPr/>
          <p:nvPr/>
        </p:nvSpPr>
        <p:spPr>
          <a:xfrm rot="10800000">
            <a:off x="730980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7" name="CustomShape 512"/>
          <p:cNvSpPr/>
          <p:nvPr/>
        </p:nvSpPr>
        <p:spPr>
          <a:xfrm rot="10800000">
            <a:off x="714852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8" name="PlaceHolder 51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PlaceHolder 1"/>
          <p:cNvSpPr>
            <a:spLocks noGrp="1"/>
          </p:cNvSpPr>
          <p:nvPr>
            <p:ph type="title"/>
          </p:nvPr>
        </p:nvSpPr>
        <p:spPr>
          <a:xfrm>
            <a:off x="756000" y="4231080"/>
            <a:ext cx="5807880" cy="1704240"/>
          </a:xfrm>
          <a:prstGeom prst="rect">
            <a:avLst/>
          </a:prstGeom>
        </p:spPr>
        <p:txBody>
          <a:bodyPr tIns="91440" bIns="91440" anchor="b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4" name="CustomShape 2"/>
          <p:cNvSpPr/>
          <p:nvPr/>
        </p:nvSpPr>
        <p:spPr>
          <a:xfrm rot="10800000">
            <a:off x="1004868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5" name="CustomShape 3"/>
          <p:cNvSpPr/>
          <p:nvPr/>
        </p:nvSpPr>
        <p:spPr>
          <a:xfrm rot="10800000">
            <a:off x="10048680" y="7302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6" name="CustomShape 4"/>
          <p:cNvSpPr/>
          <p:nvPr/>
        </p:nvSpPr>
        <p:spPr>
          <a:xfrm rot="10800000">
            <a:off x="1004868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7" name="CustomShape 5"/>
          <p:cNvSpPr/>
          <p:nvPr/>
        </p:nvSpPr>
        <p:spPr>
          <a:xfrm rot="10800000">
            <a:off x="10048680" y="68734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8" name="CustomShape 6"/>
          <p:cNvSpPr/>
          <p:nvPr/>
        </p:nvSpPr>
        <p:spPr>
          <a:xfrm rot="10800000">
            <a:off x="10048680" y="66585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9" name="CustomShape 7"/>
          <p:cNvSpPr/>
          <p:nvPr/>
        </p:nvSpPr>
        <p:spPr>
          <a:xfrm rot="10800000">
            <a:off x="1004868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0" name="CustomShape 8"/>
          <p:cNvSpPr/>
          <p:nvPr/>
        </p:nvSpPr>
        <p:spPr>
          <a:xfrm rot="10800000">
            <a:off x="1004868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1" name="CustomShape 9"/>
          <p:cNvSpPr/>
          <p:nvPr/>
        </p:nvSpPr>
        <p:spPr>
          <a:xfrm rot="10800000">
            <a:off x="10048680" y="60141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2" name="CustomShape 10"/>
          <p:cNvSpPr/>
          <p:nvPr/>
        </p:nvSpPr>
        <p:spPr>
          <a:xfrm rot="10800000">
            <a:off x="10048680" y="57996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3" name="CustomShape 11"/>
          <p:cNvSpPr/>
          <p:nvPr/>
        </p:nvSpPr>
        <p:spPr>
          <a:xfrm rot="10800000">
            <a:off x="1004868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4" name="CustomShape 12"/>
          <p:cNvSpPr/>
          <p:nvPr/>
        </p:nvSpPr>
        <p:spPr>
          <a:xfrm rot="10800000">
            <a:off x="10048680" y="5369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5" name="CustomShape 13"/>
          <p:cNvSpPr/>
          <p:nvPr/>
        </p:nvSpPr>
        <p:spPr>
          <a:xfrm rot="10800000">
            <a:off x="10048680" y="51548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6" name="CustomShape 14"/>
          <p:cNvSpPr/>
          <p:nvPr/>
        </p:nvSpPr>
        <p:spPr>
          <a:xfrm rot="10800000">
            <a:off x="10048680" y="494028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7" name="CustomShape 15"/>
          <p:cNvSpPr/>
          <p:nvPr/>
        </p:nvSpPr>
        <p:spPr>
          <a:xfrm rot="10800000">
            <a:off x="1004868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8" name="CustomShape 16"/>
          <p:cNvSpPr/>
          <p:nvPr/>
        </p:nvSpPr>
        <p:spPr>
          <a:xfrm rot="10800000">
            <a:off x="10048680" y="4510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9" name="CustomShape 17"/>
          <p:cNvSpPr/>
          <p:nvPr/>
        </p:nvSpPr>
        <p:spPr>
          <a:xfrm rot="10800000">
            <a:off x="1004868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0" name="CustomShape 18"/>
          <p:cNvSpPr/>
          <p:nvPr/>
        </p:nvSpPr>
        <p:spPr>
          <a:xfrm rot="10800000">
            <a:off x="10048680" y="40813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1" name="CustomShape 19"/>
          <p:cNvSpPr/>
          <p:nvPr/>
        </p:nvSpPr>
        <p:spPr>
          <a:xfrm rot="10800000">
            <a:off x="10048680" y="38664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2" name="CustomShape 20"/>
          <p:cNvSpPr/>
          <p:nvPr/>
        </p:nvSpPr>
        <p:spPr>
          <a:xfrm rot="10800000">
            <a:off x="1004868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3" name="CustomShape 21"/>
          <p:cNvSpPr/>
          <p:nvPr/>
        </p:nvSpPr>
        <p:spPr>
          <a:xfrm rot="10800000">
            <a:off x="1004868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4" name="CustomShape 22"/>
          <p:cNvSpPr/>
          <p:nvPr/>
        </p:nvSpPr>
        <p:spPr>
          <a:xfrm rot="10800000">
            <a:off x="10048680" y="3222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5" name="CustomShape 23"/>
          <p:cNvSpPr/>
          <p:nvPr/>
        </p:nvSpPr>
        <p:spPr>
          <a:xfrm rot="10800000">
            <a:off x="10048680" y="30074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6" name="CustomShape 24"/>
          <p:cNvSpPr/>
          <p:nvPr/>
        </p:nvSpPr>
        <p:spPr>
          <a:xfrm rot="10800000">
            <a:off x="1004868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7" name="CustomShape 25"/>
          <p:cNvSpPr/>
          <p:nvPr/>
        </p:nvSpPr>
        <p:spPr>
          <a:xfrm rot="10800000">
            <a:off x="10048680" y="2577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8" name="CustomShape 26"/>
          <p:cNvSpPr/>
          <p:nvPr/>
        </p:nvSpPr>
        <p:spPr>
          <a:xfrm rot="10800000">
            <a:off x="10048680" y="2362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9" name="CustomShape 27"/>
          <p:cNvSpPr/>
          <p:nvPr/>
        </p:nvSpPr>
        <p:spPr>
          <a:xfrm rot="10800000">
            <a:off x="1004868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0" name="CustomShape 28"/>
          <p:cNvSpPr/>
          <p:nvPr/>
        </p:nvSpPr>
        <p:spPr>
          <a:xfrm rot="10800000">
            <a:off x="10048680" y="1933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1" name="CustomShape 29"/>
          <p:cNvSpPr/>
          <p:nvPr/>
        </p:nvSpPr>
        <p:spPr>
          <a:xfrm rot="10800000">
            <a:off x="1004868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2" name="CustomShape 30"/>
          <p:cNvSpPr/>
          <p:nvPr/>
        </p:nvSpPr>
        <p:spPr>
          <a:xfrm rot="10800000">
            <a:off x="1004868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3" name="CustomShape 31"/>
          <p:cNvSpPr/>
          <p:nvPr/>
        </p:nvSpPr>
        <p:spPr>
          <a:xfrm rot="10800000">
            <a:off x="10048680" y="12891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4" name="CustomShape 32"/>
          <p:cNvSpPr/>
          <p:nvPr/>
        </p:nvSpPr>
        <p:spPr>
          <a:xfrm rot="10800000">
            <a:off x="10048680" y="10746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5" name="CustomShape 33"/>
          <p:cNvSpPr/>
          <p:nvPr/>
        </p:nvSpPr>
        <p:spPr>
          <a:xfrm rot="10800000">
            <a:off x="10048680" y="859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6" name="CustomShape 34"/>
          <p:cNvSpPr/>
          <p:nvPr/>
        </p:nvSpPr>
        <p:spPr>
          <a:xfrm rot="10800000">
            <a:off x="10048680" y="64476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7" name="CustomShape 35"/>
          <p:cNvSpPr/>
          <p:nvPr/>
        </p:nvSpPr>
        <p:spPr>
          <a:xfrm rot="10800000">
            <a:off x="10048680" y="4298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8" name="CustomShape 36"/>
          <p:cNvSpPr/>
          <p:nvPr/>
        </p:nvSpPr>
        <p:spPr>
          <a:xfrm rot="10800000">
            <a:off x="10048680" y="21528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9" name="CustomShape 37"/>
          <p:cNvSpPr/>
          <p:nvPr/>
        </p:nvSpPr>
        <p:spPr>
          <a:xfrm rot="10800000">
            <a:off x="9887400" y="7302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0" name="CustomShape 38"/>
          <p:cNvSpPr/>
          <p:nvPr/>
        </p:nvSpPr>
        <p:spPr>
          <a:xfrm rot="10800000">
            <a:off x="988740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1" name="CustomShape 39"/>
          <p:cNvSpPr/>
          <p:nvPr/>
        </p:nvSpPr>
        <p:spPr>
          <a:xfrm rot="10800000">
            <a:off x="9887400" y="66585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2" name="CustomShape 40"/>
          <p:cNvSpPr/>
          <p:nvPr/>
        </p:nvSpPr>
        <p:spPr>
          <a:xfrm rot="10800000">
            <a:off x="988740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3" name="CustomShape 41"/>
          <p:cNvSpPr/>
          <p:nvPr/>
        </p:nvSpPr>
        <p:spPr>
          <a:xfrm rot="10800000">
            <a:off x="9887400" y="60141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4" name="CustomShape 42"/>
          <p:cNvSpPr/>
          <p:nvPr/>
        </p:nvSpPr>
        <p:spPr>
          <a:xfrm rot="10800000">
            <a:off x="9887400" y="5369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5" name="CustomShape 43"/>
          <p:cNvSpPr/>
          <p:nvPr/>
        </p:nvSpPr>
        <p:spPr>
          <a:xfrm rot="10800000">
            <a:off x="9887400" y="51548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6" name="CustomShape 44"/>
          <p:cNvSpPr/>
          <p:nvPr/>
        </p:nvSpPr>
        <p:spPr>
          <a:xfrm rot="10800000">
            <a:off x="988740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7" name="CustomShape 45"/>
          <p:cNvSpPr/>
          <p:nvPr/>
        </p:nvSpPr>
        <p:spPr>
          <a:xfrm rot="10800000">
            <a:off x="9887400" y="4510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8" name="CustomShape 46"/>
          <p:cNvSpPr/>
          <p:nvPr/>
        </p:nvSpPr>
        <p:spPr>
          <a:xfrm rot="10800000">
            <a:off x="988740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9" name="CustomShape 47"/>
          <p:cNvSpPr/>
          <p:nvPr/>
        </p:nvSpPr>
        <p:spPr>
          <a:xfrm rot="10800000">
            <a:off x="9887400" y="38664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0" name="CustomShape 48"/>
          <p:cNvSpPr/>
          <p:nvPr/>
        </p:nvSpPr>
        <p:spPr>
          <a:xfrm rot="10800000">
            <a:off x="988740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1" name="CustomShape 49"/>
          <p:cNvSpPr/>
          <p:nvPr/>
        </p:nvSpPr>
        <p:spPr>
          <a:xfrm rot="10800000">
            <a:off x="988740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2" name="CustomShape 50"/>
          <p:cNvSpPr/>
          <p:nvPr/>
        </p:nvSpPr>
        <p:spPr>
          <a:xfrm rot="10800000">
            <a:off x="988740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3" name="CustomShape 51"/>
          <p:cNvSpPr/>
          <p:nvPr/>
        </p:nvSpPr>
        <p:spPr>
          <a:xfrm rot="10800000">
            <a:off x="9887400" y="2577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4" name="CustomShape 52"/>
          <p:cNvSpPr/>
          <p:nvPr/>
        </p:nvSpPr>
        <p:spPr>
          <a:xfrm rot="10800000">
            <a:off x="9887400" y="2362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5" name="CustomShape 53"/>
          <p:cNvSpPr/>
          <p:nvPr/>
        </p:nvSpPr>
        <p:spPr>
          <a:xfrm rot="10800000">
            <a:off x="988740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6" name="CustomShape 54"/>
          <p:cNvSpPr/>
          <p:nvPr/>
        </p:nvSpPr>
        <p:spPr>
          <a:xfrm rot="10800000">
            <a:off x="988740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7" name="CustomShape 55"/>
          <p:cNvSpPr/>
          <p:nvPr/>
        </p:nvSpPr>
        <p:spPr>
          <a:xfrm rot="10800000">
            <a:off x="988740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8" name="CustomShape 56"/>
          <p:cNvSpPr/>
          <p:nvPr/>
        </p:nvSpPr>
        <p:spPr>
          <a:xfrm rot="10800000">
            <a:off x="9887400" y="12891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9" name="CustomShape 57"/>
          <p:cNvSpPr/>
          <p:nvPr/>
        </p:nvSpPr>
        <p:spPr>
          <a:xfrm rot="10800000">
            <a:off x="988740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0" name="CustomShape 58"/>
          <p:cNvSpPr/>
          <p:nvPr/>
        </p:nvSpPr>
        <p:spPr>
          <a:xfrm rot="10800000">
            <a:off x="9887400" y="64476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1" name="CustomShape 59"/>
          <p:cNvSpPr/>
          <p:nvPr/>
        </p:nvSpPr>
        <p:spPr>
          <a:xfrm rot="10800000">
            <a:off x="9887400" y="21528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2" name="CustomShape 60"/>
          <p:cNvSpPr/>
          <p:nvPr/>
        </p:nvSpPr>
        <p:spPr>
          <a:xfrm rot="10800000">
            <a:off x="9726120" y="75175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3" name="CustomShape 61"/>
          <p:cNvSpPr/>
          <p:nvPr/>
        </p:nvSpPr>
        <p:spPr>
          <a:xfrm rot="10800000">
            <a:off x="9726120" y="708840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4" name="CustomShape 62"/>
          <p:cNvSpPr/>
          <p:nvPr/>
        </p:nvSpPr>
        <p:spPr>
          <a:xfrm rot="10800000">
            <a:off x="9726120" y="6444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5" name="CustomShape 63"/>
          <p:cNvSpPr/>
          <p:nvPr/>
        </p:nvSpPr>
        <p:spPr>
          <a:xfrm rot="10800000">
            <a:off x="9726120" y="62290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6" name="CustomShape 64"/>
          <p:cNvSpPr/>
          <p:nvPr/>
        </p:nvSpPr>
        <p:spPr>
          <a:xfrm rot="10800000">
            <a:off x="9726120" y="579960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7" name="CustomShape 65"/>
          <p:cNvSpPr/>
          <p:nvPr/>
        </p:nvSpPr>
        <p:spPr>
          <a:xfrm rot="10800000">
            <a:off x="9726120" y="558468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8" name="CustomShape 66"/>
          <p:cNvSpPr/>
          <p:nvPr/>
        </p:nvSpPr>
        <p:spPr>
          <a:xfrm rot="10800000">
            <a:off x="9726120" y="47253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9" name="CustomShape 67"/>
          <p:cNvSpPr/>
          <p:nvPr/>
        </p:nvSpPr>
        <p:spPr>
          <a:xfrm rot="10800000">
            <a:off x="9726120" y="45104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0" name="CustomShape 68"/>
          <p:cNvSpPr/>
          <p:nvPr/>
        </p:nvSpPr>
        <p:spPr>
          <a:xfrm rot="10800000">
            <a:off x="9726120" y="42962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1" name="CustomShape 69"/>
          <p:cNvSpPr/>
          <p:nvPr/>
        </p:nvSpPr>
        <p:spPr>
          <a:xfrm rot="10800000">
            <a:off x="9726120" y="408132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2" name="CustomShape 70"/>
          <p:cNvSpPr/>
          <p:nvPr/>
        </p:nvSpPr>
        <p:spPr>
          <a:xfrm rot="10800000">
            <a:off x="9726120" y="365184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3" name="CustomShape 71"/>
          <p:cNvSpPr/>
          <p:nvPr/>
        </p:nvSpPr>
        <p:spPr>
          <a:xfrm rot="10800000">
            <a:off x="9726120" y="3222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4" name="CustomShape 72"/>
          <p:cNvSpPr/>
          <p:nvPr/>
        </p:nvSpPr>
        <p:spPr>
          <a:xfrm rot="10800000">
            <a:off x="9726120" y="300744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5" name="CustomShape 73"/>
          <p:cNvSpPr/>
          <p:nvPr/>
        </p:nvSpPr>
        <p:spPr>
          <a:xfrm rot="10800000">
            <a:off x="9726120" y="25776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6" name="CustomShape 74"/>
          <p:cNvSpPr/>
          <p:nvPr/>
        </p:nvSpPr>
        <p:spPr>
          <a:xfrm rot="10800000">
            <a:off x="9726120" y="23626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7" name="CustomShape 75"/>
          <p:cNvSpPr/>
          <p:nvPr/>
        </p:nvSpPr>
        <p:spPr>
          <a:xfrm rot="10800000">
            <a:off x="9726120" y="214812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8" name="CustomShape 76"/>
          <p:cNvSpPr/>
          <p:nvPr/>
        </p:nvSpPr>
        <p:spPr>
          <a:xfrm rot="10800000">
            <a:off x="9726120" y="19332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9" name="CustomShape 77"/>
          <p:cNvSpPr/>
          <p:nvPr/>
        </p:nvSpPr>
        <p:spPr>
          <a:xfrm rot="10800000">
            <a:off x="9726120" y="12891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0" name="CustomShape 78"/>
          <p:cNvSpPr/>
          <p:nvPr/>
        </p:nvSpPr>
        <p:spPr>
          <a:xfrm rot="10800000">
            <a:off x="9726120" y="107460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1" name="CustomShape 79"/>
          <p:cNvSpPr/>
          <p:nvPr/>
        </p:nvSpPr>
        <p:spPr>
          <a:xfrm rot="10800000">
            <a:off x="9726120" y="64476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2" name="CustomShape 80"/>
          <p:cNvSpPr/>
          <p:nvPr/>
        </p:nvSpPr>
        <p:spPr>
          <a:xfrm rot="10800000">
            <a:off x="9726120" y="4298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3" name="CustomShape 81"/>
          <p:cNvSpPr/>
          <p:nvPr/>
        </p:nvSpPr>
        <p:spPr>
          <a:xfrm rot="10800000">
            <a:off x="9726120" y="21528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4" name="CustomShape 82"/>
          <p:cNvSpPr/>
          <p:nvPr/>
        </p:nvSpPr>
        <p:spPr>
          <a:xfrm rot="10800000">
            <a:off x="988740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5" name="CustomShape 83"/>
          <p:cNvSpPr/>
          <p:nvPr/>
        </p:nvSpPr>
        <p:spPr>
          <a:xfrm rot="10800000">
            <a:off x="988740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6" name="CustomShape 84"/>
          <p:cNvSpPr/>
          <p:nvPr/>
        </p:nvSpPr>
        <p:spPr>
          <a:xfrm rot="10800000">
            <a:off x="988740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7" name="CustomShape 85"/>
          <p:cNvSpPr/>
          <p:nvPr/>
        </p:nvSpPr>
        <p:spPr>
          <a:xfrm rot="10800000">
            <a:off x="9887400" y="5799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8" name="CustomShape 86"/>
          <p:cNvSpPr/>
          <p:nvPr/>
        </p:nvSpPr>
        <p:spPr>
          <a:xfrm rot="10800000">
            <a:off x="988740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9" name="CustomShape 87"/>
          <p:cNvSpPr/>
          <p:nvPr/>
        </p:nvSpPr>
        <p:spPr>
          <a:xfrm rot="10800000">
            <a:off x="9887400" y="4940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0" name="CustomShape 88"/>
          <p:cNvSpPr/>
          <p:nvPr/>
        </p:nvSpPr>
        <p:spPr>
          <a:xfrm rot="10800000">
            <a:off x="988740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1" name="CustomShape 89"/>
          <p:cNvSpPr/>
          <p:nvPr/>
        </p:nvSpPr>
        <p:spPr>
          <a:xfrm rot="10800000">
            <a:off x="9887400" y="3222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2" name="CustomShape 90"/>
          <p:cNvSpPr/>
          <p:nvPr/>
        </p:nvSpPr>
        <p:spPr>
          <a:xfrm rot="10800000">
            <a:off x="988740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3" name="CustomShape 91"/>
          <p:cNvSpPr/>
          <p:nvPr/>
        </p:nvSpPr>
        <p:spPr>
          <a:xfrm rot="10800000">
            <a:off x="988740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4" name="CustomShape 92"/>
          <p:cNvSpPr/>
          <p:nvPr/>
        </p:nvSpPr>
        <p:spPr>
          <a:xfrm rot="10800000">
            <a:off x="9887400" y="1074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5" name="CustomShape 93"/>
          <p:cNvSpPr/>
          <p:nvPr/>
        </p:nvSpPr>
        <p:spPr>
          <a:xfrm rot="10800000">
            <a:off x="988740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6" name="CustomShape 94"/>
          <p:cNvSpPr/>
          <p:nvPr/>
        </p:nvSpPr>
        <p:spPr>
          <a:xfrm rot="10800000">
            <a:off x="9726120" y="730296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7" name="CustomShape 95"/>
          <p:cNvSpPr/>
          <p:nvPr/>
        </p:nvSpPr>
        <p:spPr>
          <a:xfrm rot="10800000">
            <a:off x="9726120" y="687384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8" name="CustomShape 96"/>
          <p:cNvSpPr/>
          <p:nvPr/>
        </p:nvSpPr>
        <p:spPr>
          <a:xfrm rot="10800000">
            <a:off x="9726120" y="66589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9" name="CustomShape 97"/>
          <p:cNvSpPr/>
          <p:nvPr/>
        </p:nvSpPr>
        <p:spPr>
          <a:xfrm rot="10800000">
            <a:off x="9726120" y="60145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0" name="CustomShape 98"/>
          <p:cNvSpPr/>
          <p:nvPr/>
        </p:nvSpPr>
        <p:spPr>
          <a:xfrm rot="10800000">
            <a:off x="9726120" y="537012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1" name="CustomShape 99"/>
          <p:cNvSpPr/>
          <p:nvPr/>
        </p:nvSpPr>
        <p:spPr>
          <a:xfrm rot="10800000">
            <a:off x="9726120" y="51552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2" name="CustomShape 100"/>
          <p:cNvSpPr/>
          <p:nvPr/>
        </p:nvSpPr>
        <p:spPr>
          <a:xfrm rot="10800000">
            <a:off x="9726120" y="49402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3" name="CustomShape 101"/>
          <p:cNvSpPr/>
          <p:nvPr/>
        </p:nvSpPr>
        <p:spPr>
          <a:xfrm rot="10800000">
            <a:off x="9726120" y="38667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4" name="CustomShape 102"/>
          <p:cNvSpPr/>
          <p:nvPr/>
        </p:nvSpPr>
        <p:spPr>
          <a:xfrm rot="10800000">
            <a:off x="9726120" y="34369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5" name="CustomShape 103"/>
          <p:cNvSpPr/>
          <p:nvPr/>
        </p:nvSpPr>
        <p:spPr>
          <a:xfrm rot="10800000">
            <a:off x="9726120" y="27925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6" name="CustomShape 104"/>
          <p:cNvSpPr/>
          <p:nvPr/>
        </p:nvSpPr>
        <p:spPr>
          <a:xfrm rot="10800000">
            <a:off x="9726120" y="1719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7" name="CustomShape 105"/>
          <p:cNvSpPr/>
          <p:nvPr/>
        </p:nvSpPr>
        <p:spPr>
          <a:xfrm rot="10800000">
            <a:off x="9726120" y="15040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8" name="CustomShape 106"/>
          <p:cNvSpPr/>
          <p:nvPr/>
        </p:nvSpPr>
        <p:spPr>
          <a:xfrm rot="10800000">
            <a:off x="9726120" y="8596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9" name="CustomShape 107"/>
          <p:cNvSpPr/>
          <p:nvPr/>
        </p:nvSpPr>
        <p:spPr>
          <a:xfrm rot="10800000">
            <a:off x="956520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0" name="CustomShape 108"/>
          <p:cNvSpPr/>
          <p:nvPr/>
        </p:nvSpPr>
        <p:spPr>
          <a:xfrm rot="10800000">
            <a:off x="956520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1" name="CustomShape 109"/>
          <p:cNvSpPr/>
          <p:nvPr/>
        </p:nvSpPr>
        <p:spPr>
          <a:xfrm rot="10800000">
            <a:off x="956520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2" name="CustomShape 110"/>
          <p:cNvSpPr/>
          <p:nvPr/>
        </p:nvSpPr>
        <p:spPr>
          <a:xfrm rot="10800000">
            <a:off x="956520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3" name="CustomShape 111"/>
          <p:cNvSpPr/>
          <p:nvPr/>
        </p:nvSpPr>
        <p:spPr>
          <a:xfrm rot="10800000">
            <a:off x="9565200" y="5799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4" name="CustomShape 112"/>
          <p:cNvSpPr/>
          <p:nvPr/>
        </p:nvSpPr>
        <p:spPr>
          <a:xfrm rot="10800000">
            <a:off x="956520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5" name="CustomShape 113"/>
          <p:cNvSpPr/>
          <p:nvPr/>
        </p:nvSpPr>
        <p:spPr>
          <a:xfrm rot="10800000">
            <a:off x="956520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6" name="CustomShape 114"/>
          <p:cNvSpPr/>
          <p:nvPr/>
        </p:nvSpPr>
        <p:spPr>
          <a:xfrm rot="10800000">
            <a:off x="9565200" y="45108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7" name="CustomShape 115"/>
          <p:cNvSpPr/>
          <p:nvPr/>
        </p:nvSpPr>
        <p:spPr>
          <a:xfrm rot="10800000">
            <a:off x="956520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8" name="CustomShape 116"/>
          <p:cNvSpPr/>
          <p:nvPr/>
        </p:nvSpPr>
        <p:spPr>
          <a:xfrm rot="10800000">
            <a:off x="9565200" y="3866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9" name="CustomShape 117"/>
          <p:cNvSpPr/>
          <p:nvPr/>
        </p:nvSpPr>
        <p:spPr>
          <a:xfrm rot="10800000">
            <a:off x="956520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0" name="CustomShape 118"/>
          <p:cNvSpPr/>
          <p:nvPr/>
        </p:nvSpPr>
        <p:spPr>
          <a:xfrm rot="10800000">
            <a:off x="9565200" y="3222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1" name="CustomShape 119"/>
          <p:cNvSpPr/>
          <p:nvPr/>
        </p:nvSpPr>
        <p:spPr>
          <a:xfrm rot="10800000">
            <a:off x="956520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2" name="CustomShape 120"/>
          <p:cNvSpPr/>
          <p:nvPr/>
        </p:nvSpPr>
        <p:spPr>
          <a:xfrm rot="10800000">
            <a:off x="956520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3" name="CustomShape 121"/>
          <p:cNvSpPr/>
          <p:nvPr/>
        </p:nvSpPr>
        <p:spPr>
          <a:xfrm rot="10800000">
            <a:off x="956520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4" name="CustomShape 122"/>
          <p:cNvSpPr/>
          <p:nvPr/>
        </p:nvSpPr>
        <p:spPr>
          <a:xfrm rot="10800000">
            <a:off x="9565200" y="1933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5" name="CustomShape 123"/>
          <p:cNvSpPr/>
          <p:nvPr/>
        </p:nvSpPr>
        <p:spPr>
          <a:xfrm rot="10800000">
            <a:off x="956520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6" name="CustomShape 124"/>
          <p:cNvSpPr/>
          <p:nvPr/>
        </p:nvSpPr>
        <p:spPr>
          <a:xfrm rot="10800000">
            <a:off x="9565200" y="1289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7" name="CustomShape 125"/>
          <p:cNvSpPr/>
          <p:nvPr/>
        </p:nvSpPr>
        <p:spPr>
          <a:xfrm rot="10800000">
            <a:off x="9565200" y="859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8" name="CustomShape 126"/>
          <p:cNvSpPr/>
          <p:nvPr/>
        </p:nvSpPr>
        <p:spPr>
          <a:xfrm rot="10800000">
            <a:off x="9565200" y="215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9" name="CustomShape 127"/>
          <p:cNvSpPr/>
          <p:nvPr/>
        </p:nvSpPr>
        <p:spPr>
          <a:xfrm rot="10800000">
            <a:off x="940392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0" name="CustomShape 128"/>
          <p:cNvSpPr/>
          <p:nvPr/>
        </p:nvSpPr>
        <p:spPr>
          <a:xfrm rot="10800000">
            <a:off x="940392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1" name="CustomShape 129"/>
          <p:cNvSpPr/>
          <p:nvPr/>
        </p:nvSpPr>
        <p:spPr>
          <a:xfrm rot="10800000">
            <a:off x="940392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2" name="CustomShape 130"/>
          <p:cNvSpPr/>
          <p:nvPr/>
        </p:nvSpPr>
        <p:spPr>
          <a:xfrm rot="10800000">
            <a:off x="940392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3" name="CustomShape 131"/>
          <p:cNvSpPr/>
          <p:nvPr/>
        </p:nvSpPr>
        <p:spPr>
          <a:xfrm rot="10800000">
            <a:off x="940392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4" name="CustomShape 132"/>
          <p:cNvSpPr/>
          <p:nvPr/>
        </p:nvSpPr>
        <p:spPr>
          <a:xfrm rot="10800000">
            <a:off x="940392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5" name="CustomShape 133"/>
          <p:cNvSpPr/>
          <p:nvPr/>
        </p:nvSpPr>
        <p:spPr>
          <a:xfrm rot="10800000">
            <a:off x="940392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6" name="CustomShape 134"/>
          <p:cNvSpPr/>
          <p:nvPr/>
        </p:nvSpPr>
        <p:spPr>
          <a:xfrm rot="10800000">
            <a:off x="940392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7" name="CustomShape 135"/>
          <p:cNvSpPr/>
          <p:nvPr/>
        </p:nvSpPr>
        <p:spPr>
          <a:xfrm rot="10800000">
            <a:off x="940392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8" name="CustomShape 136"/>
          <p:cNvSpPr/>
          <p:nvPr/>
        </p:nvSpPr>
        <p:spPr>
          <a:xfrm rot="10800000">
            <a:off x="940392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9" name="CustomShape 137"/>
          <p:cNvSpPr/>
          <p:nvPr/>
        </p:nvSpPr>
        <p:spPr>
          <a:xfrm rot="10800000">
            <a:off x="940392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0" name="CustomShape 138"/>
          <p:cNvSpPr/>
          <p:nvPr/>
        </p:nvSpPr>
        <p:spPr>
          <a:xfrm rot="10800000">
            <a:off x="940392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1" name="CustomShape 139"/>
          <p:cNvSpPr/>
          <p:nvPr/>
        </p:nvSpPr>
        <p:spPr>
          <a:xfrm rot="10800000">
            <a:off x="940392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2" name="CustomShape 140"/>
          <p:cNvSpPr/>
          <p:nvPr/>
        </p:nvSpPr>
        <p:spPr>
          <a:xfrm rot="10800000">
            <a:off x="940392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3" name="CustomShape 141"/>
          <p:cNvSpPr/>
          <p:nvPr/>
        </p:nvSpPr>
        <p:spPr>
          <a:xfrm rot="10800000">
            <a:off x="940392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4" name="CustomShape 142"/>
          <p:cNvSpPr/>
          <p:nvPr/>
        </p:nvSpPr>
        <p:spPr>
          <a:xfrm rot="10800000">
            <a:off x="940392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5" name="CustomShape 143"/>
          <p:cNvSpPr/>
          <p:nvPr/>
        </p:nvSpPr>
        <p:spPr>
          <a:xfrm rot="10800000">
            <a:off x="940392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6" name="CustomShape 144"/>
          <p:cNvSpPr/>
          <p:nvPr/>
        </p:nvSpPr>
        <p:spPr>
          <a:xfrm rot="10800000">
            <a:off x="940392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7" name="CustomShape 145"/>
          <p:cNvSpPr/>
          <p:nvPr/>
        </p:nvSpPr>
        <p:spPr>
          <a:xfrm rot="10800000">
            <a:off x="9403920" y="3007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8" name="CustomShape 146"/>
          <p:cNvSpPr/>
          <p:nvPr/>
        </p:nvSpPr>
        <p:spPr>
          <a:xfrm rot="10800000">
            <a:off x="940392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9" name="CustomShape 147"/>
          <p:cNvSpPr/>
          <p:nvPr/>
        </p:nvSpPr>
        <p:spPr>
          <a:xfrm rot="10800000">
            <a:off x="940392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0" name="CustomShape 148"/>
          <p:cNvSpPr/>
          <p:nvPr/>
        </p:nvSpPr>
        <p:spPr>
          <a:xfrm rot="10800000">
            <a:off x="940392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1" name="CustomShape 149"/>
          <p:cNvSpPr/>
          <p:nvPr/>
        </p:nvSpPr>
        <p:spPr>
          <a:xfrm rot="10800000">
            <a:off x="940392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2" name="CustomShape 150"/>
          <p:cNvSpPr/>
          <p:nvPr/>
        </p:nvSpPr>
        <p:spPr>
          <a:xfrm rot="10800000">
            <a:off x="940392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3" name="CustomShape 151"/>
          <p:cNvSpPr/>
          <p:nvPr/>
        </p:nvSpPr>
        <p:spPr>
          <a:xfrm rot="10800000">
            <a:off x="940392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4" name="CustomShape 152"/>
          <p:cNvSpPr/>
          <p:nvPr/>
        </p:nvSpPr>
        <p:spPr>
          <a:xfrm rot="10800000">
            <a:off x="940392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5" name="CustomShape 153"/>
          <p:cNvSpPr/>
          <p:nvPr/>
        </p:nvSpPr>
        <p:spPr>
          <a:xfrm rot="10800000">
            <a:off x="9403920" y="1074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6" name="CustomShape 154"/>
          <p:cNvSpPr/>
          <p:nvPr/>
        </p:nvSpPr>
        <p:spPr>
          <a:xfrm rot="10800000">
            <a:off x="940392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7" name="CustomShape 155"/>
          <p:cNvSpPr/>
          <p:nvPr/>
        </p:nvSpPr>
        <p:spPr>
          <a:xfrm rot="10800000">
            <a:off x="940392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8" name="CustomShape 156"/>
          <p:cNvSpPr/>
          <p:nvPr/>
        </p:nvSpPr>
        <p:spPr>
          <a:xfrm rot="10800000">
            <a:off x="940392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9" name="CustomShape 157"/>
          <p:cNvSpPr/>
          <p:nvPr/>
        </p:nvSpPr>
        <p:spPr>
          <a:xfrm rot="10800000">
            <a:off x="940392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0" name="CustomShape 158"/>
          <p:cNvSpPr/>
          <p:nvPr/>
        </p:nvSpPr>
        <p:spPr>
          <a:xfrm rot="10800000">
            <a:off x="924300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1" name="CustomShape 159"/>
          <p:cNvSpPr/>
          <p:nvPr/>
        </p:nvSpPr>
        <p:spPr>
          <a:xfrm rot="10800000">
            <a:off x="9243000" y="6658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2" name="CustomShape 160"/>
          <p:cNvSpPr/>
          <p:nvPr/>
        </p:nvSpPr>
        <p:spPr>
          <a:xfrm rot="10800000">
            <a:off x="924300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3" name="CustomShape 161"/>
          <p:cNvSpPr/>
          <p:nvPr/>
        </p:nvSpPr>
        <p:spPr>
          <a:xfrm rot="10800000">
            <a:off x="9243000" y="5799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4" name="CustomShape 162"/>
          <p:cNvSpPr/>
          <p:nvPr/>
        </p:nvSpPr>
        <p:spPr>
          <a:xfrm rot="10800000">
            <a:off x="9243000" y="537012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5" name="CustomShape 163"/>
          <p:cNvSpPr/>
          <p:nvPr/>
        </p:nvSpPr>
        <p:spPr>
          <a:xfrm rot="10800000">
            <a:off x="924300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6" name="CustomShape 164"/>
          <p:cNvSpPr/>
          <p:nvPr/>
        </p:nvSpPr>
        <p:spPr>
          <a:xfrm rot="10800000">
            <a:off x="924300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7" name="CustomShape 165"/>
          <p:cNvSpPr/>
          <p:nvPr/>
        </p:nvSpPr>
        <p:spPr>
          <a:xfrm rot="10800000">
            <a:off x="9243000" y="3866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8" name="CustomShape 166"/>
          <p:cNvSpPr/>
          <p:nvPr/>
        </p:nvSpPr>
        <p:spPr>
          <a:xfrm rot="10800000">
            <a:off x="924300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9" name="CustomShape 167"/>
          <p:cNvSpPr/>
          <p:nvPr/>
        </p:nvSpPr>
        <p:spPr>
          <a:xfrm rot="10800000">
            <a:off x="9243000" y="3222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0" name="CustomShape 168"/>
          <p:cNvSpPr/>
          <p:nvPr/>
        </p:nvSpPr>
        <p:spPr>
          <a:xfrm rot="10800000">
            <a:off x="924300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1" name="CustomShape 169"/>
          <p:cNvSpPr/>
          <p:nvPr/>
        </p:nvSpPr>
        <p:spPr>
          <a:xfrm rot="10800000">
            <a:off x="9243000" y="257796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2" name="CustomShape 170"/>
          <p:cNvSpPr/>
          <p:nvPr/>
        </p:nvSpPr>
        <p:spPr>
          <a:xfrm rot="10800000">
            <a:off x="9243000" y="23630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3" name="CustomShape 171"/>
          <p:cNvSpPr/>
          <p:nvPr/>
        </p:nvSpPr>
        <p:spPr>
          <a:xfrm rot="10800000">
            <a:off x="9243000" y="1933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4" name="CustomShape 172"/>
          <p:cNvSpPr/>
          <p:nvPr/>
        </p:nvSpPr>
        <p:spPr>
          <a:xfrm rot="10800000">
            <a:off x="924300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5" name="CustomShape 173"/>
          <p:cNvSpPr/>
          <p:nvPr/>
        </p:nvSpPr>
        <p:spPr>
          <a:xfrm rot="10800000">
            <a:off x="924300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6" name="CustomShape 174"/>
          <p:cNvSpPr/>
          <p:nvPr/>
        </p:nvSpPr>
        <p:spPr>
          <a:xfrm rot="10800000">
            <a:off x="9243000" y="1289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7" name="CustomShape 175"/>
          <p:cNvSpPr/>
          <p:nvPr/>
        </p:nvSpPr>
        <p:spPr>
          <a:xfrm rot="10800000">
            <a:off x="9243000" y="859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8" name="CustomShape 176"/>
          <p:cNvSpPr/>
          <p:nvPr/>
        </p:nvSpPr>
        <p:spPr>
          <a:xfrm rot="10800000">
            <a:off x="924300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9" name="CustomShape 177"/>
          <p:cNvSpPr/>
          <p:nvPr/>
        </p:nvSpPr>
        <p:spPr>
          <a:xfrm rot="10800000">
            <a:off x="908172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0" name="CustomShape 178"/>
          <p:cNvSpPr/>
          <p:nvPr/>
        </p:nvSpPr>
        <p:spPr>
          <a:xfrm rot="10800000">
            <a:off x="908172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1" name="CustomShape 179"/>
          <p:cNvSpPr/>
          <p:nvPr/>
        </p:nvSpPr>
        <p:spPr>
          <a:xfrm rot="10800000">
            <a:off x="908172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2" name="CustomShape 180"/>
          <p:cNvSpPr/>
          <p:nvPr/>
        </p:nvSpPr>
        <p:spPr>
          <a:xfrm rot="10800000">
            <a:off x="908172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3" name="CustomShape 181"/>
          <p:cNvSpPr/>
          <p:nvPr/>
        </p:nvSpPr>
        <p:spPr>
          <a:xfrm rot="10800000">
            <a:off x="908172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4" name="CustomShape 182"/>
          <p:cNvSpPr/>
          <p:nvPr/>
        </p:nvSpPr>
        <p:spPr>
          <a:xfrm rot="10800000">
            <a:off x="908172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5" name="CustomShape 183"/>
          <p:cNvSpPr/>
          <p:nvPr/>
        </p:nvSpPr>
        <p:spPr>
          <a:xfrm rot="10800000">
            <a:off x="908172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6" name="CustomShape 184"/>
          <p:cNvSpPr/>
          <p:nvPr/>
        </p:nvSpPr>
        <p:spPr>
          <a:xfrm rot="10800000">
            <a:off x="908172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7" name="CustomShape 185"/>
          <p:cNvSpPr/>
          <p:nvPr/>
        </p:nvSpPr>
        <p:spPr>
          <a:xfrm rot="10800000">
            <a:off x="908172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8" name="CustomShape 186"/>
          <p:cNvSpPr/>
          <p:nvPr/>
        </p:nvSpPr>
        <p:spPr>
          <a:xfrm rot="10800000">
            <a:off x="908172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9" name="CustomShape 187"/>
          <p:cNvSpPr/>
          <p:nvPr/>
        </p:nvSpPr>
        <p:spPr>
          <a:xfrm rot="10800000">
            <a:off x="908172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0" name="CustomShape 188"/>
          <p:cNvSpPr/>
          <p:nvPr/>
        </p:nvSpPr>
        <p:spPr>
          <a:xfrm rot="10800000">
            <a:off x="8920440" y="730296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1" name="CustomShape 189"/>
          <p:cNvSpPr/>
          <p:nvPr/>
        </p:nvSpPr>
        <p:spPr>
          <a:xfrm rot="10800000">
            <a:off x="8920440" y="66589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2" name="CustomShape 190"/>
          <p:cNvSpPr/>
          <p:nvPr/>
        </p:nvSpPr>
        <p:spPr>
          <a:xfrm rot="10800000">
            <a:off x="8920440" y="30074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3" name="CustomShape 191"/>
          <p:cNvSpPr/>
          <p:nvPr/>
        </p:nvSpPr>
        <p:spPr>
          <a:xfrm rot="10800000">
            <a:off x="8920440" y="12895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4" name="CustomShape 192"/>
          <p:cNvSpPr/>
          <p:nvPr/>
        </p:nvSpPr>
        <p:spPr>
          <a:xfrm rot="10800000">
            <a:off x="8920440" y="4302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5" name="CustomShape 193"/>
          <p:cNvSpPr/>
          <p:nvPr/>
        </p:nvSpPr>
        <p:spPr>
          <a:xfrm rot="10800000">
            <a:off x="875988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6" name="CustomShape 194"/>
          <p:cNvSpPr/>
          <p:nvPr/>
        </p:nvSpPr>
        <p:spPr>
          <a:xfrm rot="10800000">
            <a:off x="875988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7" name="CustomShape 195"/>
          <p:cNvSpPr/>
          <p:nvPr/>
        </p:nvSpPr>
        <p:spPr>
          <a:xfrm rot="10800000">
            <a:off x="875988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8" name="CustomShape 196"/>
          <p:cNvSpPr/>
          <p:nvPr/>
        </p:nvSpPr>
        <p:spPr>
          <a:xfrm rot="10800000">
            <a:off x="8598600" y="645120"/>
            <a:ext cx="129240" cy="1728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9" name="CustomShape 197"/>
          <p:cNvSpPr/>
          <p:nvPr/>
        </p:nvSpPr>
        <p:spPr>
          <a:xfrm rot="10800000">
            <a:off x="8437680" y="1074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0" name="CustomShape 198"/>
          <p:cNvSpPr/>
          <p:nvPr/>
        </p:nvSpPr>
        <p:spPr>
          <a:xfrm rot="10800000">
            <a:off x="811548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1" name="CustomShape 199"/>
          <p:cNvSpPr/>
          <p:nvPr/>
        </p:nvSpPr>
        <p:spPr>
          <a:xfrm rot="10800000">
            <a:off x="811548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2" name="CustomShape 200"/>
          <p:cNvSpPr/>
          <p:nvPr/>
        </p:nvSpPr>
        <p:spPr>
          <a:xfrm rot="10800000">
            <a:off x="7470720" y="6444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3" name="CustomShape 201"/>
          <p:cNvSpPr/>
          <p:nvPr/>
        </p:nvSpPr>
        <p:spPr>
          <a:xfrm rot="10800000">
            <a:off x="9243000" y="6014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4" name="CustomShape 202"/>
          <p:cNvSpPr/>
          <p:nvPr/>
        </p:nvSpPr>
        <p:spPr>
          <a:xfrm rot="10800000">
            <a:off x="924300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5" name="CustomShape 203"/>
          <p:cNvSpPr/>
          <p:nvPr/>
        </p:nvSpPr>
        <p:spPr>
          <a:xfrm rot="10800000">
            <a:off x="924300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6" name="CustomShape 204"/>
          <p:cNvSpPr/>
          <p:nvPr/>
        </p:nvSpPr>
        <p:spPr>
          <a:xfrm rot="10800000">
            <a:off x="924300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7" name="CustomShape 205"/>
          <p:cNvSpPr/>
          <p:nvPr/>
        </p:nvSpPr>
        <p:spPr>
          <a:xfrm rot="10800000">
            <a:off x="9243000" y="1074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8" name="CustomShape 206"/>
          <p:cNvSpPr/>
          <p:nvPr/>
        </p:nvSpPr>
        <p:spPr>
          <a:xfrm rot="10800000">
            <a:off x="9243000" y="645120"/>
            <a:ext cx="12960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9" name="CustomShape 207"/>
          <p:cNvSpPr/>
          <p:nvPr/>
        </p:nvSpPr>
        <p:spPr>
          <a:xfrm rot="10800000">
            <a:off x="908172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0" name="CustomShape 208"/>
          <p:cNvSpPr/>
          <p:nvPr/>
        </p:nvSpPr>
        <p:spPr>
          <a:xfrm rot="10800000">
            <a:off x="908172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1" name="CustomShape 209"/>
          <p:cNvSpPr/>
          <p:nvPr/>
        </p:nvSpPr>
        <p:spPr>
          <a:xfrm rot="10800000">
            <a:off x="908172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2" name="CustomShape 210"/>
          <p:cNvSpPr/>
          <p:nvPr/>
        </p:nvSpPr>
        <p:spPr>
          <a:xfrm rot="10800000">
            <a:off x="9081720" y="3007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3" name="CustomShape 211"/>
          <p:cNvSpPr/>
          <p:nvPr/>
        </p:nvSpPr>
        <p:spPr>
          <a:xfrm rot="10800000">
            <a:off x="908172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4" name="CustomShape 212"/>
          <p:cNvSpPr/>
          <p:nvPr/>
        </p:nvSpPr>
        <p:spPr>
          <a:xfrm rot="10800000">
            <a:off x="908172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5" name="CustomShape 213"/>
          <p:cNvSpPr/>
          <p:nvPr/>
        </p:nvSpPr>
        <p:spPr>
          <a:xfrm rot="10800000">
            <a:off x="908172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6" name="CustomShape 214"/>
          <p:cNvSpPr/>
          <p:nvPr/>
        </p:nvSpPr>
        <p:spPr>
          <a:xfrm rot="10800000">
            <a:off x="8920800" y="7517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7" name="CustomShape 215"/>
          <p:cNvSpPr/>
          <p:nvPr/>
        </p:nvSpPr>
        <p:spPr>
          <a:xfrm rot="10800000">
            <a:off x="8920800" y="5799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8" name="CustomShape 216"/>
          <p:cNvSpPr/>
          <p:nvPr/>
        </p:nvSpPr>
        <p:spPr>
          <a:xfrm rot="10800000">
            <a:off x="8920800" y="537012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9" name="CustomShape 217"/>
          <p:cNvSpPr/>
          <p:nvPr/>
        </p:nvSpPr>
        <p:spPr>
          <a:xfrm rot="10800000">
            <a:off x="8920800" y="5155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0" name="CustomShape 218"/>
          <p:cNvSpPr/>
          <p:nvPr/>
        </p:nvSpPr>
        <p:spPr>
          <a:xfrm rot="10800000">
            <a:off x="8920800" y="4940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1" name="CustomShape 219"/>
          <p:cNvSpPr/>
          <p:nvPr/>
        </p:nvSpPr>
        <p:spPr>
          <a:xfrm rot="10800000">
            <a:off x="8920800" y="47253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2" name="CustomShape 220"/>
          <p:cNvSpPr/>
          <p:nvPr/>
        </p:nvSpPr>
        <p:spPr>
          <a:xfrm rot="10800000">
            <a:off x="8920800" y="451080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3" name="CustomShape 221"/>
          <p:cNvSpPr/>
          <p:nvPr/>
        </p:nvSpPr>
        <p:spPr>
          <a:xfrm rot="10800000">
            <a:off x="8920800" y="42962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4" name="CustomShape 222"/>
          <p:cNvSpPr/>
          <p:nvPr/>
        </p:nvSpPr>
        <p:spPr>
          <a:xfrm rot="10800000">
            <a:off x="8920800" y="4081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5" name="CustomShape 223"/>
          <p:cNvSpPr/>
          <p:nvPr/>
        </p:nvSpPr>
        <p:spPr>
          <a:xfrm rot="10800000">
            <a:off x="8920800" y="38667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6" name="CustomShape 224"/>
          <p:cNvSpPr/>
          <p:nvPr/>
        </p:nvSpPr>
        <p:spPr>
          <a:xfrm rot="10800000">
            <a:off x="8920800" y="365184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7" name="CustomShape 225"/>
          <p:cNvSpPr/>
          <p:nvPr/>
        </p:nvSpPr>
        <p:spPr>
          <a:xfrm rot="10800000">
            <a:off x="8920800" y="34369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8" name="CustomShape 226"/>
          <p:cNvSpPr/>
          <p:nvPr/>
        </p:nvSpPr>
        <p:spPr>
          <a:xfrm rot="10800000">
            <a:off x="8920800" y="23630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9" name="CustomShape 227"/>
          <p:cNvSpPr/>
          <p:nvPr/>
        </p:nvSpPr>
        <p:spPr>
          <a:xfrm rot="10800000">
            <a:off x="8920800" y="214812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0" name="CustomShape 228"/>
          <p:cNvSpPr/>
          <p:nvPr/>
        </p:nvSpPr>
        <p:spPr>
          <a:xfrm rot="10800000">
            <a:off x="8920800" y="1933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1" name="CustomShape 229"/>
          <p:cNvSpPr/>
          <p:nvPr/>
        </p:nvSpPr>
        <p:spPr>
          <a:xfrm rot="10800000">
            <a:off x="8920800" y="1719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2" name="CustomShape 230"/>
          <p:cNvSpPr/>
          <p:nvPr/>
        </p:nvSpPr>
        <p:spPr>
          <a:xfrm rot="10800000">
            <a:off x="8920800" y="15040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3" name="CustomShape 231"/>
          <p:cNvSpPr/>
          <p:nvPr/>
        </p:nvSpPr>
        <p:spPr>
          <a:xfrm rot="10800000">
            <a:off x="8920800" y="1074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4" name="CustomShape 232"/>
          <p:cNvSpPr/>
          <p:nvPr/>
        </p:nvSpPr>
        <p:spPr>
          <a:xfrm rot="10800000">
            <a:off x="8920800" y="8596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5" name="CustomShape 233"/>
          <p:cNvSpPr/>
          <p:nvPr/>
        </p:nvSpPr>
        <p:spPr>
          <a:xfrm rot="10800000">
            <a:off x="875988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6" name="CustomShape 234"/>
          <p:cNvSpPr/>
          <p:nvPr/>
        </p:nvSpPr>
        <p:spPr>
          <a:xfrm rot="10800000">
            <a:off x="875988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7" name="CustomShape 235"/>
          <p:cNvSpPr/>
          <p:nvPr/>
        </p:nvSpPr>
        <p:spPr>
          <a:xfrm rot="10800000">
            <a:off x="875988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8" name="CustomShape 236"/>
          <p:cNvSpPr/>
          <p:nvPr/>
        </p:nvSpPr>
        <p:spPr>
          <a:xfrm rot="10800000">
            <a:off x="875988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9" name="CustomShape 237"/>
          <p:cNvSpPr/>
          <p:nvPr/>
        </p:nvSpPr>
        <p:spPr>
          <a:xfrm rot="10800000">
            <a:off x="875988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0" name="CustomShape 238"/>
          <p:cNvSpPr/>
          <p:nvPr/>
        </p:nvSpPr>
        <p:spPr>
          <a:xfrm rot="10800000">
            <a:off x="875988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1" name="CustomShape 239"/>
          <p:cNvSpPr/>
          <p:nvPr/>
        </p:nvSpPr>
        <p:spPr>
          <a:xfrm rot="10800000">
            <a:off x="875988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2" name="CustomShape 240"/>
          <p:cNvSpPr/>
          <p:nvPr/>
        </p:nvSpPr>
        <p:spPr>
          <a:xfrm rot="10800000">
            <a:off x="875988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3" name="CustomShape 241"/>
          <p:cNvSpPr/>
          <p:nvPr/>
        </p:nvSpPr>
        <p:spPr>
          <a:xfrm rot="10800000">
            <a:off x="875988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4" name="CustomShape 242"/>
          <p:cNvSpPr/>
          <p:nvPr/>
        </p:nvSpPr>
        <p:spPr>
          <a:xfrm rot="10800000">
            <a:off x="875988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5" name="CustomShape 243"/>
          <p:cNvSpPr/>
          <p:nvPr/>
        </p:nvSpPr>
        <p:spPr>
          <a:xfrm rot="10800000">
            <a:off x="875988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6" name="CustomShape 244"/>
          <p:cNvSpPr/>
          <p:nvPr/>
        </p:nvSpPr>
        <p:spPr>
          <a:xfrm rot="10800000">
            <a:off x="875988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7" name="CustomShape 245"/>
          <p:cNvSpPr/>
          <p:nvPr/>
        </p:nvSpPr>
        <p:spPr>
          <a:xfrm rot="10800000">
            <a:off x="875988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8" name="CustomShape 246"/>
          <p:cNvSpPr/>
          <p:nvPr/>
        </p:nvSpPr>
        <p:spPr>
          <a:xfrm rot="10800000">
            <a:off x="875988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9" name="CustomShape 247"/>
          <p:cNvSpPr/>
          <p:nvPr/>
        </p:nvSpPr>
        <p:spPr>
          <a:xfrm rot="10800000">
            <a:off x="875988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0" name="CustomShape 248"/>
          <p:cNvSpPr/>
          <p:nvPr/>
        </p:nvSpPr>
        <p:spPr>
          <a:xfrm rot="10800000">
            <a:off x="875988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1" name="CustomShape 249"/>
          <p:cNvSpPr/>
          <p:nvPr/>
        </p:nvSpPr>
        <p:spPr>
          <a:xfrm rot="10800000">
            <a:off x="875988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2" name="CustomShape 250"/>
          <p:cNvSpPr/>
          <p:nvPr/>
        </p:nvSpPr>
        <p:spPr>
          <a:xfrm rot="10800000">
            <a:off x="875988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3" name="CustomShape 251"/>
          <p:cNvSpPr/>
          <p:nvPr/>
        </p:nvSpPr>
        <p:spPr>
          <a:xfrm rot="10800000">
            <a:off x="875988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4" name="CustomShape 252"/>
          <p:cNvSpPr/>
          <p:nvPr/>
        </p:nvSpPr>
        <p:spPr>
          <a:xfrm rot="10800000">
            <a:off x="8598960" y="7517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5" name="CustomShape 253"/>
          <p:cNvSpPr/>
          <p:nvPr/>
        </p:nvSpPr>
        <p:spPr>
          <a:xfrm rot="10800000">
            <a:off x="8598960" y="687384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6" name="CustomShape 254"/>
          <p:cNvSpPr/>
          <p:nvPr/>
        </p:nvSpPr>
        <p:spPr>
          <a:xfrm rot="10800000">
            <a:off x="8598960" y="66589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7" name="CustomShape 255"/>
          <p:cNvSpPr/>
          <p:nvPr/>
        </p:nvSpPr>
        <p:spPr>
          <a:xfrm rot="10800000">
            <a:off x="8598960" y="62290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8" name="CustomShape 256"/>
          <p:cNvSpPr/>
          <p:nvPr/>
        </p:nvSpPr>
        <p:spPr>
          <a:xfrm rot="10800000">
            <a:off x="8598960" y="6014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9" name="CustomShape 257"/>
          <p:cNvSpPr/>
          <p:nvPr/>
        </p:nvSpPr>
        <p:spPr>
          <a:xfrm rot="10800000">
            <a:off x="8598960" y="5584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0" name="CustomShape 258"/>
          <p:cNvSpPr/>
          <p:nvPr/>
        </p:nvSpPr>
        <p:spPr>
          <a:xfrm rot="10800000">
            <a:off x="8598960" y="537012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1" name="CustomShape 259"/>
          <p:cNvSpPr/>
          <p:nvPr/>
        </p:nvSpPr>
        <p:spPr>
          <a:xfrm rot="10800000">
            <a:off x="8598960" y="5155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2" name="CustomShape 260"/>
          <p:cNvSpPr/>
          <p:nvPr/>
        </p:nvSpPr>
        <p:spPr>
          <a:xfrm rot="10800000">
            <a:off x="8598960" y="4940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3" name="CustomShape 261"/>
          <p:cNvSpPr/>
          <p:nvPr/>
        </p:nvSpPr>
        <p:spPr>
          <a:xfrm rot="10800000">
            <a:off x="8598960" y="47253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4" name="CustomShape 262"/>
          <p:cNvSpPr/>
          <p:nvPr/>
        </p:nvSpPr>
        <p:spPr>
          <a:xfrm rot="10800000">
            <a:off x="8598960" y="451080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5" name="CustomShape 263"/>
          <p:cNvSpPr/>
          <p:nvPr/>
        </p:nvSpPr>
        <p:spPr>
          <a:xfrm rot="10800000">
            <a:off x="8598960" y="42962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6" name="CustomShape 264"/>
          <p:cNvSpPr/>
          <p:nvPr/>
        </p:nvSpPr>
        <p:spPr>
          <a:xfrm rot="10800000">
            <a:off x="8598960" y="38667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7" name="CustomShape 265"/>
          <p:cNvSpPr/>
          <p:nvPr/>
        </p:nvSpPr>
        <p:spPr>
          <a:xfrm rot="10800000">
            <a:off x="8598960" y="34369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8" name="CustomShape 266"/>
          <p:cNvSpPr/>
          <p:nvPr/>
        </p:nvSpPr>
        <p:spPr>
          <a:xfrm rot="10800000">
            <a:off x="8598960" y="32223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9" name="CustomShape 267"/>
          <p:cNvSpPr/>
          <p:nvPr/>
        </p:nvSpPr>
        <p:spPr>
          <a:xfrm rot="10800000">
            <a:off x="8598960" y="30074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0" name="CustomShape 268"/>
          <p:cNvSpPr/>
          <p:nvPr/>
        </p:nvSpPr>
        <p:spPr>
          <a:xfrm rot="10800000">
            <a:off x="8598960" y="2792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1" name="CustomShape 269"/>
          <p:cNvSpPr/>
          <p:nvPr/>
        </p:nvSpPr>
        <p:spPr>
          <a:xfrm rot="10800000">
            <a:off x="8598960" y="2577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2" name="CustomShape 270"/>
          <p:cNvSpPr/>
          <p:nvPr/>
        </p:nvSpPr>
        <p:spPr>
          <a:xfrm rot="10800000">
            <a:off x="8598960" y="214812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3" name="CustomShape 271"/>
          <p:cNvSpPr/>
          <p:nvPr/>
        </p:nvSpPr>
        <p:spPr>
          <a:xfrm rot="10800000">
            <a:off x="8598960" y="1933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4" name="CustomShape 272"/>
          <p:cNvSpPr/>
          <p:nvPr/>
        </p:nvSpPr>
        <p:spPr>
          <a:xfrm rot="10800000">
            <a:off x="8598960" y="15040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5" name="CustomShape 273"/>
          <p:cNvSpPr/>
          <p:nvPr/>
        </p:nvSpPr>
        <p:spPr>
          <a:xfrm rot="10800000">
            <a:off x="8598960" y="1289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6" name="CustomShape 274"/>
          <p:cNvSpPr/>
          <p:nvPr/>
        </p:nvSpPr>
        <p:spPr>
          <a:xfrm rot="10800000">
            <a:off x="8598960" y="1074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7" name="CustomShape 275"/>
          <p:cNvSpPr/>
          <p:nvPr/>
        </p:nvSpPr>
        <p:spPr>
          <a:xfrm rot="10800000">
            <a:off x="8598960" y="430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8" name="CustomShape 276"/>
          <p:cNvSpPr/>
          <p:nvPr/>
        </p:nvSpPr>
        <p:spPr>
          <a:xfrm rot="10800000">
            <a:off x="8598960" y="215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9" name="CustomShape 277"/>
          <p:cNvSpPr/>
          <p:nvPr/>
        </p:nvSpPr>
        <p:spPr>
          <a:xfrm rot="10800000">
            <a:off x="843768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0" name="CustomShape 278"/>
          <p:cNvSpPr/>
          <p:nvPr/>
        </p:nvSpPr>
        <p:spPr>
          <a:xfrm rot="10800000">
            <a:off x="843768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1" name="CustomShape 279"/>
          <p:cNvSpPr/>
          <p:nvPr/>
        </p:nvSpPr>
        <p:spPr>
          <a:xfrm rot="10800000">
            <a:off x="843768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2" name="CustomShape 280"/>
          <p:cNvSpPr/>
          <p:nvPr/>
        </p:nvSpPr>
        <p:spPr>
          <a:xfrm rot="10800000">
            <a:off x="843768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3" name="CustomShape 281"/>
          <p:cNvSpPr/>
          <p:nvPr/>
        </p:nvSpPr>
        <p:spPr>
          <a:xfrm rot="10800000">
            <a:off x="843768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4" name="CustomShape 282"/>
          <p:cNvSpPr/>
          <p:nvPr/>
        </p:nvSpPr>
        <p:spPr>
          <a:xfrm rot="10800000">
            <a:off x="843768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5" name="CustomShape 283"/>
          <p:cNvSpPr/>
          <p:nvPr/>
        </p:nvSpPr>
        <p:spPr>
          <a:xfrm rot="10800000">
            <a:off x="843768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6" name="CustomShape 284"/>
          <p:cNvSpPr/>
          <p:nvPr/>
        </p:nvSpPr>
        <p:spPr>
          <a:xfrm rot="10800000">
            <a:off x="843768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7" name="CustomShape 285"/>
          <p:cNvSpPr/>
          <p:nvPr/>
        </p:nvSpPr>
        <p:spPr>
          <a:xfrm rot="10800000">
            <a:off x="843768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8" name="CustomShape 286"/>
          <p:cNvSpPr/>
          <p:nvPr/>
        </p:nvSpPr>
        <p:spPr>
          <a:xfrm rot="10800000">
            <a:off x="843768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9" name="CustomShape 287"/>
          <p:cNvSpPr/>
          <p:nvPr/>
        </p:nvSpPr>
        <p:spPr>
          <a:xfrm rot="10800000">
            <a:off x="843768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0" name="CustomShape 288"/>
          <p:cNvSpPr/>
          <p:nvPr/>
        </p:nvSpPr>
        <p:spPr>
          <a:xfrm rot="10800000">
            <a:off x="843768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1" name="CustomShape 289"/>
          <p:cNvSpPr/>
          <p:nvPr/>
        </p:nvSpPr>
        <p:spPr>
          <a:xfrm rot="10800000">
            <a:off x="843768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2" name="CustomShape 290"/>
          <p:cNvSpPr/>
          <p:nvPr/>
        </p:nvSpPr>
        <p:spPr>
          <a:xfrm rot="10800000">
            <a:off x="843768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3" name="CustomShape 291"/>
          <p:cNvSpPr/>
          <p:nvPr/>
        </p:nvSpPr>
        <p:spPr>
          <a:xfrm rot="10800000">
            <a:off x="843768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4" name="CustomShape 292"/>
          <p:cNvSpPr/>
          <p:nvPr/>
        </p:nvSpPr>
        <p:spPr>
          <a:xfrm rot="10800000">
            <a:off x="8437680" y="3007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5" name="CustomShape 293"/>
          <p:cNvSpPr/>
          <p:nvPr/>
        </p:nvSpPr>
        <p:spPr>
          <a:xfrm rot="10800000">
            <a:off x="843768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6" name="CustomShape 294"/>
          <p:cNvSpPr/>
          <p:nvPr/>
        </p:nvSpPr>
        <p:spPr>
          <a:xfrm rot="10800000">
            <a:off x="843768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7" name="CustomShape 295"/>
          <p:cNvSpPr/>
          <p:nvPr/>
        </p:nvSpPr>
        <p:spPr>
          <a:xfrm rot="10800000">
            <a:off x="843768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8" name="CustomShape 296"/>
          <p:cNvSpPr/>
          <p:nvPr/>
        </p:nvSpPr>
        <p:spPr>
          <a:xfrm rot="10800000">
            <a:off x="843768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9" name="CustomShape 297"/>
          <p:cNvSpPr/>
          <p:nvPr/>
        </p:nvSpPr>
        <p:spPr>
          <a:xfrm rot="10800000">
            <a:off x="843768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0" name="CustomShape 298"/>
          <p:cNvSpPr/>
          <p:nvPr/>
        </p:nvSpPr>
        <p:spPr>
          <a:xfrm rot="10800000">
            <a:off x="843768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1" name="CustomShape 299"/>
          <p:cNvSpPr/>
          <p:nvPr/>
        </p:nvSpPr>
        <p:spPr>
          <a:xfrm rot="10800000">
            <a:off x="843768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2" name="CustomShape 300"/>
          <p:cNvSpPr/>
          <p:nvPr/>
        </p:nvSpPr>
        <p:spPr>
          <a:xfrm rot="10800000">
            <a:off x="843768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3" name="CustomShape 301"/>
          <p:cNvSpPr/>
          <p:nvPr/>
        </p:nvSpPr>
        <p:spPr>
          <a:xfrm rot="10800000">
            <a:off x="843768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4" name="CustomShape 302"/>
          <p:cNvSpPr/>
          <p:nvPr/>
        </p:nvSpPr>
        <p:spPr>
          <a:xfrm rot="10800000">
            <a:off x="843768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5" name="CustomShape 303"/>
          <p:cNvSpPr/>
          <p:nvPr/>
        </p:nvSpPr>
        <p:spPr>
          <a:xfrm rot="10800000">
            <a:off x="827640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6" name="CustomShape 304"/>
          <p:cNvSpPr/>
          <p:nvPr/>
        </p:nvSpPr>
        <p:spPr>
          <a:xfrm rot="10800000">
            <a:off x="827640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7" name="CustomShape 305"/>
          <p:cNvSpPr/>
          <p:nvPr/>
        </p:nvSpPr>
        <p:spPr>
          <a:xfrm rot="10800000">
            <a:off x="827640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8" name="CustomShape 306"/>
          <p:cNvSpPr/>
          <p:nvPr/>
        </p:nvSpPr>
        <p:spPr>
          <a:xfrm rot="10800000">
            <a:off x="827640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9" name="CustomShape 307"/>
          <p:cNvSpPr/>
          <p:nvPr/>
        </p:nvSpPr>
        <p:spPr>
          <a:xfrm rot="10800000">
            <a:off x="827640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0" name="CustomShape 308"/>
          <p:cNvSpPr/>
          <p:nvPr/>
        </p:nvSpPr>
        <p:spPr>
          <a:xfrm rot="10800000">
            <a:off x="827640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1" name="CustomShape 309"/>
          <p:cNvSpPr/>
          <p:nvPr/>
        </p:nvSpPr>
        <p:spPr>
          <a:xfrm rot="10800000">
            <a:off x="827640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2" name="CustomShape 310"/>
          <p:cNvSpPr/>
          <p:nvPr/>
        </p:nvSpPr>
        <p:spPr>
          <a:xfrm rot="10800000">
            <a:off x="827640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3" name="CustomShape 311"/>
          <p:cNvSpPr/>
          <p:nvPr/>
        </p:nvSpPr>
        <p:spPr>
          <a:xfrm rot="10800000">
            <a:off x="827640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4" name="CustomShape 312"/>
          <p:cNvSpPr/>
          <p:nvPr/>
        </p:nvSpPr>
        <p:spPr>
          <a:xfrm rot="10800000">
            <a:off x="827640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5" name="CustomShape 313"/>
          <p:cNvSpPr/>
          <p:nvPr/>
        </p:nvSpPr>
        <p:spPr>
          <a:xfrm rot="10800000">
            <a:off x="827640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6" name="CustomShape 314"/>
          <p:cNvSpPr/>
          <p:nvPr/>
        </p:nvSpPr>
        <p:spPr>
          <a:xfrm rot="10800000">
            <a:off x="827640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7" name="CustomShape 315"/>
          <p:cNvSpPr/>
          <p:nvPr/>
        </p:nvSpPr>
        <p:spPr>
          <a:xfrm rot="10800000">
            <a:off x="827640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8" name="CustomShape 316"/>
          <p:cNvSpPr/>
          <p:nvPr/>
        </p:nvSpPr>
        <p:spPr>
          <a:xfrm rot="10800000">
            <a:off x="827640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9" name="CustomShape 317"/>
          <p:cNvSpPr/>
          <p:nvPr/>
        </p:nvSpPr>
        <p:spPr>
          <a:xfrm rot="10800000">
            <a:off x="827640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0" name="CustomShape 318"/>
          <p:cNvSpPr/>
          <p:nvPr/>
        </p:nvSpPr>
        <p:spPr>
          <a:xfrm rot="10800000">
            <a:off x="827640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1" name="CustomShape 319"/>
          <p:cNvSpPr/>
          <p:nvPr/>
        </p:nvSpPr>
        <p:spPr>
          <a:xfrm rot="10800000">
            <a:off x="827640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2" name="CustomShape 320"/>
          <p:cNvSpPr/>
          <p:nvPr/>
        </p:nvSpPr>
        <p:spPr>
          <a:xfrm rot="10800000">
            <a:off x="827640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3" name="CustomShape 321"/>
          <p:cNvSpPr/>
          <p:nvPr/>
        </p:nvSpPr>
        <p:spPr>
          <a:xfrm rot="10800000">
            <a:off x="827640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4" name="CustomShape 322"/>
          <p:cNvSpPr/>
          <p:nvPr/>
        </p:nvSpPr>
        <p:spPr>
          <a:xfrm rot="10800000">
            <a:off x="827640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5" name="CustomShape 323"/>
          <p:cNvSpPr/>
          <p:nvPr/>
        </p:nvSpPr>
        <p:spPr>
          <a:xfrm rot="10800000">
            <a:off x="827640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6" name="CustomShape 324"/>
          <p:cNvSpPr/>
          <p:nvPr/>
        </p:nvSpPr>
        <p:spPr>
          <a:xfrm rot="10800000">
            <a:off x="827640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7" name="CustomShape 325"/>
          <p:cNvSpPr/>
          <p:nvPr/>
        </p:nvSpPr>
        <p:spPr>
          <a:xfrm rot="10800000">
            <a:off x="8276400" y="1074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8" name="CustomShape 326"/>
          <p:cNvSpPr/>
          <p:nvPr/>
        </p:nvSpPr>
        <p:spPr>
          <a:xfrm rot="10800000">
            <a:off x="827640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9" name="CustomShape 327"/>
          <p:cNvSpPr/>
          <p:nvPr/>
        </p:nvSpPr>
        <p:spPr>
          <a:xfrm rot="10800000">
            <a:off x="827640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0" name="CustomShape 328"/>
          <p:cNvSpPr/>
          <p:nvPr/>
        </p:nvSpPr>
        <p:spPr>
          <a:xfrm rot="10800000">
            <a:off x="811548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1" name="CustomShape 329"/>
          <p:cNvSpPr/>
          <p:nvPr/>
        </p:nvSpPr>
        <p:spPr>
          <a:xfrm rot="10800000">
            <a:off x="811548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2" name="CustomShape 330"/>
          <p:cNvSpPr/>
          <p:nvPr/>
        </p:nvSpPr>
        <p:spPr>
          <a:xfrm rot="10800000">
            <a:off x="811548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3" name="CustomShape 331"/>
          <p:cNvSpPr/>
          <p:nvPr/>
        </p:nvSpPr>
        <p:spPr>
          <a:xfrm rot="10800000">
            <a:off x="8115480" y="6014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4" name="CustomShape 332"/>
          <p:cNvSpPr/>
          <p:nvPr/>
        </p:nvSpPr>
        <p:spPr>
          <a:xfrm rot="10800000">
            <a:off x="811548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5" name="CustomShape 333"/>
          <p:cNvSpPr/>
          <p:nvPr/>
        </p:nvSpPr>
        <p:spPr>
          <a:xfrm rot="10800000">
            <a:off x="8115480" y="5155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6" name="CustomShape 334"/>
          <p:cNvSpPr/>
          <p:nvPr/>
        </p:nvSpPr>
        <p:spPr>
          <a:xfrm rot="10800000">
            <a:off x="8115480" y="4940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7" name="CustomShape 335"/>
          <p:cNvSpPr/>
          <p:nvPr/>
        </p:nvSpPr>
        <p:spPr>
          <a:xfrm rot="10800000">
            <a:off x="811548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8" name="CustomShape 336"/>
          <p:cNvSpPr/>
          <p:nvPr/>
        </p:nvSpPr>
        <p:spPr>
          <a:xfrm rot="10800000">
            <a:off x="811548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9" name="CustomShape 337"/>
          <p:cNvSpPr/>
          <p:nvPr/>
        </p:nvSpPr>
        <p:spPr>
          <a:xfrm rot="10800000">
            <a:off x="8115480" y="3866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0" name="CustomShape 338"/>
          <p:cNvSpPr/>
          <p:nvPr/>
        </p:nvSpPr>
        <p:spPr>
          <a:xfrm rot="10800000">
            <a:off x="811548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1" name="CustomShape 339"/>
          <p:cNvSpPr/>
          <p:nvPr/>
        </p:nvSpPr>
        <p:spPr>
          <a:xfrm rot="10800000">
            <a:off x="811548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2" name="CustomShape 340"/>
          <p:cNvSpPr/>
          <p:nvPr/>
        </p:nvSpPr>
        <p:spPr>
          <a:xfrm rot="10800000">
            <a:off x="811548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3" name="CustomShape 341"/>
          <p:cNvSpPr/>
          <p:nvPr/>
        </p:nvSpPr>
        <p:spPr>
          <a:xfrm rot="10800000">
            <a:off x="811548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4" name="CustomShape 342"/>
          <p:cNvSpPr/>
          <p:nvPr/>
        </p:nvSpPr>
        <p:spPr>
          <a:xfrm rot="10800000">
            <a:off x="8115480" y="1933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5" name="CustomShape 343"/>
          <p:cNvSpPr/>
          <p:nvPr/>
        </p:nvSpPr>
        <p:spPr>
          <a:xfrm rot="10800000">
            <a:off x="811548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6" name="CustomShape 344"/>
          <p:cNvSpPr/>
          <p:nvPr/>
        </p:nvSpPr>
        <p:spPr>
          <a:xfrm rot="10800000">
            <a:off x="811548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7" name="CustomShape 345"/>
          <p:cNvSpPr/>
          <p:nvPr/>
        </p:nvSpPr>
        <p:spPr>
          <a:xfrm rot="10800000">
            <a:off x="8115480" y="1289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8" name="CustomShape 346"/>
          <p:cNvSpPr/>
          <p:nvPr/>
        </p:nvSpPr>
        <p:spPr>
          <a:xfrm rot="10800000">
            <a:off x="8115480" y="859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9" name="CustomShape 347"/>
          <p:cNvSpPr/>
          <p:nvPr/>
        </p:nvSpPr>
        <p:spPr>
          <a:xfrm rot="10800000">
            <a:off x="8115480" y="645120"/>
            <a:ext cx="12960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0" name="CustomShape 348"/>
          <p:cNvSpPr/>
          <p:nvPr/>
        </p:nvSpPr>
        <p:spPr>
          <a:xfrm rot="10800000">
            <a:off x="795420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1" name="CustomShape 349"/>
          <p:cNvSpPr/>
          <p:nvPr/>
        </p:nvSpPr>
        <p:spPr>
          <a:xfrm rot="10800000">
            <a:off x="795420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2" name="CustomShape 350"/>
          <p:cNvSpPr/>
          <p:nvPr/>
        </p:nvSpPr>
        <p:spPr>
          <a:xfrm rot="10800000">
            <a:off x="795420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3" name="CustomShape 351"/>
          <p:cNvSpPr/>
          <p:nvPr/>
        </p:nvSpPr>
        <p:spPr>
          <a:xfrm rot="10800000">
            <a:off x="795420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4" name="CustomShape 352"/>
          <p:cNvSpPr/>
          <p:nvPr/>
        </p:nvSpPr>
        <p:spPr>
          <a:xfrm rot="10800000">
            <a:off x="795420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5" name="CustomShape 353"/>
          <p:cNvSpPr/>
          <p:nvPr/>
        </p:nvSpPr>
        <p:spPr>
          <a:xfrm rot="10800000">
            <a:off x="795420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6" name="CustomShape 354"/>
          <p:cNvSpPr/>
          <p:nvPr/>
        </p:nvSpPr>
        <p:spPr>
          <a:xfrm rot="10800000">
            <a:off x="795420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7" name="CustomShape 355"/>
          <p:cNvSpPr/>
          <p:nvPr/>
        </p:nvSpPr>
        <p:spPr>
          <a:xfrm rot="10800000">
            <a:off x="795420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8" name="CustomShape 356"/>
          <p:cNvSpPr/>
          <p:nvPr/>
        </p:nvSpPr>
        <p:spPr>
          <a:xfrm rot="10800000">
            <a:off x="795420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9" name="CustomShape 357"/>
          <p:cNvSpPr/>
          <p:nvPr/>
        </p:nvSpPr>
        <p:spPr>
          <a:xfrm rot="10800000">
            <a:off x="795420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0" name="CustomShape 358"/>
          <p:cNvSpPr/>
          <p:nvPr/>
        </p:nvSpPr>
        <p:spPr>
          <a:xfrm rot="10800000">
            <a:off x="795420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1" name="CustomShape 359"/>
          <p:cNvSpPr/>
          <p:nvPr/>
        </p:nvSpPr>
        <p:spPr>
          <a:xfrm rot="10800000">
            <a:off x="795420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2" name="CustomShape 360"/>
          <p:cNvSpPr/>
          <p:nvPr/>
        </p:nvSpPr>
        <p:spPr>
          <a:xfrm rot="10800000">
            <a:off x="795420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3" name="CustomShape 361"/>
          <p:cNvSpPr/>
          <p:nvPr/>
        </p:nvSpPr>
        <p:spPr>
          <a:xfrm rot="10800000">
            <a:off x="795420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4" name="CustomShape 362"/>
          <p:cNvSpPr/>
          <p:nvPr/>
        </p:nvSpPr>
        <p:spPr>
          <a:xfrm rot="10800000">
            <a:off x="795420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5" name="CustomShape 363"/>
          <p:cNvSpPr/>
          <p:nvPr/>
        </p:nvSpPr>
        <p:spPr>
          <a:xfrm rot="10800000">
            <a:off x="795420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6" name="CustomShape 364"/>
          <p:cNvSpPr/>
          <p:nvPr/>
        </p:nvSpPr>
        <p:spPr>
          <a:xfrm rot="10800000">
            <a:off x="795420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7" name="CustomShape 365"/>
          <p:cNvSpPr/>
          <p:nvPr/>
        </p:nvSpPr>
        <p:spPr>
          <a:xfrm rot="10800000">
            <a:off x="795420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8" name="CustomShape 366"/>
          <p:cNvSpPr/>
          <p:nvPr/>
        </p:nvSpPr>
        <p:spPr>
          <a:xfrm rot="10800000">
            <a:off x="7793280" y="7302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9" name="CustomShape 367"/>
          <p:cNvSpPr/>
          <p:nvPr/>
        </p:nvSpPr>
        <p:spPr>
          <a:xfrm rot="10800000">
            <a:off x="7793280" y="708840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0" name="CustomShape 368"/>
          <p:cNvSpPr/>
          <p:nvPr/>
        </p:nvSpPr>
        <p:spPr>
          <a:xfrm rot="10800000">
            <a:off x="7793280" y="6444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1" name="CustomShape 369"/>
          <p:cNvSpPr/>
          <p:nvPr/>
        </p:nvSpPr>
        <p:spPr>
          <a:xfrm rot="10800000">
            <a:off x="7793280" y="6014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2" name="CustomShape 370"/>
          <p:cNvSpPr/>
          <p:nvPr/>
        </p:nvSpPr>
        <p:spPr>
          <a:xfrm rot="10800000">
            <a:off x="7793280" y="5584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3" name="CustomShape 371"/>
          <p:cNvSpPr/>
          <p:nvPr/>
        </p:nvSpPr>
        <p:spPr>
          <a:xfrm rot="10800000">
            <a:off x="7793280" y="4940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4" name="CustomShape 372"/>
          <p:cNvSpPr/>
          <p:nvPr/>
        </p:nvSpPr>
        <p:spPr>
          <a:xfrm rot="10800000">
            <a:off x="7793280" y="451080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5" name="CustomShape 373"/>
          <p:cNvSpPr/>
          <p:nvPr/>
        </p:nvSpPr>
        <p:spPr>
          <a:xfrm rot="10800000">
            <a:off x="7793280" y="38667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6" name="CustomShape 374"/>
          <p:cNvSpPr/>
          <p:nvPr/>
        </p:nvSpPr>
        <p:spPr>
          <a:xfrm rot="10800000">
            <a:off x="7793280" y="34369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7" name="CustomShape 375"/>
          <p:cNvSpPr/>
          <p:nvPr/>
        </p:nvSpPr>
        <p:spPr>
          <a:xfrm rot="10800000">
            <a:off x="7793280" y="32223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8" name="CustomShape 376"/>
          <p:cNvSpPr/>
          <p:nvPr/>
        </p:nvSpPr>
        <p:spPr>
          <a:xfrm rot="10800000">
            <a:off x="7793280" y="2792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9" name="CustomShape 377"/>
          <p:cNvSpPr/>
          <p:nvPr/>
        </p:nvSpPr>
        <p:spPr>
          <a:xfrm rot="10800000">
            <a:off x="7793280" y="2577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0" name="CustomShape 378"/>
          <p:cNvSpPr/>
          <p:nvPr/>
        </p:nvSpPr>
        <p:spPr>
          <a:xfrm rot="10800000">
            <a:off x="7793280" y="23630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1" name="CustomShape 379"/>
          <p:cNvSpPr/>
          <p:nvPr/>
        </p:nvSpPr>
        <p:spPr>
          <a:xfrm rot="10800000">
            <a:off x="7793280" y="1933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2" name="CustomShape 380"/>
          <p:cNvSpPr/>
          <p:nvPr/>
        </p:nvSpPr>
        <p:spPr>
          <a:xfrm rot="10800000">
            <a:off x="7793280" y="1719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3" name="CustomShape 381"/>
          <p:cNvSpPr/>
          <p:nvPr/>
        </p:nvSpPr>
        <p:spPr>
          <a:xfrm rot="10800000">
            <a:off x="7793280" y="1074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4" name="CustomShape 382"/>
          <p:cNvSpPr/>
          <p:nvPr/>
        </p:nvSpPr>
        <p:spPr>
          <a:xfrm rot="10800000">
            <a:off x="7793280" y="645120"/>
            <a:ext cx="129600" cy="1728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5" name="CustomShape 383"/>
          <p:cNvSpPr/>
          <p:nvPr/>
        </p:nvSpPr>
        <p:spPr>
          <a:xfrm rot="10800000">
            <a:off x="7793280" y="430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6" name="CustomShape 384"/>
          <p:cNvSpPr/>
          <p:nvPr/>
        </p:nvSpPr>
        <p:spPr>
          <a:xfrm rot="10800000">
            <a:off x="763200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7" name="CustomShape 385"/>
          <p:cNvSpPr/>
          <p:nvPr/>
        </p:nvSpPr>
        <p:spPr>
          <a:xfrm rot="10800000">
            <a:off x="763200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8" name="CustomShape 386"/>
          <p:cNvSpPr/>
          <p:nvPr/>
        </p:nvSpPr>
        <p:spPr>
          <a:xfrm rot="10800000">
            <a:off x="763200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9" name="CustomShape 387"/>
          <p:cNvSpPr/>
          <p:nvPr/>
        </p:nvSpPr>
        <p:spPr>
          <a:xfrm rot="10800000">
            <a:off x="763200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0" name="CustomShape 388"/>
          <p:cNvSpPr/>
          <p:nvPr/>
        </p:nvSpPr>
        <p:spPr>
          <a:xfrm rot="10800000">
            <a:off x="763200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1" name="CustomShape 389"/>
          <p:cNvSpPr/>
          <p:nvPr/>
        </p:nvSpPr>
        <p:spPr>
          <a:xfrm rot="10800000">
            <a:off x="763200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2" name="CustomShape 390"/>
          <p:cNvSpPr/>
          <p:nvPr/>
        </p:nvSpPr>
        <p:spPr>
          <a:xfrm rot="10800000">
            <a:off x="763200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3" name="CustomShape 391"/>
          <p:cNvSpPr/>
          <p:nvPr/>
        </p:nvSpPr>
        <p:spPr>
          <a:xfrm rot="10800000">
            <a:off x="763200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4" name="CustomShape 392"/>
          <p:cNvSpPr/>
          <p:nvPr/>
        </p:nvSpPr>
        <p:spPr>
          <a:xfrm rot="10800000">
            <a:off x="763200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5" name="CustomShape 393"/>
          <p:cNvSpPr/>
          <p:nvPr/>
        </p:nvSpPr>
        <p:spPr>
          <a:xfrm rot="10800000">
            <a:off x="7471080" y="7302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6" name="CustomShape 394"/>
          <p:cNvSpPr/>
          <p:nvPr/>
        </p:nvSpPr>
        <p:spPr>
          <a:xfrm rot="10800000">
            <a:off x="7471080" y="6014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7" name="CustomShape 395"/>
          <p:cNvSpPr/>
          <p:nvPr/>
        </p:nvSpPr>
        <p:spPr>
          <a:xfrm rot="10800000">
            <a:off x="7471080" y="4940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8" name="CustomShape 396"/>
          <p:cNvSpPr/>
          <p:nvPr/>
        </p:nvSpPr>
        <p:spPr>
          <a:xfrm rot="10800000">
            <a:off x="7471080" y="38667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9" name="CustomShape 397"/>
          <p:cNvSpPr/>
          <p:nvPr/>
        </p:nvSpPr>
        <p:spPr>
          <a:xfrm rot="10800000">
            <a:off x="7471080" y="2577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0" name="CustomShape 398"/>
          <p:cNvSpPr/>
          <p:nvPr/>
        </p:nvSpPr>
        <p:spPr>
          <a:xfrm rot="10800000">
            <a:off x="7471080" y="15040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1" name="CustomShape 399"/>
          <p:cNvSpPr/>
          <p:nvPr/>
        </p:nvSpPr>
        <p:spPr>
          <a:xfrm rot="10800000">
            <a:off x="7471080" y="1289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2" name="CustomShape 400"/>
          <p:cNvSpPr/>
          <p:nvPr/>
        </p:nvSpPr>
        <p:spPr>
          <a:xfrm rot="10800000">
            <a:off x="7471080" y="430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3" name="CustomShape 401"/>
          <p:cNvSpPr/>
          <p:nvPr/>
        </p:nvSpPr>
        <p:spPr>
          <a:xfrm rot="10800000">
            <a:off x="730980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4" name="CustomShape 402"/>
          <p:cNvSpPr/>
          <p:nvPr/>
        </p:nvSpPr>
        <p:spPr>
          <a:xfrm rot="10800000">
            <a:off x="730980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5" name="CustomShape 403"/>
          <p:cNvSpPr/>
          <p:nvPr/>
        </p:nvSpPr>
        <p:spPr>
          <a:xfrm rot="10800000">
            <a:off x="730980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6" name="CustomShape 404"/>
          <p:cNvSpPr/>
          <p:nvPr/>
        </p:nvSpPr>
        <p:spPr>
          <a:xfrm rot="10800000">
            <a:off x="730980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7" name="CustomShape 405"/>
          <p:cNvSpPr/>
          <p:nvPr/>
        </p:nvSpPr>
        <p:spPr>
          <a:xfrm rot="10800000">
            <a:off x="730980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8" name="CustomShape 406"/>
          <p:cNvSpPr/>
          <p:nvPr/>
        </p:nvSpPr>
        <p:spPr>
          <a:xfrm rot="10800000">
            <a:off x="730980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9" name="CustomShape 407"/>
          <p:cNvSpPr/>
          <p:nvPr/>
        </p:nvSpPr>
        <p:spPr>
          <a:xfrm rot="10800000">
            <a:off x="714852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0" name="CustomShape 408"/>
          <p:cNvSpPr/>
          <p:nvPr/>
        </p:nvSpPr>
        <p:spPr>
          <a:xfrm rot="10800000">
            <a:off x="714852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1" name="CustomShape 409"/>
          <p:cNvSpPr/>
          <p:nvPr/>
        </p:nvSpPr>
        <p:spPr>
          <a:xfrm rot="10800000">
            <a:off x="714852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2" name="CustomShape 410"/>
          <p:cNvSpPr/>
          <p:nvPr/>
        </p:nvSpPr>
        <p:spPr>
          <a:xfrm rot="10800000">
            <a:off x="9565200" y="730296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3" name="CustomShape 411"/>
          <p:cNvSpPr/>
          <p:nvPr/>
        </p:nvSpPr>
        <p:spPr>
          <a:xfrm rot="10800000">
            <a:off x="956520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4" name="CustomShape 412"/>
          <p:cNvSpPr/>
          <p:nvPr/>
        </p:nvSpPr>
        <p:spPr>
          <a:xfrm rot="10800000">
            <a:off x="9565200" y="6658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5" name="CustomShape 413"/>
          <p:cNvSpPr/>
          <p:nvPr/>
        </p:nvSpPr>
        <p:spPr>
          <a:xfrm rot="10800000">
            <a:off x="9565200" y="6014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6" name="CustomShape 414"/>
          <p:cNvSpPr/>
          <p:nvPr/>
        </p:nvSpPr>
        <p:spPr>
          <a:xfrm rot="10800000">
            <a:off x="9565200" y="537012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7" name="CustomShape 415"/>
          <p:cNvSpPr/>
          <p:nvPr/>
        </p:nvSpPr>
        <p:spPr>
          <a:xfrm rot="10800000">
            <a:off x="9565200" y="5155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8" name="CustomShape 416"/>
          <p:cNvSpPr/>
          <p:nvPr/>
        </p:nvSpPr>
        <p:spPr>
          <a:xfrm rot="10800000">
            <a:off x="9565200" y="4940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9" name="CustomShape 417"/>
          <p:cNvSpPr/>
          <p:nvPr/>
        </p:nvSpPr>
        <p:spPr>
          <a:xfrm rot="10800000">
            <a:off x="956520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0" name="CustomShape 418"/>
          <p:cNvSpPr/>
          <p:nvPr/>
        </p:nvSpPr>
        <p:spPr>
          <a:xfrm rot="10800000">
            <a:off x="956520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1" name="CustomShape 419"/>
          <p:cNvSpPr/>
          <p:nvPr/>
        </p:nvSpPr>
        <p:spPr>
          <a:xfrm rot="10800000">
            <a:off x="9565200" y="257796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2" name="CustomShape 420"/>
          <p:cNvSpPr/>
          <p:nvPr/>
        </p:nvSpPr>
        <p:spPr>
          <a:xfrm rot="10800000">
            <a:off x="9565200" y="23630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3" name="CustomShape 421"/>
          <p:cNvSpPr/>
          <p:nvPr/>
        </p:nvSpPr>
        <p:spPr>
          <a:xfrm rot="10800000">
            <a:off x="956520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4" name="CustomShape 422"/>
          <p:cNvSpPr/>
          <p:nvPr/>
        </p:nvSpPr>
        <p:spPr>
          <a:xfrm rot="10800000">
            <a:off x="9565200" y="1074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5" name="CustomShape 423"/>
          <p:cNvSpPr/>
          <p:nvPr/>
        </p:nvSpPr>
        <p:spPr>
          <a:xfrm rot="10800000">
            <a:off x="9565200" y="645120"/>
            <a:ext cx="12960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6" name="CustomShape 424"/>
          <p:cNvSpPr/>
          <p:nvPr/>
        </p:nvSpPr>
        <p:spPr>
          <a:xfrm rot="10800000">
            <a:off x="956520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7" name="CustomShape 425"/>
          <p:cNvSpPr/>
          <p:nvPr/>
        </p:nvSpPr>
        <p:spPr>
          <a:xfrm rot="10800000">
            <a:off x="940392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8" name="CustomShape 426"/>
          <p:cNvSpPr/>
          <p:nvPr/>
        </p:nvSpPr>
        <p:spPr>
          <a:xfrm rot="10800000">
            <a:off x="940392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9" name="CustomShape 427"/>
          <p:cNvSpPr/>
          <p:nvPr/>
        </p:nvSpPr>
        <p:spPr>
          <a:xfrm rot="10800000">
            <a:off x="940392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0" name="CustomShape 428"/>
          <p:cNvSpPr/>
          <p:nvPr/>
        </p:nvSpPr>
        <p:spPr>
          <a:xfrm rot="10800000">
            <a:off x="940392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1" name="CustomShape 429"/>
          <p:cNvSpPr/>
          <p:nvPr/>
        </p:nvSpPr>
        <p:spPr>
          <a:xfrm rot="10800000">
            <a:off x="9243000" y="730296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2" name="CustomShape 430"/>
          <p:cNvSpPr/>
          <p:nvPr/>
        </p:nvSpPr>
        <p:spPr>
          <a:xfrm rot="10800000">
            <a:off x="924300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3" name="CustomShape 431"/>
          <p:cNvSpPr/>
          <p:nvPr/>
        </p:nvSpPr>
        <p:spPr>
          <a:xfrm rot="10800000">
            <a:off x="924300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4" name="CustomShape 432"/>
          <p:cNvSpPr/>
          <p:nvPr/>
        </p:nvSpPr>
        <p:spPr>
          <a:xfrm rot="10800000">
            <a:off x="924300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5" name="CustomShape 433"/>
          <p:cNvSpPr/>
          <p:nvPr/>
        </p:nvSpPr>
        <p:spPr>
          <a:xfrm rot="10800000">
            <a:off x="9243000" y="5155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6" name="CustomShape 434"/>
          <p:cNvSpPr/>
          <p:nvPr/>
        </p:nvSpPr>
        <p:spPr>
          <a:xfrm rot="10800000">
            <a:off x="9243000" y="4940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7" name="CustomShape 435"/>
          <p:cNvSpPr/>
          <p:nvPr/>
        </p:nvSpPr>
        <p:spPr>
          <a:xfrm rot="10800000">
            <a:off x="9243000" y="45108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8" name="CustomShape 436"/>
          <p:cNvSpPr/>
          <p:nvPr/>
        </p:nvSpPr>
        <p:spPr>
          <a:xfrm rot="10800000">
            <a:off x="924300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9" name="CustomShape 437"/>
          <p:cNvSpPr/>
          <p:nvPr/>
        </p:nvSpPr>
        <p:spPr>
          <a:xfrm rot="10800000">
            <a:off x="924300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0" name="CustomShape 438"/>
          <p:cNvSpPr/>
          <p:nvPr/>
        </p:nvSpPr>
        <p:spPr>
          <a:xfrm rot="10800000">
            <a:off x="9243000" y="215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1" name="CustomShape 439"/>
          <p:cNvSpPr/>
          <p:nvPr/>
        </p:nvSpPr>
        <p:spPr>
          <a:xfrm rot="10800000">
            <a:off x="908172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2" name="CustomShape 440"/>
          <p:cNvSpPr/>
          <p:nvPr/>
        </p:nvSpPr>
        <p:spPr>
          <a:xfrm rot="10800000">
            <a:off x="908172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3" name="CustomShape 441"/>
          <p:cNvSpPr/>
          <p:nvPr/>
        </p:nvSpPr>
        <p:spPr>
          <a:xfrm rot="10800000">
            <a:off x="908172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4" name="CustomShape 442"/>
          <p:cNvSpPr/>
          <p:nvPr/>
        </p:nvSpPr>
        <p:spPr>
          <a:xfrm rot="10800000">
            <a:off x="908172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5" name="CustomShape 443"/>
          <p:cNvSpPr/>
          <p:nvPr/>
        </p:nvSpPr>
        <p:spPr>
          <a:xfrm rot="10800000">
            <a:off x="908172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6" name="CustomShape 444"/>
          <p:cNvSpPr/>
          <p:nvPr/>
        </p:nvSpPr>
        <p:spPr>
          <a:xfrm rot="10800000">
            <a:off x="908172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7" name="CustomShape 445"/>
          <p:cNvSpPr/>
          <p:nvPr/>
        </p:nvSpPr>
        <p:spPr>
          <a:xfrm rot="10800000">
            <a:off x="908172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8" name="CustomShape 446"/>
          <p:cNvSpPr/>
          <p:nvPr/>
        </p:nvSpPr>
        <p:spPr>
          <a:xfrm rot="10800000">
            <a:off x="908172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9" name="CustomShape 447"/>
          <p:cNvSpPr/>
          <p:nvPr/>
        </p:nvSpPr>
        <p:spPr>
          <a:xfrm rot="10800000">
            <a:off x="908172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0" name="CustomShape 448"/>
          <p:cNvSpPr/>
          <p:nvPr/>
        </p:nvSpPr>
        <p:spPr>
          <a:xfrm rot="10800000">
            <a:off x="908172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1" name="CustomShape 449"/>
          <p:cNvSpPr/>
          <p:nvPr/>
        </p:nvSpPr>
        <p:spPr>
          <a:xfrm rot="10800000">
            <a:off x="908172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2" name="CustomShape 450"/>
          <p:cNvSpPr/>
          <p:nvPr/>
        </p:nvSpPr>
        <p:spPr>
          <a:xfrm rot="10800000">
            <a:off x="908172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3" name="CustomShape 451"/>
          <p:cNvSpPr/>
          <p:nvPr/>
        </p:nvSpPr>
        <p:spPr>
          <a:xfrm rot="10800000">
            <a:off x="908172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4" name="CustomShape 452"/>
          <p:cNvSpPr/>
          <p:nvPr/>
        </p:nvSpPr>
        <p:spPr>
          <a:xfrm rot="10800000">
            <a:off x="908172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5" name="CustomShape 453"/>
          <p:cNvSpPr/>
          <p:nvPr/>
        </p:nvSpPr>
        <p:spPr>
          <a:xfrm rot="10800000">
            <a:off x="908172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6" name="CustomShape 454"/>
          <p:cNvSpPr/>
          <p:nvPr/>
        </p:nvSpPr>
        <p:spPr>
          <a:xfrm rot="10800000">
            <a:off x="9081720" y="1074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7" name="CustomShape 455"/>
          <p:cNvSpPr/>
          <p:nvPr/>
        </p:nvSpPr>
        <p:spPr>
          <a:xfrm rot="10800000">
            <a:off x="908172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8" name="CustomShape 456"/>
          <p:cNvSpPr/>
          <p:nvPr/>
        </p:nvSpPr>
        <p:spPr>
          <a:xfrm rot="10800000">
            <a:off x="8920800" y="708840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9" name="CustomShape 457"/>
          <p:cNvSpPr/>
          <p:nvPr/>
        </p:nvSpPr>
        <p:spPr>
          <a:xfrm rot="10800000">
            <a:off x="8920800" y="687384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0" name="CustomShape 458"/>
          <p:cNvSpPr/>
          <p:nvPr/>
        </p:nvSpPr>
        <p:spPr>
          <a:xfrm rot="10800000">
            <a:off x="8920800" y="6444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1" name="CustomShape 459"/>
          <p:cNvSpPr/>
          <p:nvPr/>
        </p:nvSpPr>
        <p:spPr>
          <a:xfrm rot="10800000">
            <a:off x="8920800" y="62290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2" name="CustomShape 460"/>
          <p:cNvSpPr/>
          <p:nvPr/>
        </p:nvSpPr>
        <p:spPr>
          <a:xfrm rot="10800000">
            <a:off x="8920800" y="6014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3" name="CustomShape 461"/>
          <p:cNvSpPr/>
          <p:nvPr/>
        </p:nvSpPr>
        <p:spPr>
          <a:xfrm rot="10800000">
            <a:off x="8920800" y="5584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4" name="CustomShape 462"/>
          <p:cNvSpPr/>
          <p:nvPr/>
        </p:nvSpPr>
        <p:spPr>
          <a:xfrm rot="10800000">
            <a:off x="8920800" y="32223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5" name="CustomShape 463"/>
          <p:cNvSpPr/>
          <p:nvPr/>
        </p:nvSpPr>
        <p:spPr>
          <a:xfrm rot="10800000">
            <a:off x="8920800" y="2792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6" name="CustomShape 464"/>
          <p:cNvSpPr/>
          <p:nvPr/>
        </p:nvSpPr>
        <p:spPr>
          <a:xfrm rot="10800000">
            <a:off x="8920800" y="2577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7" name="CustomShape 465"/>
          <p:cNvSpPr/>
          <p:nvPr/>
        </p:nvSpPr>
        <p:spPr>
          <a:xfrm rot="10800000">
            <a:off x="8920800" y="645120"/>
            <a:ext cx="129600" cy="1728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8" name="CustomShape 466"/>
          <p:cNvSpPr/>
          <p:nvPr/>
        </p:nvSpPr>
        <p:spPr>
          <a:xfrm rot="10800000">
            <a:off x="8920800" y="215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9" name="CustomShape 467"/>
          <p:cNvSpPr/>
          <p:nvPr/>
        </p:nvSpPr>
        <p:spPr>
          <a:xfrm rot="10800000">
            <a:off x="875988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0" name="CustomShape 468"/>
          <p:cNvSpPr/>
          <p:nvPr/>
        </p:nvSpPr>
        <p:spPr>
          <a:xfrm rot="10800000">
            <a:off x="875988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1" name="CustomShape 469"/>
          <p:cNvSpPr/>
          <p:nvPr/>
        </p:nvSpPr>
        <p:spPr>
          <a:xfrm rot="10800000">
            <a:off x="875988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2" name="CustomShape 470"/>
          <p:cNvSpPr/>
          <p:nvPr/>
        </p:nvSpPr>
        <p:spPr>
          <a:xfrm rot="10800000">
            <a:off x="875988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3" name="CustomShape 471"/>
          <p:cNvSpPr/>
          <p:nvPr/>
        </p:nvSpPr>
        <p:spPr>
          <a:xfrm rot="10800000">
            <a:off x="875988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4" name="CustomShape 472"/>
          <p:cNvSpPr/>
          <p:nvPr/>
        </p:nvSpPr>
        <p:spPr>
          <a:xfrm rot="10800000">
            <a:off x="875988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5" name="CustomShape 473"/>
          <p:cNvSpPr/>
          <p:nvPr/>
        </p:nvSpPr>
        <p:spPr>
          <a:xfrm rot="10800000">
            <a:off x="875988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6" name="CustomShape 474"/>
          <p:cNvSpPr/>
          <p:nvPr/>
        </p:nvSpPr>
        <p:spPr>
          <a:xfrm rot="10800000">
            <a:off x="875988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7" name="CustomShape 475"/>
          <p:cNvSpPr/>
          <p:nvPr/>
        </p:nvSpPr>
        <p:spPr>
          <a:xfrm rot="10800000">
            <a:off x="8759880" y="3007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8" name="CustomShape 476"/>
          <p:cNvSpPr/>
          <p:nvPr/>
        </p:nvSpPr>
        <p:spPr>
          <a:xfrm rot="10800000">
            <a:off x="875988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9" name="CustomShape 477"/>
          <p:cNvSpPr/>
          <p:nvPr/>
        </p:nvSpPr>
        <p:spPr>
          <a:xfrm rot="10800000">
            <a:off x="875988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0" name="CustomShape 478"/>
          <p:cNvSpPr/>
          <p:nvPr/>
        </p:nvSpPr>
        <p:spPr>
          <a:xfrm rot="10800000">
            <a:off x="8759880" y="1074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1" name="CustomShape 479"/>
          <p:cNvSpPr/>
          <p:nvPr/>
        </p:nvSpPr>
        <p:spPr>
          <a:xfrm rot="10800000">
            <a:off x="875988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2" name="CustomShape 480"/>
          <p:cNvSpPr/>
          <p:nvPr/>
        </p:nvSpPr>
        <p:spPr>
          <a:xfrm rot="10800000">
            <a:off x="8598960" y="7302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3" name="CustomShape 481"/>
          <p:cNvSpPr/>
          <p:nvPr/>
        </p:nvSpPr>
        <p:spPr>
          <a:xfrm rot="10800000">
            <a:off x="8598960" y="708840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4" name="CustomShape 482"/>
          <p:cNvSpPr/>
          <p:nvPr/>
        </p:nvSpPr>
        <p:spPr>
          <a:xfrm rot="10800000">
            <a:off x="8598960" y="6444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5" name="CustomShape 483"/>
          <p:cNvSpPr/>
          <p:nvPr/>
        </p:nvSpPr>
        <p:spPr>
          <a:xfrm rot="10800000">
            <a:off x="8598960" y="5799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6" name="CustomShape 484"/>
          <p:cNvSpPr/>
          <p:nvPr/>
        </p:nvSpPr>
        <p:spPr>
          <a:xfrm rot="10800000">
            <a:off x="8598960" y="4081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7" name="CustomShape 485"/>
          <p:cNvSpPr/>
          <p:nvPr/>
        </p:nvSpPr>
        <p:spPr>
          <a:xfrm rot="10800000">
            <a:off x="8598960" y="365184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8" name="CustomShape 486"/>
          <p:cNvSpPr/>
          <p:nvPr/>
        </p:nvSpPr>
        <p:spPr>
          <a:xfrm rot="10800000">
            <a:off x="8598960" y="23630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9" name="CustomShape 487"/>
          <p:cNvSpPr/>
          <p:nvPr/>
        </p:nvSpPr>
        <p:spPr>
          <a:xfrm rot="10800000">
            <a:off x="8598960" y="1719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0" name="CustomShape 488"/>
          <p:cNvSpPr/>
          <p:nvPr/>
        </p:nvSpPr>
        <p:spPr>
          <a:xfrm rot="10800000">
            <a:off x="8598960" y="8596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1" name="CustomShape 489"/>
          <p:cNvSpPr/>
          <p:nvPr/>
        </p:nvSpPr>
        <p:spPr>
          <a:xfrm rot="10800000">
            <a:off x="843768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2" name="CustomShape 490"/>
          <p:cNvSpPr/>
          <p:nvPr/>
        </p:nvSpPr>
        <p:spPr>
          <a:xfrm rot="10800000">
            <a:off x="843768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3" name="CustomShape 491"/>
          <p:cNvSpPr/>
          <p:nvPr/>
        </p:nvSpPr>
        <p:spPr>
          <a:xfrm rot="10800000">
            <a:off x="843768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4" name="CustomShape 492"/>
          <p:cNvSpPr/>
          <p:nvPr/>
        </p:nvSpPr>
        <p:spPr>
          <a:xfrm rot="10800000">
            <a:off x="843768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5" name="CustomShape 493"/>
          <p:cNvSpPr/>
          <p:nvPr/>
        </p:nvSpPr>
        <p:spPr>
          <a:xfrm rot="10800000">
            <a:off x="843768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6" name="CustomShape 494"/>
          <p:cNvSpPr/>
          <p:nvPr/>
        </p:nvSpPr>
        <p:spPr>
          <a:xfrm rot="10800000">
            <a:off x="843768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7" name="CustomShape 495"/>
          <p:cNvSpPr/>
          <p:nvPr/>
        </p:nvSpPr>
        <p:spPr>
          <a:xfrm rot="10800000">
            <a:off x="843768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8" name="CustomShape 496"/>
          <p:cNvSpPr/>
          <p:nvPr/>
        </p:nvSpPr>
        <p:spPr>
          <a:xfrm rot="10800000">
            <a:off x="843768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9" name="CustomShape 497"/>
          <p:cNvSpPr/>
          <p:nvPr/>
        </p:nvSpPr>
        <p:spPr>
          <a:xfrm rot="10800000">
            <a:off x="827640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0" name="CustomShape 498"/>
          <p:cNvSpPr/>
          <p:nvPr/>
        </p:nvSpPr>
        <p:spPr>
          <a:xfrm rot="10800000">
            <a:off x="827640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1" name="CustomShape 499"/>
          <p:cNvSpPr/>
          <p:nvPr/>
        </p:nvSpPr>
        <p:spPr>
          <a:xfrm rot="10800000">
            <a:off x="827640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2" name="CustomShape 500"/>
          <p:cNvSpPr/>
          <p:nvPr/>
        </p:nvSpPr>
        <p:spPr>
          <a:xfrm rot="10800000">
            <a:off x="827640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3" name="CustomShape 501"/>
          <p:cNvSpPr/>
          <p:nvPr/>
        </p:nvSpPr>
        <p:spPr>
          <a:xfrm rot="10800000">
            <a:off x="827640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4" name="CustomShape 502"/>
          <p:cNvSpPr/>
          <p:nvPr/>
        </p:nvSpPr>
        <p:spPr>
          <a:xfrm rot="10800000">
            <a:off x="811548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5" name="CustomShape 503"/>
          <p:cNvSpPr/>
          <p:nvPr/>
        </p:nvSpPr>
        <p:spPr>
          <a:xfrm rot="10800000">
            <a:off x="811548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6" name="CustomShape 504"/>
          <p:cNvSpPr/>
          <p:nvPr/>
        </p:nvSpPr>
        <p:spPr>
          <a:xfrm rot="10800000">
            <a:off x="8115480" y="45108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7" name="CustomShape 505"/>
          <p:cNvSpPr/>
          <p:nvPr/>
        </p:nvSpPr>
        <p:spPr>
          <a:xfrm rot="10800000">
            <a:off x="8115480" y="3222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8" name="CustomShape 506"/>
          <p:cNvSpPr/>
          <p:nvPr/>
        </p:nvSpPr>
        <p:spPr>
          <a:xfrm rot="10800000">
            <a:off x="8115480" y="257796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9" name="CustomShape 507"/>
          <p:cNvSpPr/>
          <p:nvPr/>
        </p:nvSpPr>
        <p:spPr>
          <a:xfrm rot="10800000">
            <a:off x="795420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0" name="CustomShape 508"/>
          <p:cNvSpPr/>
          <p:nvPr/>
        </p:nvSpPr>
        <p:spPr>
          <a:xfrm rot="10800000">
            <a:off x="7793280" y="5799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1" name="CustomShape 509"/>
          <p:cNvSpPr/>
          <p:nvPr/>
        </p:nvSpPr>
        <p:spPr>
          <a:xfrm rot="10800000">
            <a:off x="7793280" y="4081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2" name="CustomShape 510"/>
          <p:cNvSpPr/>
          <p:nvPr/>
        </p:nvSpPr>
        <p:spPr>
          <a:xfrm rot="10800000">
            <a:off x="763200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3" name="CustomShape 511"/>
          <p:cNvSpPr/>
          <p:nvPr/>
        </p:nvSpPr>
        <p:spPr>
          <a:xfrm rot="10800000">
            <a:off x="730980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4" name="CustomShape 512"/>
          <p:cNvSpPr/>
          <p:nvPr/>
        </p:nvSpPr>
        <p:spPr>
          <a:xfrm rot="10800000">
            <a:off x="714852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5" name="PlaceHolder 51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PlaceHolder 1"/>
          <p:cNvSpPr>
            <a:spLocks noGrp="1"/>
          </p:cNvSpPr>
          <p:nvPr>
            <p:ph type="title"/>
          </p:nvPr>
        </p:nvSpPr>
        <p:spPr>
          <a:xfrm>
            <a:off x="791640" y="1086480"/>
            <a:ext cx="7452720" cy="1260000"/>
          </a:xfrm>
          <a:prstGeom prst="rect">
            <a:avLst/>
          </a:prstGeom>
        </p:spPr>
        <p:txBody>
          <a:bodyPr tIns="91440" bIns="91440" anchor="b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1" name="PlaceHolder 2"/>
          <p:cNvSpPr>
            <a:spLocks noGrp="1"/>
          </p:cNvSpPr>
          <p:nvPr>
            <p:ph type="body"/>
          </p:nvPr>
        </p:nvSpPr>
        <p:spPr>
          <a:xfrm>
            <a:off x="791640" y="2547360"/>
            <a:ext cx="7452720" cy="43801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2" name="CustomShape 3"/>
          <p:cNvSpPr/>
          <p:nvPr/>
        </p:nvSpPr>
        <p:spPr>
          <a:xfrm rot="10800000">
            <a:off x="10048320" y="75175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3" name="CustomShape 4"/>
          <p:cNvSpPr/>
          <p:nvPr/>
        </p:nvSpPr>
        <p:spPr>
          <a:xfrm rot="10800000">
            <a:off x="10048320" y="73026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4" name="CustomShape 5"/>
          <p:cNvSpPr/>
          <p:nvPr/>
        </p:nvSpPr>
        <p:spPr>
          <a:xfrm rot="10800000">
            <a:off x="10048320" y="708840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5" name="CustomShape 6"/>
          <p:cNvSpPr/>
          <p:nvPr/>
        </p:nvSpPr>
        <p:spPr>
          <a:xfrm rot="10800000">
            <a:off x="10048320" y="68734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6" name="CustomShape 7"/>
          <p:cNvSpPr/>
          <p:nvPr/>
        </p:nvSpPr>
        <p:spPr>
          <a:xfrm rot="10800000">
            <a:off x="10048320" y="66585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7" name="CustomShape 8"/>
          <p:cNvSpPr/>
          <p:nvPr/>
        </p:nvSpPr>
        <p:spPr>
          <a:xfrm rot="10800000">
            <a:off x="10048320" y="6444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8" name="CustomShape 9"/>
          <p:cNvSpPr/>
          <p:nvPr/>
        </p:nvSpPr>
        <p:spPr>
          <a:xfrm rot="10800000">
            <a:off x="10048320" y="62290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9" name="CustomShape 10"/>
          <p:cNvSpPr/>
          <p:nvPr/>
        </p:nvSpPr>
        <p:spPr>
          <a:xfrm rot="10800000">
            <a:off x="10048320" y="60141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0" name="CustomShape 11"/>
          <p:cNvSpPr/>
          <p:nvPr/>
        </p:nvSpPr>
        <p:spPr>
          <a:xfrm rot="10800000">
            <a:off x="10048320" y="579960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1" name="CustomShape 12"/>
          <p:cNvSpPr/>
          <p:nvPr/>
        </p:nvSpPr>
        <p:spPr>
          <a:xfrm rot="10800000">
            <a:off x="10048320" y="558468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2" name="CustomShape 13"/>
          <p:cNvSpPr/>
          <p:nvPr/>
        </p:nvSpPr>
        <p:spPr>
          <a:xfrm rot="10800000">
            <a:off x="10048320" y="53697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3" name="CustomShape 14"/>
          <p:cNvSpPr/>
          <p:nvPr/>
        </p:nvSpPr>
        <p:spPr>
          <a:xfrm rot="10800000">
            <a:off x="10048320" y="51548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4" name="CustomShape 15"/>
          <p:cNvSpPr/>
          <p:nvPr/>
        </p:nvSpPr>
        <p:spPr>
          <a:xfrm rot="10800000">
            <a:off x="10048320" y="494028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5" name="CustomShape 16"/>
          <p:cNvSpPr/>
          <p:nvPr/>
        </p:nvSpPr>
        <p:spPr>
          <a:xfrm rot="10800000">
            <a:off x="10048320" y="47253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6" name="CustomShape 17"/>
          <p:cNvSpPr/>
          <p:nvPr/>
        </p:nvSpPr>
        <p:spPr>
          <a:xfrm rot="10800000">
            <a:off x="10048320" y="45104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7" name="CustomShape 18"/>
          <p:cNvSpPr/>
          <p:nvPr/>
        </p:nvSpPr>
        <p:spPr>
          <a:xfrm rot="10800000">
            <a:off x="10048320" y="42962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8" name="CustomShape 19"/>
          <p:cNvSpPr/>
          <p:nvPr/>
        </p:nvSpPr>
        <p:spPr>
          <a:xfrm rot="10800000">
            <a:off x="10048320" y="408132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9" name="CustomShape 20"/>
          <p:cNvSpPr/>
          <p:nvPr/>
        </p:nvSpPr>
        <p:spPr>
          <a:xfrm rot="10800000">
            <a:off x="10048320" y="38664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0" name="CustomShape 21"/>
          <p:cNvSpPr/>
          <p:nvPr/>
        </p:nvSpPr>
        <p:spPr>
          <a:xfrm rot="10800000">
            <a:off x="10048320" y="365184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1" name="CustomShape 22"/>
          <p:cNvSpPr/>
          <p:nvPr/>
        </p:nvSpPr>
        <p:spPr>
          <a:xfrm rot="10800000">
            <a:off x="10048320" y="34369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2" name="CustomShape 23"/>
          <p:cNvSpPr/>
          <p:nvPr/>
        </p:nvSpPr>
        <p:spPr>
          <a:xfrm rot="10800000">
            <a:off x="10048320" y="3222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3" name="CustomShape 24"/>
          <p:cNvSpPr/>
          <p:nvPr/>
        </p:nvSpPr>
        <p:spPr>
          <a:xfrm rot="10800000">
            <a:off x="10048320" y="300744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4" name="CustomShape 25"/>
          <p:cNvSpPr/>
          <p:nvPr/>
        </p:nvSpPr>
        <p:spPr>
          <a:xfrm rot="10800000">
            <a:off x="10048320" y="27925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5" name="CustomShape 26"/>
          <p:cNvSpPr/>
          <p:nvPr/>
        </p:nvSpPr>
        <p:spPr>
          <a:xfrm rot="10800000">
            <a:off x="10048320" y="25776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6" name="CustomShape 27"/>
          <p:cNvSpPr/>
          <p:nvPr/>
        </p:nvSpPr>
        <p:spPr>
          <a:xfrm rot="10800000">
            <a:off x="10048320" y="23626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7" name="CustomShape 28"/>
          <p:cNvSpPr/>
          <p:nvPr/>
        </p:nvSpPr>
        <p:spPr>
          <a:xfrm rot="10800000">
            <a:off x="10048320" y="214812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8" name="CustomShape 29"/>
          <p:cNvSpPr/>
          <p:nvPr/>
        </p:nvSpPr>
        <p:spPr>
          <a:xfrm rot="10800000">
            <a:off x="10048320" y="19332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9" name="CustomShape 30"/>
          <p:cNvSpPr/>
          <p:nvPr/>
        </p:nvSpPr>
        <p:spPr>
          <a:xfrm rot="10800000">
            <a:off x="10048320" y="1719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0" name="CustomShape 31"/>
          <p:cNvSpPr/>
          <p:nvPr/>
        </p:nvSpPr>
        <p:spPr>
          <a:xfrm rot="10800000">
            <a:off x="10048320" y="15040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1" name="CustomShape 32"/>
          <p:cNvSpPr/>
          <p:nvPr/>
        </p:nvSpPr>
        <p:spPr>
          <a:xfrm rot="10800000">
            <a:off x="10048320" y="12891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2" name="CustomShape 33"/>
          <p:cNvSpPr/>
          <p:nvPr/>
        </p:nvSpPr>
        <p:spPr>
          <a:xfrm rot="10800000">
            <a:off x="10048320" y="107460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3" name="CustomShape 34"/>
          <p:cNvSpPr/>
          <p:nvPr/>
        </p:nvSpPr>
        <p:spPr>
          <a:xfrm rot="10800000">
            <a:off x="10048320" y="8596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4" name="CustomShape 35"/>
          <p:cNvSpPr/>
          <p:nvPr/>
        </p:nvSpPr>
        <p:spPr>
          <a:xfrm rot="10800000">
            <a:off x="10048320" y="64476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5" name="CustomShape 36"/>
          <p:cNvSpPr/>
          <p:nvPr/>
        </p:nvSpPr>
        <p:spPr>
          <a:xfrm rot="10800000">
            <a:off x="10048320" y="4298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6" name="CustomShape 37"/>
          <p:cNvSpPr/>
          <p:nvPr/>
        </p:nvSpPr>
        <p:spPr>
          <a:xfrm rot="10800000">
            <a:off x="10048320" y="21528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7" name="CustomShape 38"/>
          <p:cNvSpPr/>
          <p:nvPr/>
        </p:nvSpPr>
        <p:spPr>
          <a:xfrm rot="10800000">
            <a:off x="988740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8" name="CustomShape 39"/>
          <p:cNvSpPr/>
          <p:nvPr/>
        </p:nvSpPr>
        <p:spPr>
          <a:xfrm rot="10800000">
            <a:off x="988740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9" name="CustomShape 40"/>
          <p:cNvSpPr/>
          <p:nvPr/>
        </p:nvSpPr>
        <p:spPr>
          <a:xfrm rot="10800000">
            <a:off x="988740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0" name="CustomShape 41"/>
          <p:cNvSpPr/>
          <p:nvPr/>
        </p:nvSpPr>
        <p:spPr>
          <a:xfrm rot="10800000">
            <a:off x="988740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1" name="CustomShape 42"/>
          <p:cNvSpPr/>
          <p:nvPr/>
        </p:nvSpPr>
        <p:spPr>
          <a:xfrm rot="10800000">
            <a:off x="9887400" y="57996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2" name="CustomShape 43"/>
          <p:cNvSpPr/>
          <p:nvPr/>
        </p:nvSpPr>
        <p:spPr>
          <a:xfrm rot="10800000">
            <a:off x="988740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3" name="CustomShape 44"/>
          <p:cNvSpPr/>
          <p:nvPr/>
        </p:nvSpPr>
        <p:spPr>
          <a:xfrm rot="10800000">
            <a:off x="988740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4" name="CustomShape 45"/>
          <p:cNvSpPr/>
          <p:nvPr/>
        </p:nvSpPr>
        <p:spPr>
          <a:xfrm rot="10800000">
            <a:off x="9887400" y="4510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5" name="CustomShape 46"/>
          <p:cNvSpPr/>
          <p:nvPr/>
        </p:nvSpPr>
        <p:spPr>
          <a:xfrm rot="10800000">
            <a:off x="988740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6" name="CustomShape 47"/>
          <p:cNvSpPr/>
          <p:nvPr/>
        </p:nvSpPr>
        <p:spPr>
          <a:xfrm rot="10800000">
            <a:off x="9887400" y="40813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7" name="CustomShape 48"/>
          <p:cNvSpPr/>
          <p:nvPr/>
        </p:nvSpPr>
        <p:spPr>
          <a:xfrm rot="10800000">
            <a:off x="988740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8" name="CustomShape 49"/>
          <p:cNvSpPr/>
          <p:nvPr/>
        </p:nvSpPr>
        <p:spPr>
          <a:xfrm rot="10800000">
            <a:off x="9887400" y="3222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9" name="CustomShape 50"/>
          <p:cNvSpPr/>
          <p:nvPr/>
        </p:nvSpPr>
        <p:spPr>
          <a:xfrm rot="10800000">
            <a:off x="9887400" y="30074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0" name="CustomShape 51"/>
          <p:cNvSpPr/>
          <p:nvPr/>
        </p:nvSpPr>
        <p:spPr>
          <a:xfrm rot="10800000">
            <a:off x="9887400" y="2577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1" name="CustomShape 52"/>
          <p:cNvSpPr/>
          <p:nvPr/>
        </p:nvSpPr>
        <p:spPr>
          <a:xfrm rot="10800000">
            <a:off x="9887400" y="2362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2" name="CustomShape 53"/>
          <p:cNvSpPr/>
          <p:nvPr/>
        </p:nvSpPr>
        <p:spPr>
          <a:xfrm rot="10800000">
            <a:off x="988740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3" name="CustomShape 54"/>
          <p:cNvSpPr/>
          <p:nvPr/>
        </p:nvSpPr>
        <p:spPr>
          <a:xfrm rot="10800000">
            <a:off x="9887400" y="1933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4" name="CustomShape 55"/>
          <p:cNvSpPr/>
          <p:nvPr/>
        </p:nvSpPr>
        <p:spPr>
          <a:xfrm rot="10800000">
            <a:off x="9887400" y="12891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5" name="CustomShape 56"/>
          <p:cNvSpPr/>
          <p:nvPr/>
        </p:nvSpPr>
        <p:spPr>
          <a:xfrm rot="10800000">
            <a:off x="9887400" y="10746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6" name="CustomShape 57"/>
          <p:cNvSpPr/>
          <p:nvPr/>
        </p:nvSpPr>
        <p:spPr>
          <a:xfrm rot="10800000">
            <a:off x="9887400" y="64476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7" name="CustomShape 58"/>
          <p:cNvSpPr/>
          <p:nvPr/>
        </p:nvSpPr>
        <p:spPr>
          <a:xfrm rot="10800000">
            <a:off x="9887400" y="4298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8" name="CustomShape 59"/>
          <p:cNvSpPr/>
          <p:nvPr/>
        </p:nvSpPr>
        <p:spPr>
          <a:xfrm rot="10800000">
            <a:off x="9887400" y="21528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9" name="CustomShape 60"/>
          <p:cNvSpPr/>
          <p:nvPr/>
        </p:nvSpPr>
        <p:spPr>
          <a:xfrm rot="10800000">
            <a:off x="988704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0" name="CustomShape 61"/>
          <p:cNvSpPr/>
          <p:nvPr/>
        </p:nvSpPr>
        <p:spPr>
          <a:xfrm rot="10800000">
            <a:off x="988704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1" name="CustomShape 62"/>
          <p:cNvSpPr/>
          <p:nvPr/>
        </p:nvSpPr>
        <p:spPr>
          <a:xfrm rot="10800000">
            <a:off x="988704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2" name="CustomShape 63"/>
          <p:cNvSpPr/>
          <p:nvPr/>
        </p:nvSpPr>
        <p:spPr>
          <a:xfrm rot="10800000">
            <a:off x="988704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3" name="CustomShape 64"/>
          <p:cNvSpPr/>
          <p:nvPr/>
        </p:nvSpPr>
        <p:spPr>
          <a:xfrm rot="10800000">
            <a:off x="988704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4" name="CustomShape 65"/>
          <p:cNvSpPr/>
          <p:nvPr/>
        </p:nvSpPr>
        <p:spPr>
          <a:xfrm rot="10800000">
            <a:off x="988704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5" name="CustomShape 66"/>
          <p:cNvSpPr/>
          <p:nvPr/>
        </p:nvSpPr>
        <p:spPr>
          <a:xfrm rot="10800000">
            <a:off x="988704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6" name="CustomShape 67"/>
          <p:cNvSpPr/>
          <p:nvPr/>
        </p:nvSpPr>
        <p:spPr>
          <a:xfrm rot="10800000">
            <a:off x="988704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7" name="CustomShape 68"/>
          <p:cNvSpPr/>
          <p:nvPr/>
        </p:nvSpPr>
        <p:spPr>
          <a:xfrm rot="10800000">
            <a:off x="988704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8" name="CustomShape 69"/>
          <p:cNvSpPr/>
          <p:nvPr/>
        </p:nvSpPr>
        <p:spPr>
          <a:xfrm rot="10800000">
            <a:off x="988704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9" name="CustomShape 70"/>
          <p:cNvSpPr/>
          <p:nvPr/>
        </p:nvSpPr>
        <p:spPr>
          <a:xfrm rot="10800000">
            <a:off x="988704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0" name="CustomShape 71"/>
          <p:cNvSpPr/>
          <p:nvPr/>
        </p:nvSpPr>
        <p:spPr>
          <a:xfrm rot="10800000">
            <a:off x="988704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1" name="CustomShape 72"/>
          <p:cNvSpPr/>
          <p:nvPr/>
        </p:nvSpPr>
        <p:spPr>
          <a:xfrm rot="10800000">
            <a:off x="988704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2" name="CustomShape 73"/>
          <p:cNvSpPr/>
          <p:nvPr/>
        </p:nvSpPr>
        <p:spPr>
          <a:xfrm rot="10800000">
            <a:off x="972612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3" name="CustomShape 74"/>
          <p:cNvSpPr/>
          <p:nvPr/>
        </p:nvSpPr>
        <p:spPr>
          <a:xfrm rot="10800000">
            <a:off x="972612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4" name="CustomShape 75"/>
          <p:cNvSpPr/>
          <p:nvPr/>
        </p:nvSpPr>
        <p:spPr>
          <a:xfrm rot="10800000">
            <a:off x="972612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5" name="CustomShape 76"/>
          <p:cNvSpPr/>
          <p:nvPr/>
        </p:nvSpPr>
        <p:spPr>
          <a:xfrm rot="10800000">
            <a:off x="9726120" y="6658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6" name="CustomShape 77"/>
          <p:cNvSpPr/>
          <p:nvPr/>
        </p:nvSpPr>
        <p:spPr>
          <a:xfrm rot="10800000">
            <a:off x="972612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7" name="CustomShape 78"/>
          <p:cNvSpPr/>
          <p:nvPr/>
        </p:nvSpPr>
        <p:spPr>
          <a:xfrm rot="10800000">
            <a:off x="972612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8" name="CustomShape 79"/>
          <p:cNvSpPr/>
          <p:nvPr/>
        </p:nvSpPr>
        <p:spPr>
          <a:xfrm rot="10800000">
            <a:off x="9726120" y="6014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9" name="CustomShape 80"/>
          <p:cNvSpPr/>
          <p:nvPr/>
        </p:nvSpPr>
        <p:spPr>
          <a:xfrm rot="10800000">
            <a:off x="9726120" y="5799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0" name="CustomShape 81"/>
          <p:cNvSpPr/>
          <p:nvPr/>
        </p:nvSpPr>
        <p:spPr>
          <a:xfrm rot="10800000">
            <a:off x="972612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1" name="CustomShape 82"/>
          <p:cNvSpPr/>
          <p:nvPr/>
        </p:nvSpPr>
        <p:spPr>
          <a:xfrm rot="10800000">
            <a:off x="9726120" y="537012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2" name="CustomShape 83"/>
          <p:cNvSpPr/>
          <p:nvPr/>
        </p:nvSpPr>
        <p:spPr>
          <a:xfrm rot="10800000">
            <a:off x="9726120" y="5155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3" name="CustomShape 84"/>
          <p:cNvSpPr/>
          <p:nvPr/>
        </p:nvSpPr>
        <p:spPr>
          <a:xfrm rot="10800000">
            <a:off x="9726120" y="4940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4" name="CustomShape 85"/>
          <p:cNvSpPr/>
          <p:nvPr/>
        </p:nvSpPr>
        <p:spPr>
          <a:xfrm rot="10800000">
            <a:off x="972612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5" name="CustomShape 86"/>
          <p:cNvSpPr/>
          <p:nvPr/>
        </p:nvSpPr>
        <p:spPr>
          <a:xfrm rot="10800000">
            <a:off x="972612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6" name="CustomShape 87"/>
          <p:cNvSpPr/>
          <p:nvPr/>
        </p:nvSpPr>
        <p:spPr>
          <a:xfrm rot="10800000">
            <a:off x="972612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7" name="CustomShape 88"/>
          <p:cNvSpPr/>
          <p:nvPr/>
        </p:nvSpPr>
        <p:spPr>
          <a:xfrm rot="10800000">
            <a:off x="972612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8" name="CustomShape 89"/>
          <p:cNvSpPr/>
          <p:nvPr/>
        </p:nvSpPr>
        <p:spPr>
          <a:xfrm rot="10800000">
            <a:off x="972612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9" name="CustomShape 90"/>
          <p:cNvSpPr/>
          <p:nvPr/>
        </p:nvSpPr>
        <p:spPr>
          <a:xfrm rot="10800000">
            <a:off x="9726120" y="3222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0" name="CustomShape 91"/>
          <p:cNvSpPr/>
          <p:nvPr/>
        </p:nvSpPr>
        <p:spPr>
          <a:xfrm rot="10800000">
            <a:off x="972612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1" name="CustomShape 92"/>
          <p:cNvSpPr/>
          <p:nvPr/>
        </p:nvSpPr>
        <p:spPr>
          <a:xfrm rot="10800000">
            <a:off x="972612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2" name="CustomShape 93"/>
          <p:cNvSpPr/>
          <p:nvPr/>
        </p:nvSpPr>
        <p:spPr>
          <a:xfrm rot="10800000">
            <a:off x="9726120" y="257796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3" name="CustomShape 94"/>
          <p:cNvSpPr/>
          <p:nvPr/>
        </p:nvSpPr>
        <p:spPr>
          <a:xfrm rot="10800000">
            <a:off x="9726120" y="23630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4" name="CustomShape 95"/>
          <p:cNvSpPr/>
          <p:nvPr/>
        </p:nvSpPr>
        <p:spPr>
          <a:xfrm rot="10800000">
            <a:off x="972612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5" name="CustomShape 96"/>
          <p:cNvSpPr/>
          <p:nvPr/>
        </p:nvSpPr>
        <p:spPr>
          <a:xfrm rot="10800000">
            <a:off x="972612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6" name="CustomShape 97"/>
          <p:cNvSpPr/>
          <p:nvPr/>
        </p:nvSpPr>
        <p:spPr>
          <a:xfrm rot="10800000">
            <a:off x="972612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7" name="CustomShape 98"/>
          <p:cNvSpPr/>
          <p:nvPr/>
        </p:nvSpPr>
        <p:spPr>
          <a:xfrm rot="10800000">
            <a:off x="9726120" y="1289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8" name="CustomShape 99"/>
          <p:cNvSpPr/>
          <p:nvPr/>
        </p:nvSpPr>
        <p:spPr>
          <a:xfrm rot="10800000">
            <a:off x="9726120" y="1074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9" name="CustomShape 100"/>
          <p:cNvSpPr/>
          <p:nvPr/>
        </p:nvSpPr>
        <p:spPr>
          <a:xfrm rot="10800000">
            <a:off x="9726120" y="859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0" name="CustomShape 101"/>
          <p:cNvSpPr/>
          <p:nvPr/>
        </p:nvSpPr>
        <p:spPr>
          <a:xfrm rot="10800000">
            <a:off x="9726120" y="645120"/>
            <a:ext cx="12960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1" name="CustomShape 102"/>
          <p:cNvSpPr/>
          <p:nvPr/>
        </p:nvSpPr>
        <p:spPr>
          <a:xfrm rot="10800000">
            <a:off x="972612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2" name="CustomShape 103"/>
          <p:cNvSpPr/>
          <p:nvPr/>
        </p:nvSpPr>
        <p:spPr>
          <a:xfrm rot="10800000">
            <a:off x="9726120" y="215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3" name="CustomShape 104"/>
          <p:cNvSpPr/>
          <p:nvPr/>
        </p:nvSpPr>
        <p:spPr>
          <a:xfrm rot="10800000">
            <a:off x="956484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4" name="CustomShape 105"/>
          <p:cNvSpPr/>
          <p:nvPr/>
        </p:nvSpPr>
        <p:spPr>
          <a:xfrm rot="10800000">
            <a:off x="956484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5" name="CustomShape 106"/>
          <p:cNvSpPr/>
          <p:nvPr/>
        </p:nvSpPr>
        <p:spPr>
          <a:xfrm rot="10800000">
            <a:off x="956484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6" name="CustomShape 107"/>
          <p:cNvSpPr/>
          <p:nvPr/>
        </p:nvSpPr>
        <p:spPr>
          <a:xfrm rot="10800000">
            <a:off x="956484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7" name="CustomShape 108"/>
          <p:cNvSpPr/>
          <p:nvPr/>
        </p:nvSpPr>
        <p:spPr>
          <a:xfrm rot="10800000">
            <a:off x="956484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8" name="CustomShape 109"/>
          <p:cNvSpPr/>
          <p:nvPr/>
        </p:nvSpPr>
        <p:spPr>
          <a:xfrm rot="10800000">
            <a:off x="956484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9" name="CustomShape 110"/>
          <p:cNvSpPr/>
          <p:nvPr/>
        </p:nvSpPr>
        <p:spPr>
          <a:xfrm rot="10800000">
            <a:off x="956484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0" name="CustomShape 111"/>
          <p:cNvSpPr/>
          <p:nvPr/>
        </p:nvSpPr>
        <p:spPr>
          <a:xfrm rot="10800000">
            <a:off x="956484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1" name="CustomShape 112"/>
          <p:cNvSpPr/>
          <p:nvPr/>
        </p:nvSpPr>
        <p:spPr>
          <a:xfrm rot="10800000">
            <a:off x="956484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2" name="CustomShape 113"/>
          <p:cNvSpPr/>
          <p:nvPr/>
        </p:nvSpPr>
        <p:spPr>
          <a:xfrm rot="10800000">
            <a:off x="956484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3" name="CustomShape 114"/>
          <p:cNvSpPr/>
          <p:nvPr/>
        </p:nvSpPr>
        <p:spPr>
          <a:xfrm rot="10800000">
            <a:off x="956484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4" name="CustomShape 115"/>
          <p:cNvSpPr/>
          <p:nvPr/>
        </p:nvSpPr>
        <p:spPr>
          <a:xfrm rot="10800000">
            <a:off x="940392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5" name="CustomShape 116"/>
          <p:cNvSpPr/>
          <p:nvPr/>
        </p:nvSpPr>
        <p:spPr>
          <a:xfrm rot="10800000">
            <a:off x="9403920" y="5155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6" name="CustomShape 117"/>
          <p:cNvSpPr/>
          <p:nvPr/>
        </p:nvSpPr>
        <p:spPr>
          <a:xfrm rot="10800000">
            <a:off x="9403920" y="3866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7" name="CustomShape 118"/>
          <p:cNvSpPr/>
          <p:nvPr/>
        </p:nvSpPr>
        <p:spPr>
          <a:xfrm rot="10800000">
            <a:off x="9242640" y="1074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8" name="CustomShape 119"/>
          <p:cNvSpPr/>
          <p:nvPr/>
        </p:nvSpPr>
        <p:spPr>
          <a:xfrm rot="10800000">
            <a:off x="908172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9" name="CustomShape 120"/>
          <p:cNvSpPr/>
          <p:nvPr/>
        </p:nvSpPr>
        <p:spPr>
          <a:xfrm rot="10800000">
            <a:off x="908172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0" name="CustomShape 121"/>
          <p:cNvSpPr/>
          <p:nvPr/>
        </p:nvSpPr>
        <p:spPr>
          <a:xfrm rot="10800000">
            <a:off x="875916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1" name="CustomShape 122"/>
          <p:cNvSpPr/>
          <p:nvPr/>
        </p:nvSpPr>
        <p:spPr>
          <a:xfrm rot="10800000">
            <a:off x="956520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2" name="CustomShape 123"/>
          <p:cNvSpPr/>
          <p:nvPr/>
        </p:nvSpPr>
        <p:spPr>
          <a:xfrm rot="10800000">
            <a:off x="9565200" y="6014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3" name="CustomShape 124"/>
          <p:cNvSpPr/>
          <p:nvPr/>
        </p:nvSpPr>
        <p:spPr>
          <a:xfrm rot="10800000">
            <a:off x="9565200" y="3866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4" name="CustomShape 125"/>
          <p:cNvSpPr/>
          <p:nvPr/>
        </p:nvSpPr>
        <p:spPr>
          <a:xfrm rot="10800000">
            <a:off x="956520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5" name="CustomShape 126"/>
          <p:cNvSpPr/>
          <p:nvPr/>
        </p:nvSpPr>
        <p:spPr>
          <a:xfrm rot="10800000">
            <a:off x="956520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6" name="CustomShape 127"/>
          <p:cNvSpPr/>
          <p:nvPr/>
        </p:nvSpPr>
        <p:spPr>
          <a:xfrm rot="10800000">
            <a:off x="956520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7" name="CustomShape 128"/>
          <p:cNvSpPr/>
          <p:nvPr/>
        </p:nvSpPr>
        <p:spPr>
          <a:xfrm rot="10800000">
            <a:off x="956520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8" name="CustomShape 129"/>
          <p:cNvSpPr/>
          <p:nvPr/>
        </p:nvSpPr>
        <p:spPr>
          <a:xfrm rot="10800000">
            <a:off x="940392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9" name="CustomShape 130"/>
          <p:cNvSpPr/>
          <p:nvPr/>
        </p:nvSpPr>
        <p:spPr>
          <a:xfrm rot="10800000">
            <a:off x="940392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0" name="CustomShape 131"/>
          <p:cNvSpPr/>
          <p:nvPr/>
        </p:nvSpPr>
        <p:spPr>
          <a:xfrm rot="10800000">
            <a:off x="940392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1" name="CustomShape 132"/>
          <p:cNvSpPr/>
          <p:nvPr/>
        </p:nvSpPr>
        <p:spPr>
          <a:xfrm rot="10800000">
            <a:off x="940392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2" name="CustomShape 133"/>
          <p:cNvSpPr/>
          <p:nvPr/>
        </p:nvSpPr>
        <p:spPr>
          <a:xfrm rot="10800000">
            <a:off x="940392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3" name="CustomShape 134"/>
          <p:cNvSpPr/>
          <p:nvPr/>
        </p:nvSpPr>
        <p:spPr>
          <a:xfrm rot="10800000">
            <a:off x="940392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4" name="CustomShape 135"/>
          <p:cNvSpPr/>
          <p:nvPr/>
        </p:nvSpPr>
        <p:spPr>
          <a:xfrm rot="10800000">
            <a:off x="940392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5" name="CustomShape 136"/>
          <p:cNvSpPr/>
          <p:nvPr/>
        </p:nvSpPr>
        <p:spPr>
          <a:xfrm rot="10800000">
            <a:off x="940392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6" name="CustomShape 137"/>
          <p:cNvSpPr/>
          <p:nvPr/>
        </p:nvSpPr>
        <p:spPr>
          <a:xfrm rot="10800000">
            <a:off x="940392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7" name="CustomShape 138"/>
          <p:cNvSpPr/>
          <p:nvPr/>
        </p:nvSpPr>
        <p:spPr>
          <a:xfrm rot="10800000">
            <a:off x="940392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8" name="CustomShape 139"/>
          <p:cNvSpPr/>
          <p:nvPr/>
        </p:nvSpPr>
        <p:spPr>
          <a:xfrm rot="10800000">
            <a:off x="940392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9" name="CustomShape 140"/>
          <p:cNvSpPr/>
          <p:nvPr/>
        </p:nvSpPr>
        <p:spPr>
          <a:xfrm rot="10800000">
            <a:off x="940392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0" name="CustomShape 141"/>
          <p:cNvSpPr/>
          <p:nvPr/>
        </p:nvSpPr>
        <p:spPr>
          <a:xfrm rot="10800000">
            <a:off x="940392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1" name="CustomShape 142"/>
          <p:cNvSpPr/>
          <p:nvPr/>
        </p:nvSpPr>
        <p:spPr>
          <a:xfrm rot="10800000">
            <a:off x="940392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2" name="CustomShape 143"/>
          <p:cNvSpPr/>
          <p:nvPr/>
        </p:nvSpPr>
        <p:spPr>
          <a:xfrm rot="10800000">
            <a:off x="940392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3" name="CustomShape 144"/>
          <p:cNvSpPr/>
          <p:nvPr/>
        </p:nvSpPr>
        <p:spPr>
          <a:xfrm rot="10800000">
            <a:off x="940392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4" name="CustomShape 145"/>
          <p:cNvSpPr/>
          <p:nvPr/>
        </p:nvSpPr>
        <p:spPr>
          <a:xfrm rot="10800000">
            <a:off x="940392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5" name="CustomShape 146"/>
          <p:cNvSpPr/>
          <p:nvPr/>
        </p:nvSpPr>
        <p:spPr>
          <a:xfrm rot="10800000">
            <a:off x="940392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6" name="CustomShape 147"/>
          <p:cNvSpPr/>
          <p:nvPr/>
        </p:nvSpPr>
        <p:spPr>
          <a:xfrm rot="10800000">
            <a:off x="940392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7" name="CustomShape 148"/>
          <p:cNvSpPr/>
          <p:nvPr/>
        </p:nvSpPr>
        <p:spPr>
          <a:xfrm rot="10800000">
            <a:off x="924300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8" name="CustomShape 149"/>
          <p:cNvSpPr/>
          <p:nvPr/>
        </p:nvSpPr>
        <p:spPr>
          <a:xfrm rot="10800000">
            <a:off x="924300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9" name="CustomShape 150"/>
          <p:cNvSpPr/>
          <p:nvPr/>
        </p:nvSpPr>
        <p:spPr>
          <a:xfrm rot="10800000">
            <a:off x="924300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0" name="CustomShape 151"/>
          <p:cNvSpPr/>
          <p:nvPr/>
        </p:nvSpPr>
        <p:spPr>
          <a:xfrm rot="10800000">
            <a:off x="9243000" y="6014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1" name="CustomShape 152"/>
          <p:cNvSpPr/>
          <p:nvPr/>
        </p:nvSpPr>
        <p:spPr>
          <a:xfrm rot="10800000">
            <a:off x="9243000" y="5799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2" name="CustomShape 153"/>
          <p:cNvSpPr/>
          <p:nvPr/>
        </p:nvSpPr>
        <p:spPr>
          <a:xfrm rot="10800000">
            <a:off x="924300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3" name="CustomShape 154"/>
          <p:cNvSpPr/>
          <p:nvPr/>
        </p:nvSpPr>
        <p:spPr>
          <a:xfrm rot="10800000">
            <a:off x="9243000" y="537012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4" name="CustomShape 155"/>
          <p:cNvSpPr/>
          <p:nvPr/>
        </p:nvSpPr>
        <p:spPr>
          <a:xfrm rot="10800000">
            <a:off x="924300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5" name="CustomShape 156"/>
          <p:cNvSpPr/>
          <p:nvPr/>
        </p:nvSpPr>
        <p:spPr>
          <a:xfrm rot="10800000">
            <a:off x="9243000" y="45108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6" name="CustomShape 157"/>
          <p:cNvSpPr/>
          <p:nvPr/>
        </p:nvSpPr>
        <p:spPr>
          <a:xfrm rot="10800000">
            <a:off x="924300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7" name="CustomShape 158"/>
          <p:cNvSpPr/>
          <p:nvPr/>
        </p:nvSpPr>
        <p:spPr>
          <a:xfrm rot="10800000">
            <a:off x="924300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8" name="CustomShape 159"/>
          <p:cNvSpPr/>
          <p:nvPr/>
        </p:nvSpPr>
        <p:spPr>
          <a:xfrm rot="10800000">
            <a:off x="9243000" y="3866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9" name="CustomShape 160"/>
          <p:cNvSpPr/>
          <p:nvPr/>
        </p:nvSpPr>
        <p:spPr>
          <a:xfrm rot="10800000">
            <a:off x="924300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0" name="CustomShape 161"/>
          <p:cNvSpPr/>
          <p:nvPr/>
        </p:nvSpPr>
        <p:spPr>
          <a:xfrm rot="10800000">
            <a:off x="924300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1" name="CustomShape 162"/>
          <p:cNvSpPr/>
          <p:nvPr/>
        </p:nvSpPr>
        <p:spPr>
          <a:xfrm rot="10800000">
            <a:off x="9243000" y="3222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2" name="CustomShape 163"/>
          <p:cNvSpPr/>
          <p:nvPr/>
        </p:nvSpPr>
        <p:spPr>
          <a:xfrm rot="10800000">
            <a:off x="924300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3" name="CustomShape 164"/>
          <p:cNvSpPr/>
          <p:nvPr/>
        </p:nvSpPr>
        <p:spPr>
          <a:xfrm rot="10800000">
            <a:off x="924300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4" name="CustomShape 165"/>
          <p:cNvSpPr/>
          <p:nvPr/>
        </p:nvSpPr>
        <p:spPr>
          <a:xfrm rot="10800000">
            <a:off x="9243000" y="23630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5" name="CustomShape 166"/>
          <p:cNvSpPr/>
          <p:nvPr/>
        </p:nvSpPr>
        <p:spPr>
          <a:xfrm rot="10800000">
            <a:off x="9243000" y="1933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6" name="CustomShape 167"/>
          <p:cNvSpPr/>
          <p:nvPr/>
        </p:nvSpPr>
        <p:spPr>
          <a:xfrm rot="10800000">
            <a:off x="924300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7" name="CustomShape 168"/>
          <p:cNvSpPr/>
          <p:nvPr/>
        </p:nvSpPr>
        <p:spPr>
          <a:xfrm rot="10800000">
            <a:off x="924300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8" name="CustomShape 169"/>
          <p:cNvSpPr/>
          <p:nvPr/>
        </p:nvSpPr>
        <p:spPr>
          <a:xfrm rot="10800000">
            <a:off x="9243000" y="1289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9" name="CustomShape 170"/>
          <p:cNvSpPr/>
          <p:nvPr/>
        </p:nvSpPr>
        <p:spPr>
          <a:xfrm rot="10800000">
            <a:off x="9243000" y="859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0" name="CustomShape 171"/>
          <p:cNvSpPr/>
          <p:nvPr/>
        </p:nvSpPr>
        <p:spPr>
          <a:xfrm rot="10800000">
            <a:off x="9243000" y="645120"/>
            <a:ext cx="12960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1" name="CustomShape 172"/>
          <p:cNvSpPr/>
          <p:nvPr/>
        </p:nvSpPr>
        <p:spPr>
          <a:xfrm rot="10800000">
            <a:off x="924300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2" name="CustomShape 173"/>
          <p:cNvSpPr/>
          <p:nvPr/>
        </p:nvSpPr>
        <p:spPr>
          <a:xfrm rot="10800000">
            <a:off x="9243000" y="215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3" name="CustomShape 174"/>
          <p:cNvSpPr/>
          <p:nvPr/>
        </p:nvSpPr>
        <p:spPr>
          <a:xfrm rot="10800000">
            <a:off x="908172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4" name="CustomShape 175"/>
          <p:cNvSpPr/>
          <p:nvPr/>
        </p:nvSpPr>
        <p:spPr>
          <a:xfrm rot="10800000">
            <a:off x="908172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5" name="CustomShape 176"/>
          <p:cNvSpPr/>
          <p:nvPr/>
        </p:nvSpPr>
        <p:spPr>
          <a:xfrm rot="10800000">
            <a:off x="908172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6" name="CustomShape 177"/>
          <p:cNvSpPr/>
          <p:nvPr/>
        </p:nvSpPr>
        <p:spPr>
          <a:xfrm rot="10800000">
            <a:off x="908172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7" name="CustomShape 178"/>
          <p:cNvSpPr/>
          <p:nvPr/>
        </p:nvSpPr>
        <p:spPr>
          <a:xfrm rot="10800000">
            <a:off x="908172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8" name="CustomShape 179"/>
          <p:cNvSpPr/>
          <p:nvPr/>
        </p:nvSpPr>
        <p:spPr>
          <a:xfrm rot="10800000">
            <a:off x="908172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9" name="CustomShape 180"/>
          <p:cNvSpPr/>
          <p:nvPr/>
        </p:nvSpPr>
        <p:spPr>
          <a:xfrm rot="10800000">
            <a:off x="908172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0" name="CustomShape 181"/>
          <p:cNvSpPr/>
          <p:nvPr/>
        </p:nvSpPr>
        <p:spPr>
          <a:xfrm rot="10800000">
            <a:off x="908172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1" name="CustomShape 182"/>
          <p:cNvSpPr/>
          <p:nvPr/>
        </p:nvSpPr>
        <p:spPr>
          <a:xfrm rot="10800000">
            <a:off x="908172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2" name="CustomShape 183"/>
          <p:cNvSpPr/>
          <p:nvPr/>
        </p:nvSpPr>
        <p:spPr>
          <a:xfrm rot="10800000">
            <a:off x="908172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3" name="CustomShape 184"/>
          <p:cNvSpPr/>
          <p:nvPr/>
        </p:nvSpPr>
        <p:spPr>
          <a:xfrm rot="10800000">
            <a:off x="908172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4" name="CustomShape 185"/>
          <p:cNvSpPr/>
          <p:nvPr/>
        </p:nvSpPr>
        <p:spPr>
          <a:xfrm rot="10800000">
            <a:off x="9081720" y="3007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5" name="CustomShape 186"/>
          <p:cNvSpPr/>
          <p:nvPr/>
        </p:nvSpPr>
        <p:spPr>
          <a:xfrm rot="10800000">
            <a:off x="908172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6" name="CustomShape 187"/>
          <p:cNvSpPr/>
          <p:nvPr/>
        </p:nvSpPr>
        <p:spPr>
          <a:xfrm rot="10800000">
            <a:off x="908172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7" name="CustomShape 188"/>
          <p:cNvSpPr/>
          <p:nvPr/>
        </p:nvSpPr>
        <p:spPr>
          <a:xfrm rot="10800000">
            <a:off x="908172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8" name="CustomShape 189"/>
          <p:cNvSpPr/>
          <p:nvPr/>
        </p:nvSpPr>
        <p:spPr>
          <a:xfrm rot="10800000">
            <a:off x="908172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9" name="CustomShape 190"/>
          <p:cNvSpPr/>
          <p:nvPr/>
        </p:nvSpPr>
        <p:spPr>
          <a:xfrm rot="10800000">
            <a:off x="908172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0" name="CustomShape 191"/>
          <p:cNvSpPr/>
          <p:nvPr/>
        </p:nvSpPr>
        <p:spPr>
          <a:xfrm rot="10800000">
            <a:off x="908172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1" name="CustomShape 192"/>
          <p:cNvSpPr/>
          <p:nvPr/>
        </p:nvSpPr>
        <p:spPr>
          <a:xfrm rot="10800000">
            <a:off x="908172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2" name="CustomShape 193"/>
          <p:cNvSpPr/>
          <p:nvPr/>
        </p:nvSpPr>
        <p:spPr>
          <a:xfrm rot="10800000">
            <a:off x="908172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3" name="CustomShape 194"/>
          <p:cNvSpPr/>
          <p:nvPr/>
        </p:nvSpPr>
        <p:spPr>
          <a:xfrm rot="10800000">
            <a:off x="8920800" y="7302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4" name="CustomShape 195"/>
          <p:cNvSpPr/>
          <p:nvPr/>
        </p:nvSpPr>
        <p:spPr>
          <a:xfrm rot="10800000">
            <a:off x="8920800" y="708840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5" name="CustomShape 196"/>
          <p:cNvSpPr/>
          <p:nvPr/>
        </p:nvSpPr>
        <p:spPr>
          <a:xfrm rot="10800000">
            <a:off x="8920800" y="6444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6" name="CustomShape 197"/>
          <p:cNvSpPr/>
          <p:nvPr/>
        </p:nvSpPr>
        <p:spPr>
          <a:xfrm rot="10800000">
            <a:off x="8920800" y="6014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7" name="CustomShape 198"/>
          <p:cNvSpPr/>
          <p:nvPr/>
        </p:nvSpPr>
        <p:spPr>
          <a:xfrm rot="10800000">
            <a:off x="8920800" y="5584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8" name="CustomShape 199"/>
          <p:cNvSpPr/>
          <p:nvPr/>
        </p:nvSpPr>
        <p:spPr>
          <a:xfrm rot="10800000">
            <a:off x="8920800" y="4940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9" name="CustomShape 200"/>
          <p:cNvSpPr/>
          <p:nvPr/>
        </p:nvSpPr>
        <p:spPr>
          <a:xfrm rot="10800000">
            <a:off x="8920800" y="451080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0" name="CustomShape 201"/>
          <p:cNvSpPr/>
          <p:nvPr/>
        </p:nvSpPr>
        <p:spPr>
          <a:xfrm rot="10800000">
            <a:off x="8920800" y="38667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1" name="CustomShape 202"/>
          <p:cNvSpPr/>
          <p:nvPr/>
        </p:nvSpPr>
        <p:spPr>
          <a:xfrm rot="10800000">
            <a:off x="8920800" y="34369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2" name="CustomShape 203"/>
          <p:cNvSpPr/>
          <p:nvPr/>
        </p:nvSpPr>
        <p:spPr>
          <a:xfrm rot="10800000">
            <a:off x="8920800" y="32223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3" name="CustomShape 204"/>
          <p:cNvSpPr/>
          <p:nvPr/>
        </p:nvSpPr>
        <p:spPr>
          <a:xfrm rot="10800000">
            <a:off x="8920800" y="2792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4" name="CustomShape 205"/>
          <p:cNvSpPr/>
          <p:nvPr/>
        </p:nvSpPr>
        <p:spPr>
          <a:xfrm rot="10800000">
            <a:off x="8920800" y="2577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5" name="CustomShape 206"/>
          <p:cNvSpPr/>
          <p:nvPr/>
        </p:nvSpPr>
        <p:spPr>
          <a:xfrm rot="10800000">
            <a:off x="8920800" y="23630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6" name="CustomShape 207"/>
          <p:cNvSpPr/>
          <p:nvPr/>
        </p:nvSpPr>
        <p:spPr>
          <a:xfrm rot="10800000">
            <a:off x="8920800" y="1933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7" name="CustomShape 208"/>
          <p:cNvSpPr/>
          <p:nvPr/>
        </p:nvSpPr>
        <p:spPr>
          <a:xfrm rot="10800000">
            <a:off x="8920800" y="1719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8" name="CustomShape 209"/>
          <p:cNvSpPr/>
          <p:nvPr/>
        </p:nvSpPr>
        <p:spPr>
          <a:xfrm rot="10800000">
            <a:off x="8920800" y="1074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9" name="CustomShape 210"/>
          <p:cNvSpPr/>
          <p:nvPr/>
        </p:nvSpPr>
        <p:spPr>
          <a:xfrm rot="10800000">
            <a:off x="8920800" y="645120"/>
            <a:ext cx="129600" cy="1728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0" name="CustomShape 211"/>
          <p:cNvSpPr/>
          <p:nvPr/>
        </p:nvSpPr>
        <p:spPr>
          <a:xfrm rot="10800000">
            <a:off x="8920800" y="430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1" name="CustomShape 212"/>
          <p:cNvSpPr/>
          <p:nvPr/>
        </p:nvSpPr>
        <p:spPr>
          <a:xfrm rot="10800000">
            <a:off x="875952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2" name="CustomShape 213"/>
          <p:cNvSpPr/>
          <p:nvPr/>
        </p:nvSpPr>
        <p:spPr>
          <a:xfrm rot="10800000">
            <a:off x="875952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3" name="CustomShape 214"/>
          <p:cNvSpPr/>
          <p:nvPr/>
        </p:nvSpPr>
        <p:spPr>
          <a:xfrm rot="10800000">
            <a:off x="875952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4" name="CustomShape 215"/>
          <p:cNvSpPr/>
          <p:nvPr/>
        </p:nvSpPr>
        <p:spPr>
          <a:xfrm rot="10800000">
            <a:off x="875952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5" name="CustomShape 216"/>
          <p:cNvSpPr/>
          <p:nvPr/>
        </p:nvSpPr>
        <p:spPr>
          <a:xfrm rot="10800000">
            <a:off x="875952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6" name="CustomShape 217"/>
          <p:cNvSpPr/>
          <p:nvPr/>
        </p:nvSpPr>
        <p:spPr>
          <a:xfrm rot="10800000">
            <a:off x="875952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7" name="CustomShape 218"/>
          <p:cNvSpPr/>
          <p:nvPr/>
        </p:nvSpPr>
        <p:spPr>
          <a:xfrm rot="10800000">
            <a:off x="875952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8" name="CustomShape 219"/>
          <p:cNvSpPr/>
          <p:nvPr/>
        </p:nvSpPr>
        <p:spPr>
          <a:xfrm rot="10800000">
            <a:off x="875952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9" name="CustomShape 220"/>
          <p:cNvSpPr/>
          <p:nvPr/>
        </p:nvSpPr>
        <p:spPr>
          <a:xfrm rot="10800000">
            <a:off x="859896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0" name="CustomShape 221"/>
          <p:cNvSpPr/>
          <p:nvPr/>
        </p:nvSpPr>
        <p:spPr>
          <a:xfrm rot="10800000">
            <a:off x="859896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1" name="CustomShape 222"/>
          <p:cNvSpPr/>
          <p:nvPr/>
        </p:nvSpPr>
        <p:spPr>
          <a:xfrm rot="10800000">
            <a:off x="859896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2" name="CustomShape 223"/>
          <p:cNvSpPr/>
          <p:nvPr/>
        </p:nvSpPr>
        <p:spPr>
          <a:xfrm rot="10800000">
            <a:off x="9726120" y="7302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3" name="CustomShape 224"/>
          <p:cNvSpPr/>
          <p:nvPr/>
        </p:nvSpPr>
        <p:spPr>
          <a:xfrm rot="10800000">
            <a:off x="9726120" y="4510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4" name="CustomShape 225"/>
          <p:cNvSpPr/>
          <p:nvPr/>
        </p:nvSpPr>
        <p:spPr>
          <a:xfrm rot="10800000">
            <a:off x="9726120" y="38664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5" name="CustomShape 226"/>
          <p:cNvSpPr/>
          <p:nvPr/>
        </p:nvSpPr>
        <p:spPr>
          <a:xfrm rot="10800000">
            <a:off x="972612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6" name="CustomShape 227"/>
          <p:cNvSpPr/>
          <p:nvPr/>
        </p:nvSpPr>
        <p:spPr>
          <a:xfrm rot="10800000">
            <a:off x="9565200" y="7302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7" name="CustomShape 228"/>
          <p:cNvSpPr/>
          <p:nvPr/>
        </p:nvSpPr>
        <p:spPr>
          <a:xfrm rot="10800000">
            <a:off x="9565200" y="68734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8" name="CustomShape 229"/>
          <p:cNvSpPr/>
          <p:nvPr/>
        </p:nvSpPr>
        <p:spPr>
          <a:xfrm rot="10800000">
            <a:off x="956520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9" name="CustomShape 230"/>
          <p:cNvSpPr/>
          <p:nvPr/>
        </p:nvSpPr>
        <p:spPr>
          <a:xfrm rot="10800000">
            <a:off x="956520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0" name="CustomShape 231"/>
          <p:cNvSpPr/>
          <p:nvPr/>
        </p:nvSpPr>
        <p:spPr>
          <a:xfrm rot="10800000">
            <a:off x="9565200" y="5369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1" name="CustomShape 232"/>
          <p:cNvSpPr/>
          <p:nvPr/>
        </p:nvSpPr>
        <p:spPr>
          <a:xfrm rot="10800000">
            <a:off x="9565200" y="494028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2" name="CustomShape 233"/>
          <p:cNvSpPr/>
          <p:nvPr/>
        </p:nvSpPr>
        <p:spPr>
          <a:xfrm rot="10800000">
            <a:off x="956520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3" name="CustomShape 234"/>
          <p:cNvSpPr/>
          <p:nvPr/>
        </p:nvSpPr>
        <p:spPr>
          <a:xfrm rot="10800000">
            <a:off x="9565200" y="4510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4" name="CustomShape 235"/>
          <p:cNvSpPr/>
          <p:nvPr/>
        </p:nvSpPr>
        <p:spPr>
          <a:xfrm rot="10800000">
            <a:off x="956520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5" name="CustomShape 236"/>
          <p:cNvSpPr/>
          <p:nvPr/>
        </p:nvSpPr>
        <p:spPr>
          <a:xfrm rot="10800000">
            <a:off x="956520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6" name="CustomShape 237"/>
          <p:cNvSpPr/>
          <p:nvPr/>
        </p:nvSpPr>
        <p:spPr>
          <a:xfrm rot="10800000">
            <a:off x="9565200" y="3222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7" name="CustomShape 238"/>
          <p:cNvSpPr/>
          <p:nvPr/>
        </p:nvSpPr>
        <p:spPr>
          <a:xfrm rot="10800000">
            <a:off x="9565200" y="2362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8" name="CustomShape 239"/>
          <p:cNvSpPr/>
          <p:nvPr/>
        </p:nvSpPr>
        <p:spPr>
          <a:xfrm rot="10800000">
            <a:off x="956520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9" name="CustomShape 240"/>
          <p:cNvSpPr/>
          <p:nvPr/>
        </p:nvSpPr>
        <p:spPr>
          <a:xfrm rot="10800000">
            <a:off x="956520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0" name="CustomShape 241"/>
          <p:cNvSpPr/>
          <p:nvPr/>
        </p:nvSpPr>
        <p:spPr>
          <a:xfrm rot="10800000">
            <a:off x="9565200" y="12891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1" name="CustomShape 242"/>
          <p:cNvSpPr/>
          <p:nvPr/>
        </p:nvSpPr>
        <p:spPr>
          <a:xfrm rot="10800000">
            <a:off x="9565200" y="10746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2" name="CustomShape 243"/>
          <p:cNvSpPr/>
          <p:nvPr/>
        </p:nvSpPr>
        <p:spPr>
          <a:xfrm rot="10800000">
            <a:off x="9565200" y="64476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3" name="CustomShape 244"/>
          <p:cNvSpPr/>
          <p:nvPr/>
        </p:nvSpPr>
        <p:spPr>
          <a:xfrm rot="10800000">
            <a:off x="940392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4" name="CustomShape 245"/>
          <p:cNvSpPr/>
          <p:nvPr/>
        </p:nvSpPr>
        <p:spPr>
          <a:xfrm rot="10800000">
            <a:off x="940392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5" name="CustomShape 246"/>
          <p:cNvSpPr/>
          <p:nvPr/>
        </p:nvSpPr>
        <p:spPr>
          <a:xfrm rot="10800000">
            <a:off x="9403920" y="66585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6" name="CustomShape 247"/>
          <p:cNvSpPr/>
          <p:nvPr/>
        </p:nvSpPr>
        <p:spPr>
          <a:xfrm rot="10800000">
            <a:off x="940392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7" name="CustomShape 248"/>
          <p:cNvSpPr/>
          <p:nvPr/>
        </p:nvSpPr>
        <p:spPr>
          <a:xfrm rot="10800000">
            <a:off x="940392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8" name="CustomShape 249"/>
          <p:cNvSpPr/>
          <p:nvPr/>
        </p:nvSpPr>
        <p:spPr>
          <a:xfrm rot="10800000">
            <a:off x="940392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9" name="CustomShape 250"/>
          <p:cNvSpPr/>
          <p:nvPr/>
        </p:nvSpPr>
        <p:spPr>
          <a:xfrm rot="10800000">
            <a:off x="9403920" y="4510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0" name="CustomShape 251"/>
          <p:cNvSpPr/>
          <p:nvPr/>
        </p:nvSpPr>
        <p:spPr>
          <a:xfrm rot="10800000">
            <a:off x="940392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1" name="CustomShape 252"/>
          <p:cNvSpPr/>
          <p:nvPr/>
        </p:nvSpPr>
        <p:spPr>
          <a:xfrm rot="10800000">
            <a:off x="9403920" y="30074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2" name="CustomShape 253"/>
          <p:cNvSpPr/>
          <p:nvPr/>
        </p:nvSpPr>
        <p:spPr>
          <a:xfrm rot="10800000">
            <a:off x="940392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3" name="CustomShape 254"/>
          <p:cNvSpPr/>
          <p:nvPr/>
        </p:nvSpPr>
        <p:spPr>
          <a:xfrm rot="10800000">
            <a:off x="9403920" y="12891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4" name="CustomShape 255"/>
          <p:cNvSpPr/>
          <p:nvPr/>
        </p:nvSpPr>
        <p:spPr>
          <a:xfrm rot="10800000">
            <a:off x="9403920" y="10746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5" name="CustomShape 256"/>
          <p:cNvSpPr/>
          <p:nvPr/>
        </p:nvSpPr>
        <p:spPr>
          <a:xfrm rot="10800000">
            <a:off x="9403920" y="21528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6" name="CustomShape 257"/>
          <p:cNvSpPr/>
          <p:nvPr/>
        </p:nvSpPr>
        <p:spPr>
          <a:xfrm rot="10800000">
            <a:off x="924300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7" name="CustomShape 258"/>
          <p:cNvSpPr/>
          <p:nvPr/>
        </p:nvSpPr>
        <p:spPr>
          <a:xfrm rot="10800000">
            <a:off x="9243000" y="7302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8" name="CustomShape 259"/>
          <p:cNvSpPr/>
          <p:nvPr/>
        </p:nvSpPr>
        <p:spPr>
          <a:xfrm rot="10800000">
            <a:off x="9243000" y="66585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9" name="CustomShape 260"/>
          <p:cNvSpPr/>
          <p:nvPr/>
        </p:nvSpPr>
        <p:spPr>
          <a:xfrm rot="10800000">
            <a:off x="924300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0" name="CustomShape 261"/>
          <p:cNvSpPr/>
          <p:nvPr/>
        </p:nvSpPr>
        <p:spPr>
          <a:xfrm rot="10800000">
            <a:off x="9243000" y="51548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1" name="CustomShape 262"/>
          <p:cNvSpPr/>
          <p:nvPr/>
        </p:nvSpPr>
        <p:spPr>
          <a:xfrm rot="10800000">
            <a:off x="9243000" y="494028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2" name="CustomShape 263"/>
          <p:cNvSpPr/>
          <p:nvPr/>
        </p:nvSpPr>
        <p:spPr>
          <a:xfrm rot="10800000">
            <a:off x="9243000" y="2577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3" name="CustomShape 264"/>
          <p:cNvSpPr/>
          <p:nvPr/>
        </p:nvSpPr>
        <p:spPr>
          <a:xfrm rot="10800000">
            <a:off x="924300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4" name="CustomShape 265"/>
          <p:cNvSpPr/>
          <p:nvPr/>
        </p:nvSpPr>
        <p:spPr>
          <a:xfrm rot="10800000">
            <a:off x="908172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5" name="CustomShape 266"/>
          <p:cNvSpPr/>
          <p:nvPr/>
        </p:nvSpPr>
        <p:spPr>
          <a:xfrm rot="10800000">
            <a:off x="9081720" y="68734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6" name="CustomShape 267"/>
          <p:cNvSpPr/>
          <p:nvPr/>
        </p:nvSpPr>
        <p:spPr>
          <a:xfrm rot="10800000">
            <a:off x="9081720" y="4510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7" name="CustomShape 268"/>
          <p:cNvSpPr/>
          <p:nvPr/>
        </p:nvSpPr>
        <p:spPr>
          <a:xfrm rot="10800000">
            <a:off x="9081720" y="3222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8" name="CustomShape 269"/>
          <p:cNvSpPr/>
          <p:nvPr/>
        </p:nvSpPr>
        <p:spPr>
          <a:xfrm rot="10800000">
            <a:off x="9081720" y="2577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9" name="CustomShape 270"/>
          <p:cNvSpPr/>
          <p:nvPr/>
        </p:nvSpPr>
        <p:spPr>
          <a:xfrm rot="10800000">
            <a:off x="8920440" y="579960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0" name="CustomShape 271"/>
          <p:cNvSpPr/>
          <p:nvPr/>
        </p:nvSpPr>
        <p:spPr>
          <a:xfrm rot="10800000">
            <a:off x="8920440" y="408132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1" name="CustomShape 272"/>
          <p:cNvSpPr/>
          <p:nvPr/>
        </p:nvSpPr>
        <p:spPr>
          <a:xfrm rot="10800000">
            <a:off x="859860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2" name="PlaceHolder 273"/>
          <p:cNvSpPr>
            <a:spLocks noGrp="1"/>
          </p:cNvSpPr>
          <p:nvPr>
            <p:ph type="sldNum"/>
          </p:nvPr>
        </p:nvSpPr>
        <p:spPr>
          <a:xfrm>
            <a:off x="100800" y="6937560"/>
            <a:ext cx="604440" cy="57780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E37974B1-5D13-41AA-8AD8-0A0E1A78F07D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b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CustomShape 1"/>
          <p:cNvSpPr/>
          <p:nvPr/>
        </p:nvSpPr>
        <p:spPr>
          <a:xfrm rot="10800000">
            <a:off x="10048320" y="75175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8" name="CustomShape 2"/>
          <p:cNvSpPr/>
          <p:nvPr/>
        </p:nvSpPr>
        <p:spPr>
          <a:xfrm rot="10800000">
            <a:off x="10048320" y="73026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9" name="CustomShape 3"/>
          <p:cNvSpPr/>
          <p:nvPr/>
        </p:nvSpPr>
        <p:spPr>
          <a:xfrm rot="10800000">
            <a:off x="10048320" y="708840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0" name="CustomShape 4"/>
          <p:cNvSpPr/>
          <p:nvPr/>
        </p:nvSpPr>
        <p:spPr>
          <a:xfrm rot="10800000">
            <a:off x="10048320" y="68734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1" name="CustomShape 5"/>
          <p:cNvSpPr/>
          <p:nvPr/>
        </p:nvSpPr>
        <p:spPr>
          <a:xfrm rot="10800000">
            <a:off x="10048320" y="66585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2" name="CustomShape 6"/>
          <p:cNvSpPr/>
          <p:nvPr/>
        </p:nvSpPr>
        <p:spPr>
          <a:xfrm rot="10800000">
            <a:off x="10048320" y="6444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3" name="CustomShape 7"/>
          <p:cNvSpPr/>
          <p:nvPr/>
        </p:nvSpPr>
        <p:spPr>
          <a:xfrm rot="10800000">
            <a:off x="10048320" y="62290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4" name="CustomShape 8"/>
          <p:cNvSpPr/>
          <p:nvPr/>
        </p:nvSpPr>
        <p:spPr>
          <a:xfrm rot="10800000">
            <a:off x="10048320" y="60141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5" name="CustomShape 9"/>
          <p:cNvSpPr/>
          <p:nvPr/>
        </p:nvSpPr>
        <p:spPr>
          <a:xfrm rot="10800000">
            <a:off x="10048320" y="579960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6" name="CustomShape 10"/>
          <p:cNvSpPr/>
          <p:nvPr/>
        </p:nvSpPr>
        <p:spPr>
          <a:xfrm rot="10800000">
            <a:off x="10048320" y="558468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7" name="CustomShape 11"/>
          <p:cNvSpPr/>
          <p:nvPr/>
        </p:nvSpPr>
        <p:spPr>
          <a:xfrm rot="10800000">
            <a:off x="10048320" y="53697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8" name="CustomShape 12"/>
          <p:cNvSpPr/>
          <p:nvPr/>
        </p:nvSpPr>
        <p:spPr>
          <a:xfrm rot="10800000">
            <a:off x="10048320" y="51548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9" name="CustomShape 13"/>
          <p:cNvSpPr/>
          <p:nvPr/>
        </p:nvSpPr>
        <p:spPr>
          <a:xfrm rot="10800000">
            <a:off x="10048320" y="494028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0" name="CustomShape 14"/>
          <p:cNvSpPr/>
          <p:nvPr/>
        </p:nvSpPr>
        <p:spPr>
          <a:xfrm rot="10800000">
            <a:off x="10048320" y="47253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1" name="CustomShape 15"/>
          <p:cNvSpPr/>
          <p:nvPr/>
        </p:nvSpPr>
        <p:spPr>
          <a:xfrm rot="10800000">
            <a:off x="10048320" y="45104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2" name="CustomShape 16"/>
          <p:cNvSpPr/>
          <p:nvPr/>
        </p:nvSpPr>
        <p:spPr>
          <a:xfrm rot="10800000">
            <a:off x="10048320" y="42962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3" name="CustomShape 17"/>
          <p:cNvSpPr/>
          <p:nvPr/>
        </p:nvSpPr>
        <p:spPr>
          <a:xfrm rot="10800000">
            <a:off x="10048320" y="408132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4" name="CustomShape 18"/>
          <p:cNvSpPr/>
          <p:nvPr/>
        </p:nvSpPr>
        <p:spPr>
          <a:xfrm rot="10800000">
            <a:off x="10048320" y="38664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5" name="CustomShape 19"/>
          <p:cNvSpPr/>
          <p:nvPr/>
        </p:nvSpPr>
        <p:spPr>
          <a:xfrm rot="10800000">
            <a:off x="10048320" y="365184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6" name="CustomShape 20"/>
          <p:cNvSpPr/>
          <p:nvPr/>
        </p:nvSpPr>
        <p:spPr>
          <a:xfrm rot="10800000">
            <a:off x="10048320" y="34369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7" name="CustomShape 21"/>
          <p:cNvSpPr/>
          <p:nvPr/>
        </p:nvSpPr>
        <p:spPr>
          <a:xfrm rot="10800000">
            <a:off x="10048320" y="3222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8" name="CustomShape 22"/>
          <p:cNvSpPr/>
          <p:nvPr/>
        </p:nvSpPr>
        <p:spPr>
          <a:xfrm rot="10800000">
            <a:off x="10048320" y="300744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9" name="CustomShape 23"/>
          <p:cNvSpPr/>
          <p:nvPr/>
        </p:nvSpPr>
        <p:spPr>
          <a:xfrm rot="10800000">
            <a:off x="10048320" y="27925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0" name="CustomShape 24"/>
          <p:cNvSpPr/>
          <p:nvPr/>
        </p:nvSpPr>
        <p:spPr>
          <a:xfrm rot="10800000">
            <a:off x="10048320" y="25776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1" name="CustomShape 25"/>
          <p:cNvSpPr/>
          <p:nvPr/>
        </p:nvSpPr>
        <p:spPr>
          <a:xfrm rot="10800000">
            <a:off x="10048320" y="23626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2" name="CustomShape 26"/>
          <p:cNvSpPr/>
          <p:nvPr/>
        </p:nvSpPr>
        <p:spPr>
          <a:xfrm rot="10800000">
            <a:off x="10048320" y="214812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3" name="CustomShape 27"/>
          <p:cNvSpPr/>
          <p:nvPr/>
        </p:nvSpPr>
        <p:spPr>
          <a:xfrm rot="10800000">
            <a:off x="10048320" y="19332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4" name="CustomShape 28"/>
          <p:cNvSpPr/>
          <p:nvPr/>
        </p:nvSpPr>
        <p:spPr>
          <a:xfrm rot="10800000">
            <a:off x="10048320" y="1719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5" name="CustomShape 29"/>
          <p:cNvSpPr/>
          <p:nvPr/>
        </p:nvSpPr>
        <p:spPr>
          <a:xfrm rot="10800000">
            <a:off x="10048320" y="15040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6" name="CustomShape 30"/>
          <p:cNvSpPr/>
          <p:nvPr/>
        </p:nvSpPr>
        <p:spPr>
          <a:xfrm rot="10800000">
            <a:off x="10048320" y="12891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7" name="CustomShape 31"/>
          <p:cNvSpPr/>
          <p:nvPr/>
        </p:nvSpPr>
        <p:spPr>
          <a:xfrm rot="10800000">
            <a:off x="10048320" y="107460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8" name="CustomShape 32"/>
          <p:cNvSpPr/>
          <p:nvPr/>
        </p:nvSpPr>
        <p:spPr>
          <a:xfrm rot="10800000">
            <a:off x="10048320" y="8596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9" name="CustomShape 33"/>
          <p:cNvSpPr/>
          <p:nvPr/>
        </p:nvSpPr>
        <p:spPr>
          <a:xfrm rot="10800000">
            <a:off x="10048320" y="64476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0" name="CustomShape 34"/>
          <p:cNvSpPr/>
          <p:nvPr/>
        </p:nvSpPr>
        <p:spPr>
          <a:xfrm rot="10800000">
            <a:off x="10048320" y="4298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1" name="CustomShape 35"/>
          <p:cNvSpPr/>
          <p:nvPr/>
        </p:nvSpPr>
        <p:spPr>
          <a:xfrm rot="10800000">
            <a:off x="10048320" y="21528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2" name="CustomShape 36"/>
          <p:cNvSpPr/>
          <p:nvPr/>
        </p:nvSpPr>
        <p:spPr>
          <a:xfrm rot="10800000">
            <a:off x="988740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3" name="CustomShape 37"/>
          <p:cNvSpPr/>
          <p:nvPr/>
        </p:nvSpPr>
        <p:spPr>
          <a:xfrm rot="10800000">
            <a:off x="988740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4" name="CustomShape 38"/>
          <p:cNvSpPr/>
          <p:nvPr/>
        </p:nvSpPr>
        <p:spPr>
          <a:xfrm rot="10800000">
            <a:off x="988740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5" name="CustomShape 39"/>
          <p:cNvSpPr/>
          <p:nvPr/>
        </p:nvSpPr>
        <p:spPr>
          <a:xfrm rot="10800000">
            <a:off x="988740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6" name="CustomShape 40"/>
          <p:cNvSpPr/>
          <p:nvPr/>
        </p:nvSpPr>
        <p:spPr>
          <a:xfrm rot="10800000">
            <a:off x="9887400" y="57996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7" name="CustomShape 41"/>
          <p:cNvSpPr/>
          <p:nvPr/>
        </p:nvSpPr>
        <p:spPr>
          <a:xfrm rot="10800000">
            <a:off x="988740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8" name="CustomShape 42"/>
          <p:cNvSpPr/>
          <p:nvPr/>
        </p:nvSpPr>
        <p:spPr>
          <a:xfrm rot="10800000">
            <a:off x="988740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9" name="CustomShape 43"/>
          <p:cNvSpPr/>
          <p:nvPr/>
        </p:nvSpPr>
        <p:spPr>
          <a:xfrm rot="10800000">
            <a:off x="9887400" y="4510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0" name="CustomShape 44"/>
          <p:cNvSpPr/>
          <p:nvPr/>
        </p:nvSpPr>
        <p:spPr>
          <a:xfrm rot="10800000">
            <a:off x="988740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1" name="CustomShape 45"/>
          <p:cNvSpPr/>
          <p:nvPr/>
        </p:nvSpPr>
        <p:spPr>
          <a:xfrm rot="10800000">
            <a:off x="9887400" y="40813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2" name="CustomShape 46"/>
          <p:cNvSpPr/>
          <p:nvPr/>
        </p:nvSpPr>
        <p:spPr>
          <a:xfrm rot="10800000">
            <a:off x="988740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3" name="CustomShape 47"/>
          <p:cNvSpPr/>
          <p:nvPr/>
        </p:nvSpPr>
        <p:spPr>
          <a:xfrm rot="10800000">
            <a:off x="9887400" y="3222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4" name="CustomShape 48"/>
          <p:cNvSpPr/>
          <p:nvPr/>
        </p:nvSpPr>
        <p:spPr>
          <a:xfrm rot="10800000">
            <a:off x="9887400" y="30074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5" name="CustomShape 49"/>
          <p:cNvSpPr/>
          <p:nvPr/>
        </p:nvSpPr>
        <p:spPr>
          <a:xfrm rot="10800000">
            <a:off x="9887400" y="2577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6" name="CustomShape 50"/>
          <p:cNvSpPr/>
          <p:nvPr/>
        </p:nvSpPr>
        <p:spPr>
          <a:xfrm rot="10800000">
            <a:off x="9887400" y="2362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7" name="CustomShape 51"/>
          <p:cNvSpPr/>
          <p:nvPr/>
        </p:nvSpPr>
        <p:spPr>
          <a:xfrm rot="10800000">
            <a:off x="988740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8" name="CustomShape 52"/>
          <p:cNvSpPr/>
          <p:nvPr/>
        </p:nvSpPr>
        <p:spPr>
          <a:xfrm rot="10800000">
            <a:off x="9887400" y="1933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9" name="CustomShape 53"/>
          <p:cNvSpPr/>
          <p:nvPr/>
        </p:nvSpPr>
        <p:spPr>
          <a:xfrm rot="10800000">
            <a:off x="9887400" y="12891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0" name="CustomShape 54"/>
          <p:cNvSpPr/>
          <p:nvPr/>
        </p:nvSpPr>
        <p:spPr>
          <a:xfrm rot="10800000">
            <a:off x="9887400" y="10746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1" name="CustomShape 55"/>
          <p:cNvSpPr/>
          <p:nvPr/>
        </p:nvSpPr>
        <p:spPr>
          <a:xfrm rot="10800000">
            <a:off x="9887400" y="64476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2" name="CustomShape 56"/>
          <p:cNvSpPr/>
          <p:nvPr/>
        </p:nvSpPr>
        <p:spPr>
          <a:xfrm rot="10800000">
            <a:off x="9887400" y="4298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3" name="CustomShape 57"/>
          <p:cNvSpPr/>
          <p:nvPr/>
        </p:nvSpPr>
        <p:spPr>
          <a:xfrm rot="10800000">
            <a:off x="9887400" y="21528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4" name="CustomShape 58"/>
          <p:cNvSpPr/>
          <p:nvPr/>
        </p:nvSpPr>
        <p:spPr>
          <a:xfrm rot="10800000">
            <a:off x="988704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5" name="CustomShape 59"/>
          <p:cNvSpPr/>
          <p:nvPr/>
        </p:nvSpPr>
        <p:spPr>
          <a:xfrm rot="10800000">
            <a:off x="988704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6" name="CustomShape 60"/>
          <p:cNvSpPr/>
          <p:nvPr/>
        </p:nvSpPr>
        <p:spPr>
          <a:xfrm rot="10800000">
            <a:off x="988704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7" name="CustomShape 61"/>
          <p:cNvSpPr/>
          <p:nvPr/>
        </p:nvSpPr>
        <p:spPr>
          <a:xfrm rot="10800000">
            <a:off x="988704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8" name="CustomShape 62"/>
          <p:cNvSpPr/>
          <p:nvPr/>
        </p:nvSpPr>
        <p:spPr>
          <a:xfrm rot="10800000">
            <a:off x="988704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9" name="CustomShape 63"/>
          <p:cNvSpPr/>
          <p:nvPr/>
        </p:nvSpPr>
        <p:spPr>
          <a:xfrm rot="10800000">
            <a:off x="988704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0" name="CustomShape 64"/>
          <p:cNvSpPr/>
          <p:nvPr/>
        </p:nvSpPr>
        <p:spPr>
          <a:xfrm rot="10800000">
            <a:off x="988704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1" name="CustomShape 65"/>
          <p:cNvSpPr/>
          <p:nvPr/>
        </p:nvSpPr>
        <p:spPr>
          <a:xfrm rot="10800000">
            <a:off x="988704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2" name="CustomShape 66"/>
          <p:cNvSpPr/>
          <p:nvPr/>
        </p:nvSpPr>
        <p:spPr>
          <a:xfrm rot="10800000">
            <a:off x="988704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3" name="CustomShape 67"/>
          <p:cNvSpPr/>
          <p:nvPr/>
        </p:nvSpPr>
        <p:spPr>
          <a:xfrm rot="10800000">
            <a:off x="988704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4" name="CustomShape 68"/>
          <p:cNvSpPr/>
          <p:nvPr/>
        </p:nvSpPr>
        <p:spPr>
          <a:xfrm rot="10800000">
            <a:off x="988704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5" name="CustomShape 69"/>
          <p:cNvSpPr/>
          <p:nvPr/>
        </p:nvSpPr>
        <p:spPr>
          <a:xfrm rot="10800000">
            <a:off x="988704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6" name="CustomShape 70"/>
          <p:cNvSpPr/>
          <p:nvPr/>
        </p:nvSpPr>
        <p:spPr>
          <a:xfrm rot="10800000">
            <a:off x="988704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7" name="CustomShape 71"/>
          <p:cNvSpPr/>
          <p:nvPr/>
        </p:nvSpPr>
        <p:spPr>
          <a:xfrm rot="10800000">
            <a:off x="972612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8" name="CustomShape 72"/>
          <p:cNvSpPr/>
          <p:nvPr/>
        </p:nvSpPr>
        <p:spPr>
          <a:xfrm rot="10800000">
            <a:off x="972612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9" name="CustomShape 73"/>
          <p:cNvSpPr/>
          <p:nvPr/>
        </p:nvSpPr>
        <p:spPr>
          <a:xfrm rot="10800000">
            <a:off x="972612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0" name="CustomShape 74"/>
          <p:cNvSpPr/>
          <p:nvPr/>
        </p:nvSpPr>
        <p:spPr>
          <a:xfrm rot="10800000">
            <a:off x="9726120" y="6658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1" name="CustomShape 75"/>
          <p:cNvSpPr/>
          <p:nvPr/>
        </p:nvSpPr>
        <p:spPr>
          <a:xfrm rot="10800000">
            <a:off x="972612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2" name="CustomShape 76"/>
          <p:cNvSpPr/>
          <p:nvPr/>
        </p:nvSpPr>
        <p:spPr>
          <a:xfrm rot="10800000">
            <a:off x="972612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3" name="CustomShape 77"/>
          <p:cNvSpPr/>
          <p:nvPr/>
        </p:nvSpPr>
        <p:spPr>
          <a:xfrm rot="10800000">
            <a:off x="9726120" y="6014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4" name="CustomShape 78"/>
          <p:cNvSpPr/>
          <p:nvPr/>
        </p:nvSpPr>
        <p:spPr>
          <a:xfrm rot="10800000">
            <a:off x="9726120" y="5799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5" name="CustomShape 79"/>
          <p:cNvSpPr/>
          <p:nvPr/>
        </p:nvSpPr>
        <p:spPr>
          <a:xfrm rot="10800000">
            <a:off x="972612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6" name="CustomShape 80"/>
          <p:cNvSpPr/>
          <p:nvPr/>
        </p:nvSpPr>
        <p:spPr>
          <a:xfrm rot="10800000">
            <a:off x="9726120" y="537012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7" name="CustomShape 81"/>
          <p:cNvSpPr/>
          <p:nvPr/>
        </p:nvSpPr>
        <p:spPr>
          <a:xfrm rot="10800000">
            <a:off x="9726120" y="5155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8" name="CustomShape 82"/>
          <p:cNvSpPr/>
          <p:nvPr/>
        </p:nvSpPr>
        <p:spPr>
          <a:xfrm rot="10800000">
            <a:off x="9726120" y="4940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9" name="CustomShape 83"/>
          <p:cNvSpPr/>
          <p:nvPr/>
        </p:nvSpPr>
        <p:spPr>
          <a:xfrm rot="10800000">
            <a:off x="972612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0" name="CustomShape 84"/>
          <p:cNvSpPr/>
          <p:nvPr/>
        </p:nvSpPr>
        <p:spPr>
          <a:xfrm rot="10800000">
            <a:off x="972612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1" name="CustomShape 85"/>
          <p:cNvSpPr/>
          <p:nvPr/>
        </p:nvSpPr>
        <p:spPr>
          <a:xfrm rot="10800000">
            <a:off x="972612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2" name="CustomShape 86"/>
          <p:cNvSpPr/>
          <p:nvPr/>
        </p:nvSpPr>
        <p:spPr>
          <a:xfrm rot="10800000">
            <a:off x="972612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3" name="CustomShape 87"/>
          <p:cNvSpPr/>
          <p:nvPr/>
        </p:nvSpPr>
        <p:spPr>
          <a:xfrm rot="10800000">
            <a:off x="972612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4" name="CustomShape 88"/>
          <p:cNvSpPr/>
          <p:nvPr/>
        </p:nvSpPr>
        <p:spPr>
          <a:xfrm rot="10800000">
            <a:off x="9726120" y="3222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5" name="CustomShape 89"/>
          <p:cNvSpPr/>
          <p:nvPr/>
        </p:nvSpPr>
        <p:spPr>
          <a:xfrm rot="10800000">
            <a:off x="972612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6" name="CustomShape 90"/>
          <p:cNvSpPr/>
          <p:nvPr/>
        </p:nvSpPr>
        <p:spPr>
          <a:xfrm rot="10800000">
            <a:off x="972612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7" name="CustomShape 91"/>
          <p:cNvSpPr/>
          <p:nvPr/>
        </p:nvSpPr>
        <p:spPr>
          <a:xfrm rot="10800000">
            <a:off x="9726120" y="257796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8" name="CustomShape 92"/>
          <p:cNvSpPr/>
          <p:nvPr/>
        </p:nvSpPr>
        <p:spPr>
          <a:xfrm rot="10800000">
            <a:off x="9726120" y="23630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9" name="CustomShape 93"/>
          <p:cNvSpPr/>
          <p:nvPr/>
        </p:nvSpPr>
        <p:spPr>
          <a:xfrm rot="10800000">
            <a:off x="972612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0" name="CustomShape 94"/>
          <p:cNvSpPr/>
          <p:nvPr/>
        </p:nvSpPr>
        <p:spPr>
          <a:xfrm rot="10800000">
            <a:off x="972612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1" name="CustomShape 95"/>
          <p:cNvSpPr/>
          <p:nvPr/>
        </p:nvSpPr>
        <p:spPr>
          <a:xfrm rot="10800000">
            <a:off x="972612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2" name="CustomShape 96"/>
          <p:cNvSpPr/>
          <p:nvPr/>
        </p:nvSpPr>
        <p:spPr>
          <a:xfrm rot="10800000">
            <a:off x="9726120" y="1289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3" name="CustomShape 97"/>
          <p:cNvSpPr/>
          <p:nvPr/>
        </p:nvSpPr>
        <p:spPr>
          <a:xfrm rot="10800000">
            <a:off x="9726120" y="1074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4" name="CustomShape 98"/>
          <p:cNvSpPr/>
          <p:nvPr/>
        </p:nvSpPr>
        <p:spPr>
          <a:xfrm rot="10800000">
            <a:off x="9726120" y="859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5" name="CustomShape 99"/>
          <p:cNvSpPr/>
          <p:nvPr/>
        </p:nvSpPr>
        <p:spPr>
          <a:xfrm rot="10800000">
            <a:off x="9726120" y="645120"/>
            <a:ext cx="12960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6" name="CustomShape 100"/>
          <p:cNvSpPr/>
          <p:nvPr/>
        </p:nvSpPr>
        <p:spPr>
          <a:xfrm rot="10800000">
            <a:off x="972612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7" name="CustomShape 101"/>
          <p:cNvSpPr/>
          <p:nvPr/>
        </p:nvSpPr>
        <p:spPr>
          <a:xfrm rot="10800000">
            <a:off x="9726120" y="215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8" name="CustomShape 102"/>
          <p:cNvSpPr/>
          <p:nvPr/>
        </p:nvSpPr>
        <p:spPr>
          <a:xfrm rot="10800000">
            <a:off x="956484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9" name="CustomShape 103"/>
          <p:cNvSpPr/>
          <p:nvPr/>
        </p:nvSpPr>
        <p:spPr>
          <a:xfrm rot="10800000">
            <a:off x="956484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0" name="CustomShape 104"/>
          <p:cNvSpPr/>
          <p:nvPr/>
        </p:nvSpPr>
        <p:spPr>
          <a:xfrm rot="10800000">
            <a:off x="956484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1" name="CustomShape 105"/>
          <p:cNvSpPr/>
          <p:nvPr/>
        </p:nvSpPr>
        <p:spPr>
          <a:xfrm rot="10800000">
            <a:off x="956484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2" name="CustomShape 106"/>
          <p:cNvSpPr/>
          <p:nvPr/>
        </p:nvSpPr>
        <p:spPr>
          <a:xfrm rot="10800000">
            <a:off x="956484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3" name="CustomShape 107"/>
          <p:cNvSpPr/>
          <p:nvPr/>
        </p:nvSpPr>
        <p:spPr>
          <a:xfrm rot="10800000">
            <a:off x="956484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4" name="CustomShape 108"/>
          <p:cNvSpPr/>
          <p:nvPr/>
        </p:nvSpPr>
        <p:spPr>
          <a:xfrm rot="10800000">
            <a:off x="956484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5" name="CustomShape 109"/>
          <p:cNvSpPr/>
          <p:nvPr/>
        </p:nvSpPr>
        <p:spPr>
          <a:xfrm rot="10800000">
            <a:off x="956484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6" name="CustomShape 110"/>
          <p:cNvSpPr/>
          <p:nvPr/>
        </p:nvSpPr>
        <p:spPr>
          <a:xfrm rot="10800000">
            <a:off x="956484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7" name="CustomShape 111"/>
          <p:cNvSpPr/>
          <p:nvPr/>
        </p:nvSpPr>
        <p:spPr>
          <a:xfrm rot="10800000">
            <a:off x="956484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8" name="CustomShape 112"/>
          <p:cNvSpPr/>
          <p:nvPr/>
        </p:nvSpPr>
        <p:spPr>
          <a:xfrm rot="10800000">
            <a:off x="956484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9" name="CustomShape 113"/>
          <p:cNvSpPr/>
          <p:nvPr/>
        </p:nvSpPr>
        <p:spPr>
          <a:xfrm rot="10800000">
            <a:off x="940392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0" name="CustomShape 114"/>
          <p:cNvSpPr/>
          <p:nvPr/>
        </p:nvSpPr>
        <p:spPr>
          <a:xfrm rot="10800000">
            <a:off x="9403920" y="5155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1" name="CustomShape 115"/>
          <p:cNvSpPr/>
          <p:nvPr/>
        </p:nvSpPr>
        <p:spPr>
          <a:xfrm rot="10800000">
            <a:off x="9403920" y="3866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2" name="CustomShape 116"/>
          <p:cNvSpPr/>
          <p:nvPr/>
        </p:nvSpPr>
        <p:spPr>
          <a:xfrm rot="10800000">
            <a:off x="9242640" y="1074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3" name="CustomShape 117"/>
          <p:cNvSpPr/>
          <p:nvPr/>
        </p:nvSpPr>
        <p:spPr>
          <a:xfrm rot="10800000">
            <a:off x="908172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4" name="CustomShape 118"/>
          <p:cNvSpPr/>
          <p:nvPr/>
        </p:nvSpPr>
        <p:spPr>
          <a:xfrm rot="10800000">
            <a:off x="908172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5" name="CustomShape 119"/>
          <p:cNvSpPr/>
          <p:nvPr/>
        </p:nvSpPr>
        <p:spPr>
          <a:xfrm rot="10800000">
            <a:off x="875916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6" name="CustomShape 120"/>
          <p:cNvSpPr/>
          <p:nvPr/>
        </p:nvSpPr>
        <p:spPr>
          <a:xfrm rot="10800000">
            <a:off x="956520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7" name="CustomShape 121"/>
          <p:cNvSpPr/>
          <p:nvPr/>
        </p:nvSpPr>
        <p:spPr>
          <a:xfrm rot="10800000">
            <a:off x="9565200" y="6014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8" name="CustomShape 122"/>
          <p:cNvSpPr/>
          <p:nvPr/>
        </p:nvSpPr>
        <p:spPr>
          <a:xfrm rot="10800000">
            <a:off x="9565200" y="3866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9" name="CustomShape 123"/>
          <p:cNvSpPr/>
          <p:nvPr/>
        </p:nvSpPr>
        <p:spPr>
          <a:xfrm rot="10800000">
            <a:off x="956520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0" name="CustomShape 124"/>
          <p:cNvSpPr/>
          <p:nvPr/>
        </p:nvSpPr>
        <p:spPr>
          <a:xfrm rot="10800000">
            <a:off x="956520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1" name="CustomShape 125"/>
          <p:cNvSpPr/>
          <p:nvPr/>
        </p:nvSpPr>
        <p:spPr>
          <a:xfrm rot="10800000">
            <a:off x="956520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2" name="CustomShape 126"/>
          <p:cNvSpPr/>
          <p:nvPr/>
        </p:nvSpPr>
        <p:spPr>
          <a:xfrm rot="10800000">
            <a:off x="956520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3" name="CustomShape 127"/>
          <p:cNvSpPr/>
          <p:nvPr/>
        </p:nvSpPr>
        <p:spPr>
          <a:xfrm rot="10800000">
            <a:off x="940392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4" name="CustomShape 128"/>
          <p:cNvSpPr/>
          <p:nvPr/>
        </p:nvSpPr>
        <p:spPr>
          <a:xfrm rot="10800000">
            <a:off x="940392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5" name="CustomShape 129"/>
          <p:cNvSpPr/>
          <p:nvPr/>
        </p:nvSpPr>
        <p:spPr>
          <a:xfrm rot="10800000">
            <a:off x="940392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6" name="CustomShape 130"/>
          <p:cNvSpPr/>
          <p:nvPr/>
        </p:nvSpPr>
        <p:spPr>
          <a:xfrm rot="10800000">
            <a:off x="940392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7" name="CustomShape 131"/>
          <p:cNvSpPr/>
          <p:nvPr/>
        </p:nvSpPr>
        <p:spPr>
          <a:xfrm rot="10800000">
            <a:off x="940392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8" name="CustomShape 132"/>
          <p:cNvSpPr/>
          <p:nvPr/>
        </p:nvSpPr>
        <p:spPr>
          <a:xfrm rot="10800000">
            <a:off x="940392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9" name="CustomShape 133"/>
          <p:cNvSpPr/>
          <p:nvPr/>
        </p:nvSpPr>
        <p:spPr>
          <a:xfrm rot="10800000">
            <a:off x="940392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0" name="CustomShape 134"/>
          <p:cNvSpPr/>
          <p:nvPr/>
        </p:nvSpPr>
        <p:spPr>
          <a:xfrm rot="10800000">
            <a:off x="940392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1" name="CustomShape 135"/>
          <p:cNvSpPr/>
          <p:nvPr/>
        </p:nvSpPr>
        <p:spPr>
          <a:xfrm rot="10800000">
            <a:off x="940392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2" name="CustomShape 136"/>
          <p:cNvSpPr/>
          <p:nvPr/>
        </p:nvSpPr>
        <p:spPr>
          <a:xfrm rot="10800000">
            <a:off x="940392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3" name="CustomShape 137"/>
          <p:cNvSpPr/>
          <p:nvPr/>
        </p:nvSpPr>
        <p:spPr>
          <a:xfrm rot="10800000">
            <a:off x="940392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4" name="CustomShape 138"/>
          <p:cNvSpPr/>
          <p:nvPr/>
        </p:nvSpPr>
        <p:spPr>
          <a:xfrm rot="10800000">
            <a:off x="940392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5" name="CustomShape 139"/>
          <p:cNvSpPr/>
          <p:nvPr/>
        </p:nvSpPr>
        <p:spPr>
          <a:xfrm rot="10800000">
            <a:off x="940392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6" name="CustomShape 140"/>
          <p:cNvSpPr/>
          <p:nvPr/>
        </p:nvSpPr>
        <p:spPr>
          <a:xfrm rot="10800000">
            <a:off x="940392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7" name="CustomShape 141"/>
          <p:cNvSpPr/>
          <p:nvPr/>
        </p:nvSpPr>
        <p:spPr>
          <a:xfrm rot="10800000">
            <a:off x="940392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8" name="CustomShape 142"/>
          <p:cNvSpPr/>
          <p:nvPr/>
        </p:nvSpPr>
        <p:spPr>
          <a:xfrm rot="10800000">
            <a:off x="940392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9" name="CustomShape 143"/>
          <p:cNvSpPr/>
          <p:nvPr/>
        </p:nvSpPr>
        <p:spPr>
          <a:xfrm rot="10800000">
            <a:off x="940392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0" name="CustomShape 144"/>
          <p:cNvSpPr/>
          <p:nvPr/>
        </p:nvSpPr>
        <p:spPr>
          <a:xfrm rot="10800000">
            <a:off x="940392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1" name="CustomShape 145"/>
          <p:cNvSpPr/>
          <p:nvPr/>
        </p:nvSpPr>
        <p:spPr>
          <a:xfrm rot="10800000">
            <a:off x="940392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2" name="CustomShape 146"/>
          <p:cNvSpPr/>
          <p:nvPr/>
        </p:nvSpPr>
        <p:spPr>
          <a:xfrm rot="10800000">
            <a:off x="924300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3" name="CustomShape 147"/>
          <p:cNvSpPr/>
          <p:nvPr/>
        </p:nvSpPr>
        <p:spPr>
          <a:xfrm rot="10800000">
            <a:off x="924300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4" name="CustomShape 148"/>
          <p:cNvSpPr/>
          <p:nvPr/>
        </p:nvSpPr>
        <p:spPr>
          <a:xfrm rot="10800000">
            <a:off x="924300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5" name="CustomShape 149"/>
          <p:cNvSpPr/>
          <p:nvPr/>
        </p:nvSpPr>
        <p:spPr>
          <a:xfrm rot="10800000">
            <a:off x="9243000" y="6014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6" name="CustomShape 150"/>
          <p:cNvSpPr/>
          <p:nvPr/>
        </p:nvSpPr>
        <p:spPr>
          <a:xfrm rot="10800000">
            <a:off x="9243000" y="5799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7" name="CustomShape 151"/>
          <p:cNvSpPr/>
          <p:nvPr/>
        </p:nvSpPr>
        <p:spPr>
          <a:xfrm rot="10800000">
            <a:off x="924300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8" name="CustomShape 152"/>
          <p:cNvSpPr/>
          <p:nvPr/>
        </p:nvSpPr>
        <p:spPr>
          <a:xfrm rot="10800000">
            <a:off x="9243000" y="537012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9" name="CustomShape 153"/>
          <p:cNvSpPr/>
          <p:nvPr/>
        </p:nvSpPr>
        <p:spPr>
          <a:xfrm rot="10800000">
            <a:off x="924300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0" name="CustomShape 154"/>
          <p:cNvSpPr/>
          <p:nvPr/>
        </p:nvSpPr>
        <p:spPr>
          <a:xfrm rot="10800000">
            <a:off x="9243000" y="45108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1" name="CustomShape 155"/>
          <p:cNvSpPr/>
          <p:nvPr/>
        </p:nvSpPr>
        <p:spPr>
          <a:xfrm rot="10800000">
            <a:off x="924300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2" name="CustomShape 156"/>
          <p:cNvSpPr/>
          <p:nvPr/>
        </p:nvSpPr>
        <p:spPr>
          <a:xfrm rot="10800000">
            <a:off x="924300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3" name="CustomShape 157"/>
          <p:cNvSpPr/>
          <p:nvPr/>
        </p:nvSpPr>
        <p:spPr>
          <a:xfrm rot="10800000">
            <a:off x="9243000" y="3866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4" name="CustomShape 158"/>
          <p:cNvSpPr/>
          <p:nvPr/>
        </p:nvSpPr>
        <p:spPr>
          <a:xfrm rot="10800000">
            <a:off x="924300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5" name="CustomShape 159"/>
          <p:cNvSpPr/>
          <p:nvPr/>
        </p:nvSpPr>
        <p:spPr>
          <a:xfrm rot="10800000">
            <a:off x="924300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6" name="CustomShape 160"/>
          <p:cNvSpPr/>
          <p:nvPr/>
        </p:nvSpPr>
        <p:spPr>
          <a:xfrm rot="10800000">
            <a:off x="9243000" y="3222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7" name="CustomShape 161"/>
          <p:cNvSpPr/>
          <p:nvPr/>
        </p:nvSpPr>
        <p:spPr>
          <a:xfrm rot="10800000">
            <a:off x="924300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8" name="CustomShape 162"/>
          <p:cNvSpPr/>
          <p:nvPr/>
        </p:nvSpPr>
        <p:spPr>
          <a:xfrm rot="10800000">
            <a:off x="924300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9" name="CustomShape 163"/>
          <p:cNvSpPr/>
          <p:nvPr/>
        </p:nvSpPr>
        <p:spPr>
          <a:xfrm rot="10800000">
            <a:off x="9243000" y="23630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0" name="CustomShape 164"/>
          <p:cNvSpPr/>
          <p:nvPr/>
        </p:nvSpPr>
        <p:spPr>
          <a:xfrm rot="10800000">
            <a:off x="9243000" y="1933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1" name="CustomShape 165"/>
          <p:cNvSpPr/>
          <p:nvPr/>
        </p:nvSpPr>
        <p:spPr>
          <a:xfrm rot="10800000">
            <a:off x="924300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2" name="CustomShape 166"/>
          <p:cNvSpPr/>
          <p:nvPr/>
        </p:nvSpPr>
        <p:spPr>
          <a:xfrm rot="10800000">
            <a:off x="924300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3" name="CustomShape 167"/>
          <p:cNvSpPr/>
          <p:nvPr/>
        </p:nvSpPr>
        <p:spPr>
          <a:xfrm rot="10800000">
            <a:off x="9243000" y="1289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4" name="CustomShape 168"/>
          <p:cNvSpPr/>
          <p:nvPr/>
        </p:nvSpPr>
        <p:spPr>
          <a:xfrm rot="10800000">
            <a:off x="9243000" y="859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5" name="CustomShape 169"/>
          <p:cNvSpPr/>
          <p:nvPr/>
        </p:nvSpPr>
        <p:spPr>
          <a:xfrm rot="10800000">
            <a:off x="9243000" y="645120"/>
            <a:ext cx="12960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6" name="CustomShape 170"/>
          <p:cNvSpPr/>
          <p:nvPr/>
        </p:nvSpPr>
        <p:spPr>
          <a:xfrm rot="10800000">
            <a:off x="924300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7" name="CustomShape 171"/>
          <p:cNvSpPr/>
          <p:nvPr/>
        </p:nvSpPr>
        <p:spPr>
          <a:xfrm rot="10800000">
            <a:off x="9243000" y="215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8" name="CustomShape 172"/>
          <p:cNvSpPr/>
          <p:nvPr/>
        </p:nvSpPr>
        <p:spPr>
          <a:xfrm rot="10800000">
            <a:off x="908172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9" name="CustomShape 173"/>
          <p:cNvSpPr/>
          <p:nvPr/>
        </p:nvSpPr>
        <p:spPr>
          <a:xfrm rot="10800000">
            <a:off x="908172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0" name="CustomShape 174"/>
          <p:cNvSpPr/>
          <p:nvPr/>
        </p:nvSpPr>
        <p:spPr>
          <a:xfrm rot="10800000">
            <a:off x="908172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1" name="CustomShape 175"/>
          <p:cNvSpPr/>
          <p:nvPr/>
        </p:nvSpPr>
        <p:spPr>
          <a:xfrm rot="10800000">
            <a:off x="908172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2" name="CustomShape 176"/>
          <p:cNvSpPr/>
          <p:nvPr/>
        </p:nvSpPr>
        <p:spPr>
          <a:xfrm rot="10800000">
            <a:off x="908172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3" name="CustomShape 177"/>
          <p:cNvSpPr/>
          <p:nvPr/>
        </p:nvSpPr>
        <p:spPr>
          <a:xfrm rot="10800000">
            <a:off x="908172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4" name="CustomShape 178"/>
          <p:cNvSpPr/>
          <p:nvPr/>
        </p:nvSpPr>
        <p:spPr>
          <a:xfrm rot="10800000">
            <a:off x="908172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5" name="CustomShape 179"/>
          <p:cNvSpPr/>
          <p:nvPr/>
        </p:nvSpPr>
        <p:spPr>
          <a:xfrm rot="10800000">
            <a:off x="908172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6" name="CustomShape 180"/>
          <p:cNvSpPr/>
          <p:nvPr/>
        </p:nvSpPr>
        <p:spPr>
          <a:xfrm rot="10800000">
            <a:off x="908172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7" name="CustomShape 181"/>
          <p:cNvSpPr/>
          <p:nvPr/>
        </p:nvSpPr>
        <p:spPr>
          <a:xfrm rot="10800000">
            <a:off x="908172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8" name="CustomShape 182"/>
          <p:cNvSpPr/>
          <p:nvPr/>
        </p:nvSpPr>
        <p:spPr>
          <a:xfrm rot="10800000">
            <a:off x="908172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9" name="CustomShape 183"/>
          <p:cNvSpPr/>
          <p:nvPr/>
        </p:nvSpPr>
        <p:spPr>
          <a:xfrm rot="10800000">
            <a:off x="9081720" y="3007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0" name="CustomShape 184"/>
          <p:cNvSpPr/>
          <p:nvPr/>
        </p:nvSpPr>
        <p:spPr>
          <a:xfrm rot="10800000">
            <a:off x="908172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1" name="CustomShape 185"/>
          <p:cNvSpPr/>
          <p:nvPr/>
        </p:nvSpPr>
        <p:spPr>
          <a:xfrm rot="10800000">
            <a:off x="908172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2" name="CustomShape 186"/>
          <p:cNvSpPr/>
          <p:nvPr/>
        </p:nvSpPr>
        <p:spPr>
          <a:xfrm rot="10800000">
            <a:off x="908172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3" name="CustomShape 187"/>
          <p:cNvSpPr/>
          <p:nvPr/>
        </p:nvSpPr>
        <p:spPr>
          <a:xfrm rot="10800000">
            <a:off x="908172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4" name="CustomShape 188"/>
          <p:cNvSpPr/>
          <p:nvPr/>
        </p:nvSpPr>
        <p:spPr>
          <a:xfrm rot="10800000">
            <a:off x="908172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5" name="CustomShape 189"/>
          <p:cNvSpPr/>
          <p:nvPr/>
        </p:nvSpPr>
        <p:spPr>
          <a:xfrm rot="10800000">
            <a:off x="908172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6" name="CustomShape 190"/>
          <p:cNvSpPr/>
          <p:nvPr/>
        </p:nvSpPr>
        <p:spPr>
          <a:xfrm rot="10800000">
            <a:off x="908172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7" name="CustomShape 191"/>
          <p:cNvSpPr/>
          <p:nvPr/>
        </p:nvSpPr>
        <p:spPr>
          <a:xfrm rot="10800000">
            <a:off x="908172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8" name="CustomShape 192"/>
          <p:cNvSpPr/>
          <p:nvPr/>
        </p:nvSpPr>
        <p:spPr>
          <a:xfrm rot="10800000">
            <a:off x="8920800" y="7302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9" name="CustomShape 193"/>
          <p:cNvSpPr/>
          <p:nvPr/>
        </p:nvSpPr>
        <p:spPr>
          <a:xfrm rot="10800000">
            <a:off x="8920800" y="708840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0" name="CustomShape 194"/>
          <p:cNvSpPr/>
          <p:nvPr/>
        </p:nvSpPr>
        <p:spPr>
          <a:xfrm rot="10800000">
            <a:off x="8920800" y="6444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1" name="CustomShape 195"/>
          <p:cNvSpPr/>
          <p:nvPr/>
        </p:nvSpPr>
        <p:spPr>
          <a:xfrm rot="10800000">
            <a:off x="8920800" y="6014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2" name="CustomShape 196"/>
          <p:cNvSpPr/>
          <p:nvPr/>
        </p:nvSpPr>
        <p:spPr>
          <a:xfrm rot="10800000">
            <a:off x="8920800" y="5584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3" name="CustomShape 197"/>
          <p:cNvSpPr/>
          <p:nvPr/>
        </p:nvSpPr>
        <p:spPr>
          <a:xfrm rot="10800000">
            <a:off x="8920800" y="4940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4" name="CustomShape 198"/>
          <p:cNvSpPr/>
          <p:nvPr/>
        </p:nvSpPr>
        <p:spPr>
          <a:xfrm rot="10800000">
            <a:off x="8920800" y="451080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5" name="CustomShape 199"/>
          <p:cNvSpPr/>
          <p:nvPr/>
        </p:nvSpPr>
        <p:spPr>
          <a:xfrm rot="10800000">
            <a:off x="8920800" y="38667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6" name="CustomShape 200"/>
          <p:cNvSpPr/>
          <p:nvPr/>
        </p:nvSpPr>
        <p:spPr>
          <a:xfrm rot="10800000">
            <a:off x="8920800" y="34369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7" name="CustomShape 201"/>
          <p:cNvSpPr/>
          <p:nvPr/>
        </p:nvSpPr>
        <p:spPr>
          <a:xfrm rot="10800000">
            <a:off x="8920800" y="32223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8" name="CustomShape 202"/>
          <p:cNvSpPr/>
          <p:nvPr/>
        </p:nvSpPr>
        <p:spPr>
          <a:xfrm rot="10800000">
            <a:off x="8920800" y="2792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9" name="CustomShape 203"/>
          <p:cNvSpPr/>
          <p:nvPr/>
        </p:nvSpPr>
        <p:spPr>
          <a:xfrm rot="10800000">
            <a:off x="8920800" y="2577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0" name="CustomShape 204"/>
          <p:cNvSpPr/>
          <p:nvPr/>
        </p:nvSpPr>
        <p:spPr>
          <a:xfrm rot="10800000">
            <a:off x="8920800" y="23630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1" name="CustomShape 205"/>
          <p:cNvSpPr/>
          <p:nvPr/>
        </p:nvSpPr>
        <p:spPr>
          <a:xfrm rot="10800000">
            <a:off x="8920800" y="1933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2" name="CustomShape 206"/>
          <p:cNvSpPr/>
          <p:nvPr/>
        </p:nvSpPr>
        <p:spPr>
          <a:xfrm rot="10800000">
            <a:off x="8920800" y="1719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3" name="CustomShape 207"/>
          <p:cNvSpPr/>
          <p:nvPr/>
        </p:nvSpPr>
        <p:spPr>
          <a:xfrm rot="10800000">
            <a:off x="8920800" y="1074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4" name="CustomShape 208"/>
          <p:cNvSpPr/>
          <p:nvPr/>
        </p:nvSpPr>
        <p:spPr>
          <a:xfrm rot="10800000">
            <a:off x="8920800" y="645120"/>
            <a:ext cx="129600" cy="1728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5" name="CustomShape 209"/>
          <p:cNvSpPr/>
          <p:nvPr/>
        </p:nvSpPr>
        <p:spPr>
          <a:xfrm rot="10800000">
            <a:off x="8920800" y="430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6" name="CustomShape 210"/>
          <p:cNvSpPr/>
          <p:nvPr/>
        </p:nvSpPr>
        <p:spPr>
          <a:xfrm rot="10800000">
            <a:off x="875952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7" name="CustomShape 211"/>
          <p:cNvSpPr/>
          <p:nvPr/>
        </p:nvSpPr>
        <p:spPr>
          <a:xfrm rot="10800000">
            <a:off x="875952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8" name="CustomShape 212"/>
          <p:cNvSpPr/>
          <p:nvPr/>
        </p:nvSpPr>
        <p:spPr>
          <a:xfrm rot="10800000">
            <a:off x="875952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9" name="CustomShape 213"/>
          <p:cNvSpPr/>
          <p:nvPr/>
        </p:nvSpPr>
        <p:spPr>
          <a:xfrm rot="10800000">
            <a:off x="875952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0" name="CustomShape 214"/>
          <p:cNvSpPr/>
          <p:nvPr/>
        </p:nvSpPr>
        <p:spPr>
          <a:xfrm rot="10800000">
            <a:off x="875952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1" name="CustomShape 215"/>
          <p:cNvSpPr/>
          <p:nvPr/>
        </p:nvSpPr>
        <p:spPr>
          <a:xfrm rot="10800000">
            <a:off x="875952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2" name="CustomShape 216"/>
          <p:cNvSpPr/>
          <p:nvPr/>
        </p:nvSpPr>
        <p:spPr>
          <a:xfrm rot="10800000">
            <a:off x="875952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3" name="CustomShape 217"/>
          <p:cNvSpPr/>
          <p:nvPr/>
        </p:nvSpPr>
        <p:spPr>
          <a:xfrm rot="10800000">
            <a:off x="875952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4" name="CustomShape 218"/>
          <p:cNvSpPr/>
          <p:nvPr/>
        </p:nvSpPr>
        <p:spPr>
          <a:xfrm rot="10800000">
            <a:off x="859896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5" name="CustomShape 219"/>
          <p:cNvSpPr/>
          <p:nvPr/>
        </p:nvSpPr>
        <p:spPr>
          <a:xfrm rot="10800000">
            <a:off x="859896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6" name="CustomShape 220"/>
          <p:cNvSpPr/>
          <p:nvPr/>
        </p:nvSpPr>
        <p:spPr>
          <a:xfrm rot="10800000">
            <a:off x="859896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7" name="CustomShape 221"/>
          <p:cNvSpPr/>
          <p:nvPr/>
        </p:nvSpPr>
        <p:spPr>
          <a:xfrm rot="10800000">
            <a:off x="9726120" y="7302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8" name="CustomShape 222"/>
          <p:cNvSpPr/>
          <p:nvPr/>
        </p:nvSpPr>
        <p:spPr>
          <a:xfrm rot="10800000">
            <a:off x="9726120" y="4510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9" name="CustomShape 223"/>
          <p:cNvSpPr/>
          <p:nvPr/>
        </p:nvSpPr>
        <p:spPr>
          <a:xfrm rot="10800000">
            <a:off x="9726120" y="38664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0" name="CustomShape 224"/>
          <p:cNvSpPr/>
          <p:nvPr/>
        </p:nvSpPr>
        <p:spPr>
          <a:xfrm rot="10800000">
            <a:off x="972612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1" name="CustomShape 225"/>
          <p:cNvSpPr/>
          <p:nvPr/>
        </p:nvSpPr>
        <p:spPr>
          <a:xfrm rot="10800000">
            <a:off x="9565200" y="7302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2" name="CustomShape 226"/>
          <p:cNvSpPr/>
          <p:nvPr/>
        </p:nvSpPr>
        <p:spPr>
          <a:xfrm rot="10800000">
            <a:off x="9565200" y="68734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3" name="CustomShape 227"/>
          <p:cNvSpPr/>
          <p:nvPr/>
        </p:nvSpPr>
        <p:spPr>
          <a:xfrm rot="10800000">
            <a:off x="956520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4" name="CustomShape 228"/>
          <p:cNvSpPr/>
          <p:nvPr/>
        </p:nvSpPr>
        <p:spPr>
          <a:xfrm rot="10800000">
            <a:off x="956520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5" name="CustomShape 229"/>
          <p:cNvSpPr/>
          <p:nvPr/>
        </p:nvSpPr>
        <p:spPr>
          <a:xfrm rot="10800000">
            <a:off x="9565200" y="5369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6" name="CustomShape 230"/>
          <p:cNvSpPr/>
          <p:nvPr/>
        </p:nvSpPr>
        <p:spPr>
          <a:xfrm rot="10800000">
            <a:off x="9565200" y="494028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7" name="CustomShape 231"/>
          <p:cNvSpPr/>
          <p:nvPr/>
        </p:nvSpPr>
        <p:spPr>
          <a:xfrm rot="10800000">
            <a:off x="956520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8" name="CustomShape 232"/>
          <p:cNvSpPr/>
          <p:nvPr/>
        </p:nvSpPr>
        <p:spPr>
          <a:xfrm rot="10800000">
            <a:off x="9565200" y="4510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9" name="CustomShape 233"/>
          <p:cNvSpPr/>
          <p:nvPr/>
        </p:nvSpPr>
        <p:spPr>
          <a:xfrm rot="10800000">
            <a:off x="956520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0" name="CustomShape 234"/>
          <p:cNvSpPr/>
          <p:nvPr/>
        </p:nvSpPr>
        <p:spPr>
          <a:xfrm rot="10800000">
            <a:off x="956520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1" name="CustomShape 235"/>
          <p:cNvSpPr/>
          <p:nvPr/>
        </p:nvSpPr>
        <p:spPr>
          <a:xfrm rot="10800000">
            <a:off x="9565200" y="3222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2" name="CustomShape 236"/>
          <p:cNvSpPr/>
          <p:nvPr/>
        </p:nvSpPr>
        <p:spPr>
          <a:xfrm rot="10800000">
            <a:off x="9565200" y="2362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3" name="CustomShape 237"/>
          <p:cNvSpPr/>
          <p:nvPr/>
        </p:nvSpPr>
        <p:spPr>
          <a:xfrm rot="10800000">
            <a:off x="956520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4" name="CustomShape 238"/>
          <p:cNvSpPr/>
          <p:nvPr/>
        </p:nvSpPr>
        <p:spPr>
          <a:xfrm rot="10800000">
            <a:off x="956520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5" name="CustomShape 239"/>
          <p:cNvSpPr/>
          <p:nvPr/>
        </p:nvSpPr>
        <p:spPr>
          <a:xfrm rot="10800000">
            <a:off x="9565200" y="12891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6" name="CustomShape 240"/>
          <p:cNvSpPr/>
          <p:nvPr/>
        </p:nvSpPr>
        <p:spPr>
          <a:xfrm rot="10800000">
            <a:off x="9565200" y="10746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7" name="CustomShape 241"/>
          <p:cNvSpPr/>
          <p:nvPr/>
        </p:nvSpPr>
        <p:spPr>
          <a:xfrm rot="10800000">
            <a:off x="9565200" y="64476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8" name="CustomShape 242"/>
          <p:cNvSpPr/>
          <p:nvPr/>
        </p:nvSpPr>
        <p:spPr>
          <a:xfrm rot="10800000">
            <a:off x="940392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9" name="CustomShape 243"/>
          <p:cNvSpPr/>
          <p:nvPr/>
        </p:nvSpPr>
        <p:spPr>
          <a:xfrm rot="10800000">
            <a:off x="940392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0" name="CustomShape 244"/>
          <p:cNvSpPr/>
          <p:nvPr/>
        </p:nvSpPr>
        <p:spPr>
          <a:xfrm rot="10800000">
            <a:off x="9403920" y="66585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1" name="CustomShape 245"/>
          <p:cNvSpPr/>
          <p:nvPr/>
        </p:nvSpPr>
        <p:spPr>
          <a:xfrm rot="10800000">
            <a:off x="940392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2" name="CustomShape 246"/>
          <p:cNvSpPr/>
          <p:nvPr/>
        </p:nvSpPr>
        <p:spPr>
          <a:xfrm rot="10800000">
            <a:off x="940392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3" name="CustomShape 247"/>
          <p:cNvSpPr/>
          <p:nvPr/>
        </p:nvSpPr>
        <p:spPr>
          <a:xfrm rot="10800000">
            <a:off x="940392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4" name="CustomShape 248"/>
          <p:cNvSpPr/>
          <p:nvPr/>
        </p:nvSpPr>
        <p:spPr>
          <a:xfrm rot="10800000">
            <a:off x="9403920" y="4510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5" name="CustomShape 249"/>
          <p:cNvSpPr/>
          <p:nvPr/>
        </p:nvSpPr>
        <p:spPr>
          <a:xfrm rot="10800000">
            <a:off x="940392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6" name="CustomShape 250"/>
          <p:cNvSpPr/>
          <p:nvPr/>
        </p:nvSpPr>
        <p:spPr>
          <a:xfrm rot="10800000">
            <a:off x="9403920" y="30074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7" name="CustomShape 251"/>
          <p:cNvSpPr/>
          <p:nvPr/>
        </p:nvSpPr>
        <p:spPr>
          <a:xfrm rot="10800000">
            <a:off x="940392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8" name="CustomShape 252"/>
          <p:cNvSpPr/>
          <p:nvPr/>
        </p:nvSpPr>
        <p:spPr>
          <a:xfrm rot="10800000">
            <a:off x="9403920" y="12891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9" name="CustomShape 253"/>
          <p:cNvSpPr/>
          <p:nvPr/>
        </p:nvSpPr>
        <p:spPr>
          <a:xfrm rot="10800000">
            <a:off x="9403920" y="10746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0" name="CustomShape 254"/>
          <p:cNvSpPr/>
          <p:nvPr/>
        </p:nvSpPr>
        <p:spPr>
          <a:xfrm rot="10800000">
            <a:off x="9403920" y="21528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1" name="CustomShape 255"/>
          <p:cNvSpPr/>
          <p:nvPr/>
        </p:nvSpPr>
        <p:spPr>
          <a:xfrm rot="10800000">
            <a:off x="924300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2" name="CustomShape 256"/>
          <p:cNvSpPr/>
          <p:nvPr/>
        </p:nvSpPr>
        <p:spPr>
          <a:xfrm rot="10800000">
            <a:off x="9243000" y="7302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3" name="CustomShape 257"/>
          <p:cNvSpPr/>
          <p:nvPr/>
        </p:nvSpPr>
        <p:spPr>
          <a:xfrm rot="10800000">
            <a:off x="9243000" y="66585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4" name="CustomShape 258"/>
          <p:cNvSpPr/>
          <p:nvPr/>
        </p:nvSpPr>
        <p:spPr>
          <a:xfrm rot="10800000">
            <a:off x="924300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5" name="CustomShape 259"/>
          <p:cNvSpPr/>
          <p:nvPr/>
        </p:nvSpPr>
        <p:spPr>
          <a:xfrm rot="10800000">
            <a:off x="9243000" y="51548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6" name="CustomShape 260"/>
          <p:cNvSpPr/>
          <p:nvPr/>
        </p:nvSpPr>
        <p:spPr>
          <a:xfrm rot="10800000">
            <a:off x="9243000" y="494028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7" name="CustomShape 261"/>
          <p:cNvSpPr/>
          <p:nvPr/>
        </p:nvSpPr>
        <p:spPr>
          <a:xfrm rot="10800000">
            <a:off x="9243000" y="2577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8" name="CustomShape 262"/>
          <p:cNvSpPr/>
          <p:nvPr/>
        </p:nvSpPr>
        <p:spPr>
          <a:xfrm rot="10800000">
            <a:off x="924300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9" name="CustomShape 263"/>
          <p:cNvSpPr/>
          <p:nvPr/>
        </p:nvSpPr>
        <p:spPr>
          <a:xfrm rot="10800000">
            <a:off x="908172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0" name="CustomShape 264"/>
          <p:cNvSpPr/>
          <p:nvPr/>
        </p:nvSpPr>
        <p:spPr>
          <a:xfrm rot="10800000">
            <a:off x="9081720" y="68734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1" name="CustomShape 265"/>
          <p:cNvSpPr/>
          <p:nvPr/>
        </p:nvSpPr>
        <p:spPr>
          <a:xfrm rot="10800000">
            <a:off x="9081720" y="4510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2" name="CustomShape 266"/>
          <p:cNvSpPr/>
          <p:nvPr/>
        </p:nvSpPr>
        <p:spPr>
          <a:xfrm rot="10800000">
            <a:off x="9081720" y="3222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3" name="CustomShape 267"/>
          <p:cNvSpPr/>
          <p:nvPr/>
        </p:nvSpPr>
        <p:spPr>
          <a:xfrm rot="10800000">
            <a:off x="9081720" y="2577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4" name="CustomShape 268"/>
          <p:cNvSpPr/>
          <p:nvPr/>
        </p:nvSpPr>
        <p:spPr>
          <a:xfrm rot="10800000">
            <a:off x="8920440" y="579960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5" name="CustomShape 269"/>
          <p:cNvSpPr/>
          <p:nvPr/>
        </p:nvSpPr>
        <p:spPr>
          <a:xfrm rot="10800000">
            <a:off x="8920440" y="408132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6" name="CustomShape 270"/>
          <p:cNvSpPr/>
          <p:nvPr/>
        </p:nvSpPr>
        <p:spPr>
          <a:xfrm rot="10800000">
            <a:off x="859860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7" name="PlaceHolder 271"/>
          <p:cNvSpPr>
            <a:spLocks noGrp="1"/>
          </p:cNvSpPr>
          <p:nvPr>
            <p:ph type="sldNum"/>
          </p:nvPr>
        </p:nvSpPr>
        <p:spPr>
          <a:xfrm>
            <a:off x="100800" y="6937560"/>
            <a:ext cx="604440" cy="57780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3DAA2438-C1F1-42AA-8987-359AF660BDE2}" type="slidenum">
              <a:rPr b="0" lang="en-IN" sz="1400" spc="-1" strike="noStrike">
                <a:solidFill>
                  <a:srgbClr val="80bf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68" name="PlaceHolder 27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24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9" name="PlaceHolder 27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b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CustomShape 1"/>
          <p:cNvSpPr/>
          <p:nvPr/>
        </p:nvSpPr>
        <p:spPr>
          <a:xfrm rot="10800000">
            <a:off x="10048320" y="75175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5" name="CustomShape 2"/>
          <p:cNvSpPr/>
          <p:nvPr/>
        </p:nvSpPr>
        <p:spPr>
          <a:xfrm rot="10800000">
            <a:off x="10048320" y="73026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6" name="CustomShape 3"/>
          <p:cNvSpPr/>
          <p:nvPr/>
        </p:nvSpPr>
        <p:spPr>
          <a:xfrm rot="10800000">
            <a:off x="10048320" y="708840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7" name="CustomShape 4"/>
          <p:cNvSpPr/>
          <p:nvPr/>
        </p:nvSpPr>
        <p:spPr>
          <a:xfrm rot="10800000">
            <a:off x="10048320" y="68734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8" name="CustomShape 5"/>
          <p:cNvSpPr/>
          <p:nvPr/>
        </p:nvSpPr>
        <p:spPr>
          <a:xfrm rot="10800000">
            <a:off x="10048320" y="66585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9" name="CustomShape 6"/>
          <p:cNvSpPr/>
          <p:nvPr/>
        </p:nvSpPr>
        <p:spPr>
          <a:xfrm rot="10800000">
            <a:off x="10048320" y="6444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0" name="CustomShape 7"/>
          <p:cNvSpPr/>
          <p:nvPr/>
        </p:nvSpPr>
        <p:spPr>
          <a:xfrm rot="10800000">
            <a:off x="10048320" y="62290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1" name="CustomShape 8"/>
          <p:cNvSpPr/>
          <p:nvPr/>
        </p:nvSpPr>
        <p:spPr>
          <a:xfrm rot="10800000">
            <a:off x="10048320" y="60141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2" name="CustomShape 9"/>
          <p:cNvSpPr/>
          <p:nvPr/>
        </p:nvSpPr>
        <p:spPr>
          <a:xfrm rot="10800000">
            <a:off x="10048320" y="579960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3" name="CustomShape 10"/>
          <p:cNvSpPr/>
          <p:nvPr/>
        </p:nvSpPr>
        <p:spPr>
          <a:xfrm rot="10800000">
            <a:off x="10048320" y="558468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4" name="CustomShape 11"/>
          <p:cNvSpPr/>
          <p:nvPr/>
        </p:nvSpPr>
        <p:spPr>
          <a:xfrm rot="10800000">
            <a:off x="10048320" y="53697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5" name="CustomShape 12"/>
          <p:cNvSpPr/>
          <p:nvPr/>
        </p:nvSpPr>
        <p:spPr>
          <a:xfrm rot="10800000">
            <a:off x="10048320" y="51548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6" name="CustomShape 13"/>
          <p:cNvSpPr/>
          <p:nvPr/>
        </p:nvSpPr>
        <p:spPr>
          <a:xfrm rot="10800000">
            <a:off x="10048320" y="494028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7" name="CustomShape 14"/>
          <p:cNvSpPr/>
          <p:nvPr/>
        </p:nvSpPr>
        <p:spPr>
          <a:xfrm rot="10800000">
            <a:off x="10048320" y="47253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8" name="CustomShape 15"/>
          <p:cNvSpPr/>
          <p:nvPr/>
        </p:nvSpPr>
        <p:spPr>
          <a:xfrm rot="10800000">
            <a:off x="10048320" y="45104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9" name="CustomShape 16"/>
          <p:cNvSpPr/>
          <p:nvPr/>
        </p:nvSpPr>
        <p:spPr>
          <a:xfrm rot="10800000">
            <a:off x="10048320" y="42962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0" name="CustomShape 17"/>
          <p:cNvSpPr/>
          <p:nvPr/>
        </p:nvSpPr>
        <p:spPr>
          <a:xfrm rot="10800000">
            <a:off x="10048320" y="408132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1" name="CustomShape 18"/>
          <p:cNvSpPr/>
          <p:nvPr/>
        </p:nvSpPr>
        <p:spPr>
          <a:xfrm rot="10800000">
            <a:off x="10048320" y="38664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2" name="CustomShape 19"/>
          <p:cNvSpPr/>
          <p:nvPr/>
        </p:nvSpPr>
        <p:spPr>
          <a:xfrm rot="10800000">
            <a:off x="10048320" y="365184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3" name="CustomShape 20"/>
          <p:cNvSpPr/>
          <p:nvPr/>
        </p:nvSpPr>
        <p:spPr>
          <a:xfrm rot="10800000">
            <a:off x="10048320" y="34369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4" name="CustomShape 21"/>
          <p:cNvSpPr/>
          <p:nvPr/>
        </p:nvSpPr>
        <p:spPr>
          <a:xfrm rot="10800000">
            <a:off x="10048320" y="3222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5" name="CustomShape 22"/>
          <p:cNvSpPr/>
          <p:nvPr/>
        </p:nvSpPr>
        <p:spPr>
          <a:xfrm rot="10800000">
            <a:off x="10048320" y="300744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6" name="CustomShape 23"/>
          <p:cNvSpPr/>
          <p:nvPr/>
        </p:nvSpPr>
        <p:spPr>
          <a:xfrm rot="10800000">
            <a:off x="10048320" y="27925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7" name="CustomShape 24"/>
          <p:cNvSpPr/>
          <p:nvPr/>
        </p:nvSpPr>
        <p:spPr>
          <a:xfrm rot="10800000">
            <a:off x="10048320" y="25776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8" name="CustomShape 25"/>
          <p:cNvSpPr/>
          <p:nvPr/>
        </p:nvSpPr>
        <p:spPr>
          <a:xfrm rot="10800000">
            <a:off x="10048320" y="23626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9" name="CustomShape 26"/>
          <p:cNvSpPr/>
          <p:nvPr/>
        </p:nvSpPr>
        <p:spPr>
          <a:xfrm rot="10800000">
            <a:off x="10048320" y="214812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0" name="CustomShape 27"/>
          <p:cNvSpPr/>
          <p:nvPr/>
        </p:nvSpPr>
        <p:spPr>
          <a:xfrm rot="10800000">
            <a:off x="10048320" y="19332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1" name="CustomShape 28"/>
          <p:cNvSpPr/>
          <p:nvPr/>
        </p:nvSpPr>
        <p:spPr>
          <a:xfrm rot="10800000">
            <a:off x="10048320" y="1719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2" name="CustomShape 29"/>
          <p:cNvSpPr/>
          <p:nvPr/>
        </p:nvSpPr>
        <p:spPr>
          <a:xfrm rot="10800000">
            <a:off x="10048320" y="15040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3" name="CustomShape 30"/>
          <p:cNvSpPr/>
          <p:nvPr/>
        </p:nvSpPr>
        <p:spPr>
          <a:xfrm rot="10800000">
            <a:off x="10048320" y="12891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4" name="CustomShape 31"/>
          <p:cNvSpPr/>
          <p:nvPr/>
        </p:nvSpPr>
        <p:spPr>
          <a:xfrm rot="10800000">
            <a:off x="10048320" y="107460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5" name="CustomShape 32"/>
          <p:cNvSpPr/>
          <p:nvPr/>
        </p:nvSpPr>
        <p:spPr>
          <a:xfrm rot="10800000">
            <a:off x="10048320" y="8596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6" name="CustomShape 33"/>
          <p:cNvSpPr/>
          <p:nvPr/>
        </p:nvSpPr>
        <p:spPr>
          <a:xfrm rot="10800000">
            <a:off x="10048320" y="64476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7" name="CustomShape 34"/>
          <p:cNvSpPr/>
          <p:nvPr/>
        </p:nvSpPr>
        <p:spPr>
          <a:xfrm rot="10800000">
            <a:off x="10048320" y="4298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8" name="CustomShape 35"/>
          <p:cNvSpPr/>
          <p:nvPr/>
        </p:nvSpPr>
        <p:spPr>
          <a:xfrm rot="10800000">
            <a:off x="10048320" y="21528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9" name="CustomShape 36"/>
          <p:cNvSpPr/>
          <p:nvPr/>
        </p:nvSpPr>
        <p:spPr>
          <a:xfrm rot="10800000">
            <a:off x="988740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0" name="CustomShape 37"/>
          <p:cNvSpPr/>
          <p:nvPr/>
        </p:nvSpPr>
        <p:spPr>
          <a:xfrm rot="10800000">
            <a:off x="988740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1" name="CustomShape 38"/>
          <p:cNvSpPr/>
          <p:nvPr/>
        </p:nvSpPr>
        <p:spPr>
          <a:xfrm rot="10800000">
            <a:off x="988740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2" name="CustomShape 39"/>
          <p:cNvSpPr/>
          <p:nvPr/>
        </p:nvSpPr>
        <p:spPr>
          <a:xfrm rot="10800000">
            <a:off x="988740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3" name="CustomShape 40"/>
          <p:cNvSpPr/>
          <p:nvPr/>
        </p:nvSpPr>
        <p:spPr>
          <a:xfrm rot="10800000">
            <a:off x="9887400" y="57996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4" name="CustomShape 41"/>
          <p:cNvSpPr/>
          <p:nvPr/>
        </p:nvSpPr>
        <p:spPr>
          <a:xfrm rot="10800000">
            <a:off x="988740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5" name="CustomShape 42"/>
          <p:cNvSpPr/>
          <p:nvPr/>
        </p:nvSpPr>
        <p:spPr>
          <a:xfrm rot="10800000">
            <a:off x="988740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6" name="CustomShape 43"/>
          <p:cNvSpPr/>
          <p:nvPr/>
        </p:nvSpPr>
        <p:spPr>
          <a:xfrm rot="10800000">
            <a:off x="9887400" y="4510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7" name="CustomShape 44"/>
          <p:cNvSpPr/>
          <p:nvPr/>
        </p:nvSpPr>
        <p:spPr>
          <a:xfrm rot="10800000">
            <a:off x="988740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8" name="CustomShape 45"/>
          <p:cNvSpPr/>
          <p:nvPr/>
        </p:nvSpPr>
        <p:spPr>
          <a:xfrm rot="10800000">
            <a:off x="9887400" y="40813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9" name="CustomShape 46"/>
          <p:cNvSpPr/>
          <p:nvPr/>
        </p:nvSpPr>
        <p:spPr>
          <a:xfrm rot="10800000">
            <a:off x="988740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0" name="CustomShape 47"/>
          <p:cNvSpPr/>
          <p:nvPr/>
        </p:nvSpPr>
        <p:spPr>
          <a:xfrm rot="10800000">
            <a:off x="9887400" y="3222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1" name="CustomShape 48"/>
          <p:cNvSpPr/>
          <p:nvPr/>
        </p:nvSpPr>
        <p:spPr>
          <a:xfrm rot="10800000">
            <a:off x="9887400" y="30074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2" name="CustomShape 49"/>
          <p:cNvSpPr/>
          <p:nvPr/>
        </p:nvSpPr>
        <p:spPr>
          <a:xfrm rot="10800000">
            <a:off x="9887400" y="2577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3" name="CustomShape 50"/>
          <p:cNvSpPr/>
          <p:nvPr/>
        </p:nvSpPr>
        <p:spPr>
          <a:xfrm rot="10800000">
            <a:off x="9887400" y="2362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4" name="CustomShape 51"/>
          <p:cNvSpPr/>
          <p:nvPr/>
        </p:nvSpPr>
        <p:spPr>
          <a:xfrm rot="10800000">
            <a:off x="988740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5" name="CustomShape 52"/>
          <p:cNvSpPr/>
          <p:nvPr/>
        </p:nvSpPr>
        <p:spPr>
          <a:xfrm rot="10800000">
            <a:off x="9887400" y="1933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6" name="CustomShape 53"/>
          <p:cNvSpPr/>
          <p:nvPr/>
        </p:nvSpPr>
        <p:spPr>
          <a:xfrm rot="10800000">
            <a:off x="9887400" y="12891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7" name="CustomShape 54"/>
          <p:cNvSpPr/>
          <p:nvPr/>
        </p:nvSpPr>
        <p:spPr>
          <a:xfrm rot="10800000">
            <a:off x="9887400" y="10746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8" name="CustomShape 55"/>
          <p:cNvSpPr/>
          <p:nvPr/>
        </p:nvSpPr>
        <p:spPr>
          <a:xfrm rot="10800000">
            <a:off x="9887400" y="64476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9" name="CustomShape 56"/>
          <p:cNvSpPr/>
          <p:nvPr/>
        </p:nvSpPr>
        <p:spPr>
          <a:xfrm rot="10800000">
            <a:off x="9887400" y="4298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0" name="CustomShape 57"/>
          <p:cNvSpPr/>
          <p:nvPr/>
        </p:nvSpPr>
        <p:spPr>
          <a:xfrm rot="10800000">
            <a:off x="9887400" y="21528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1" name="CustomShape 58"/>
          <p:cNvSpPr/>
          <p:nvPr/>
        </p:nvSpPr>
        <p:spPr>
          <a:xfrm rot="10800000">
            <a:off x="988704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2" name="CustomShape 59"/>
          <p:cNvSpPr/>
          <p:nvPr/>
        </p:nvSpPr>
        <p:spPr>
          <a:xfrm rot="10800000">
            <a:off x="988704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3" name="CustomShape 60"/>
          <p:cNvSpPr/>
          <p:nvPr/>
        </p:nvSpPr>
        <p:spPr>
          <a:xfrm rot="10800000">
            <a:off x="988704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4" name="CustomShape 61"/>
          <p:cNvSpPr/>
          <p:nvPr/>
        </p:nvSpPr>
        <p:spPr>
          <a:xfrm rot="10800000">
            <a:off x="988704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5" name="CustomShape 62"/>
          <p:cNvSpPr/>
          <p:nvPr/>
        </p:nvSpPr>
        <p:spPr>
          <a:xfrm rot="10800000">
            <a:off x="988704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6" name="CustomShape 63"/>
          <p:cNvSpPr/>
          <p:nvPr/>
        </p:nvSpPr>
        <p:spPr>
          <a:xfrm rot="10800000">
            <a:off x="988704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7" name="CustomShape 64"/>
          <p:cNvSpPr/>
          <p:nvPr/>
        </p:nvSpPr>
        <p:spPr>
          <a:xfrm rot="10800000">
            <a:off x="988704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8" name="CustomShape 65"/>
          <p:cNvSpPr/>
          <p:nvPr/>
        </p:nvSpPr>
        <p:spPr>
          <a:xfrm rot="10800000">
            <a:off x="988704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9" name="CustomShape 66"/>
          <p:cNvSpPr/>
          <p:nvPr/>
        </p:nvSpPr>
        <p:spPr>
          <a:xfrm rot="10800000">
            <a:off x="988704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0" name="CustomShape 67"/>
          <p:cNvSpPr/>
          <p:nvPr/>
        </p:nvSpPr>
        <p:spPr>
          <a:xfrm rot="10800000">
            <a:off x="988704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1" name="CustomShape 68"/>
          <p:cNvSpPr/>
          <p:nvPr/>
        </p:nvSpPr>
        <p:spPr>
          <a:xfrm rot="10800000">
            <a:off x="988704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2" name="CustomShape 69"/>
          <p:cNvSpPr/>
          <p:nvPr/>
        </p:nvSpPr>
        <p:spPr>
          <a:xfrm rot="10800000">
            <a:off x="988704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3" name="CustomShape 70"/>
          <p:cNvSpPr/>
          <p:nvPr/>
        </p:nvSpPr>
        <p:spPr>
          <a:xfrm rot="10800000">
            <a:off x="988704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4" name="CustomShape 71"/>
          <p:cNvSpPr/>
          <p:nvPr/>
        </p:nvSpPr>
        <p:spPr>
          <a:xfrm rot="10800000">
            <a:off x="972612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5" name="CustomShape 72"/>
          <p:cNvSpPr/>
          <p:nvPr/>
        </p:nvSpPr>
        <p:spPr>
          <a:xfrm rot="10800000">
            <a:off x="972612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6" name="CustomShape 73"/>
          <p:cNvSpPr/>
          <p:nvPr/>
        </p:nvSpPr>
        <p:spPr>
          <a:xfrm rot="10800000">
            <a:off x="972612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7" name="CustomShape 74"/>
          <p:cNvSpPr/>
          <p:nvPr/>
        </p:nvSpPr>
        <p:spPr>
          <a:xfrm rot="10800000">
            <a:off x="9726120" y="6658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8" name="CustomShape 75"/>
          <p:cNvSpPr/>
          <p:nvPr/>
        </p:nvSpPr>
        <p:spPr>
          <a:xfrm rot="10800000">
            <a:off x="972612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9" name="CustomShape 76"/>
          <p:cNvSpPr/>
          <p:nvPr/>
        </p:nvSpPr>
        <p:spPr>
          <a:xfrm rot="10800000">
            <a:off x="972612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0" name="CustomShape 77"/>
          <p:cNvSpPr/>
          <p:nvPr/>
        </p:nvSpPr>
        <p:spPr>
          <a:xfrm rot="10800000">
            <a:off x="9726120" y="6014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1" name="CustomShape 78"/>
          <p:cNvSpPr/>
          <p:nvPr/>
        </p:nvSpPr>
        <p:spPr>
          <a:xfrm rot="10800000">
            <a:off x="9726120" y="5799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2" name="CustomShape 79"/>
          <p:cNvSpPr/>
          <p:nvPr/>
        </p:nvSpPr>
        <p:spPr>
          <a:xfrm rot="10800000">
            <a:off x="972612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3" name="CustomShape 80"/>
          <p:cNvSpPr/>
          <p:nvPr/>
        </p:nvSpPr>
        <p:spPr>
          <a:xfrm rot="10800000">
            <a:off x="9726120" y="537012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4" name="CustomShape 81"/>
          <p:cNvSpPr/>
          <p:nvPr/>
        </p:nvSpPr>
        <p:spPr>
          <a:xfrm rot="10800000">
            <a:off x="9726120" y="5155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5" name="CustomShape 82"/>
          <p:cNvSpPr/>
          <p:nvPr/>
        </p:nvSpPr>
        <p:spPr>
          <a:xfrm rot="10800000">
            <a:off x="9726120" y="4940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6" name="CustomShape 83"/>
          <p:cNvSpPr/>
          <p:nvPr/>
        </p:nvSpPr>
        <p:spPr>
          <a:xfrm rot="10800000">
            <a:off x="972612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7" name="CustomShape 84"/>
          <p:cNvSpPr/>
          <p:nvPr/>
        </p:nvSpPr>
        <p:spPr>
          <a:xfrm rot="10800000">
            <a:off x="972612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8" name="CustomShape 85"/>
          <p:cNvSpPr/>
          <p:nvPr/>
        </p:nvSpPr>
        <p:spPr>
          <a:xfrm rot="10800000">
            <a:off x="972612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9" name="CustomShape 86"/>
          <p:cNvSpPr/>
          <p:nvPr/>
        </p:nvSpPr>
        <p:spPr>
          <a:xfrm rot="10800000">
            <a:off x="972612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0" name="CustomShape 87"/>
          <p:cNvSpPr/>
          <p:nvPr/>
        </p:nvSpPr>
        <p:spPr>
          <a:xfrm rot="10800000">
            <a:off x="972612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1" name="CustomShape 88"/>
          <p:cNvSpPr/>
          <p:nvPr/>
        </p:nvSpPr>
        <p:spPr>
          <a:xfrm rot="10800000">
            <a:off x="9726120" y="3222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2" name="CustomShape 89"/>
          <p:cNvSpPr/>
          <p:nvPr/>
        </p:nvSpPr>
        <p:spPr>
          <a:xfrm rot="10800000">
            <a:off x="972612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3" name="CustomShape 90"/>
          <p:cNvSpPr/>
          <p:nvPr/>
        </p:nvSpPr>
        <p:spPr>
          <a:xfrm rot="10800000">
            <a:off x="972612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4" name="CustomShape 91"/>
          <p:cNvSpPr/>
          <p:nvPr/>
        </p:nvSpPr>
        <p:spPr>
          <a:xfrm rot="10800000">
            <a:off x="9726120" y="257796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5" name="CustomShape 92"/>
          <p:cNvSpPr/>
          <p:nvPr/>
        </p:nvSpPr>
        <p:spPr>
          <a:xfrm rot="10800000">
            <a:off x="9726120" y="23630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6" name="CustomShape 93"/>
          <p:cNvSpPr/>
          <p:nvPr/>
        </p:nvSpPr>
        <p:spPr>
          <a:xfrm rot="10800000">
            <a:off x="972612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7" name="CustomShape 94"/>
          <p:cNvSpPr/>
          <p:nvPr/>
        </p:nvSpPr>
        <p:spPr>
          <a:xfrm rot="10800000">
            <a:off x="972612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8" name="CustomShape 95"/>
          <p:cNvSpPr/>
          <p:nvPr/>
        </p:nvSpPr>
        <p:spPr>
          <a:xfrm rot="10800000">
            <a:off x="972612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9" name="CustomShape 96"/>
          <p:cNvSpPr/>
          <p:nvPr/>
        </p:nvSpPr>
        <p:spPr>
          <a:xfrm rot="10800000">
            <a:off x="9726120" y="1289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0" name="CustomShape 97"/>
          <p:cNvSpPr/>
          <p:nvPr/>
        </p:nvSpPr>
        <p:spPr>
          <a:xfrm rot="10800000">
            <a:off x="9726120" y="1074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1" name="CustomShape 98"/>
          <p:cNvSpPr/>
          <p:nvPr/>
        </p:nvSpPr>
        <p:spPr>
          <a:xfrm rot="10800000">
            <a:off x="9726120" y="859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2" name="CustomShape 99"/>
          <p:cNvSpPr/>
          <p:nvPr/>
        </p:nvSpPr>
        <p:spPr>
          <a:xfrm rot="10800000">
            <a:off x="9726120" y="645120"/>
            <a:ext cx="12960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3" name="CustomShape 100"/>
          <p:cNvSpPr/>
          <p:nvPr/>
        </p:nvSpPr>
        <p:spPr>
          <a:xfrm rot="10800000">
            <a:off x="972612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4" name="CustomShape 101"/>
          <p:cNvSpPr/>
          <p:nvPr/>
        </p:nvSpPr>
        <p:spPr>
          <a:xfrm rot="10800000">
            <a:off x="9726120" y="215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5" name="CustomShape 102"/>
          <p:cNvSpPr/>
          <p:nvPr/>
        </p:nvSpPr>
        <p:spPr>
          <a:xfrm rot="10800000">
            <a:off x="956484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6" name="CustomShape 103"/>
          <p:cNvSpPr/>
          <p:nvPr/>
        </p:nvSpPr>
        <p:spPr>
          <a:xfrm rot="10800000">
            <a:off x="956484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7" name="CustomShape 104"/>
          <p:cNvSpPr/>
          <p:nvPr/>
        </p:nvSpPr>
        <p:spPr>
          <a:xfrm rot="10800000">
            <a:off x="956484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8" name="CustomShape 105"/>
          <p:cNvSpPr/>
          <p:nvPr/>
        </p:nvSpPr>
        <p:spPr>
          <a:xfrm rot="10800000">
            <a:off x="956484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9" name="CustomShape 106"/>
          <p:cNvSpPr/>
          <p:nvPr/>
        </p:nvSpPr>
        <p:spPr>
          <a:xfrm rot="10800000">
            <a:off x="956484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0" name="CustomShape 107"/>
          <p:cNvSpPr/>
          <p:nvPr/>
        </p:nvSpPr>
        <p:spPr>
          <a:xfrm rot="10800000">
            <a:off x="956484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1" name="CustomShape 108"/>
          <p:cNvSpPr/>
          <p:nvPr/>
        </p:nvSpPr>
        <p:spPr>
          <a:xfrm rot="10800000">
            <a:off x="956484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2" name="CustomShape 109"/>
          <p:cNvSpPr/>
          <p:nvPr/>
        </p:nvSpPr>
        <p:spPr>
          <a:xfrm rot="10800000">
            <a:off x="956484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3" name="CustomShape 110"/>
          <p:cNvSpPr/>
          <p:nvPr/>
        </p:nvSpPr>
        <p:spPr>
          <a:xfrm rot="10800000">
            <a:off x="956484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4" name="CustomShape 111"/>
          <p:cNvSpPr/>
          <p:nvPr/>
        </p:nvSpPr>
        <p:spPr>
          <a:xfrm rot="10800000">
            <a:off x="956484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5" name="CustomShape 112"/>
          <p:cNvSpPr/>
          <p:nvPr/>
        </p:nvSpPr>
        <p:spPr>
          <a:xfrm rot="10800000">
            <a:off x="956484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6" name="CustomShape 113"/>
          <p:cNvSpPr/>
          <p:nvPr/>
        </p:nvSpPr>
        <p:spPr>
          <a:xfrm rot="10800000">
            <a:off x="940392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7" name="CustomShape 114"/>
          <p:cNvSpPr/>
          <p:nvPr/>
        </p:nvSpPr>
        <p:spPr>
          <a:xfrm rot="10800000">
            <a:off x="9403920" y="5155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8" name="CustomShape 115"/>
          <p:cNvSpPr/>
          <p:nvPr/>
        </p:nvSpPr>
        <p:spPr>
          <a:xfrm rot="10800000">
            <a:off x="9403920" y="3866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9" name="CustomShape 116"/>
          <p:cNvSpPr/>
          <p:nvPr/>
        </p:nvSpPr>
        <p:spPr>
          <a:xfrm rot="10800000">
            <a:off x="9242640" y="1074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0" name="CustomShape 117"/>
          <p:cNvSpPr/>
          <p:nvPr/>
        </p:nvSpPr>
        <p:spPr>
          <a:xfrm rot="10800000">
            <a:off x="908172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1" name="CustomShape 118"/>
          <p:cNvSpPr/>
          <p:nvPr/>
        </p:nvSpPr>
        <p:spPr>
          <a:xfrm rot="10800000">
            <a:off x="908172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2" name="CustomShape 119"/>
          <p:cNvSpPr/>
          <p:nvPr/>
        </p:nvSpPr>
        <p:spPr>
          <a:xfrm rot="10800000">
            <a:off x="875916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3" name="CustomShape 120"/>
          <p:cNvSpPr/>
          <p:nvPr/>
        </p:nvSpPr>
        <p:spPr>
          <a:xfrm rot="10800000">
            <a:off x="956520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4" name="CustomShape 121"/>
          <p:cNvSpPr/>
          <p:nvPr/>
        </p:nvSpPr>
        <p:spPr>
          <a:xfrm rot="10800000">
            <a:off x="9565200" y="6014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5" name="CustomShape 122"/>
          <p:cNvSpPr/>
          <p:nvPr/>
        </p:nvSpPr>
        <p:spPr>
          <a:xfrm rot="10800000">
            <a:off x="9565200" y="3866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6" name="CustomShape 123"/>
          <p:cNvSpPr/>
          <p:nvPr/>
        </p:nvSpPr>
        <p:spPr>
          <a:xfrm rot="10800000">
            <a:off x="956520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7" name="CustomShape 124"/>
          <p:cNvSpPr/>
          <p:nvPr/>
        </p:nvSpPr>
        <p:spPr>
          <a:xfrm rot="10800000">
            <a:off x="956520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8" name="CustomShape 125"/>
          <p:cNvSpPr/>
          <p:nvPr/>
        </p:nvSpPr>
        <p:spPr>
          <a:xfrm rot="10800000">
            <a:off x="956520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9" name="CustomShape 126"/>
          <p:cNvSpPr/>
          <p:nvPr/>
        </p:nvSpPr>
        <p:spPr>
          <a:xfrm rot="10800000">
            <a:off x="956520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0" name="CustomShape 127"/>
          <p:cNvSpPr/>
          <p:nvPr/>
        </p:nvSpPr>
        <p:spPr>
          <a:xfrm rot="10800000">
            <a:off x="940392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1" name="CustomShape 128"/>
          <p:cNvSpPr/>
          <p:nvPr/>
        </p:nvSpPr>
        <p:spPr>
          <a:xfrm rot="10800000">
            <a:off x="940392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2" name="CustomShape 129"/>
          <p:cNvSpPr/>
          <p:nvPr/>
        </p:nvSpPr>
        <p:spPr>
          <a:xfrm rot="10800000">
            <a:off x="940392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3" name="CustomShape 130"/>
          <p:cNvSpPr/>
          <p:nvPr/>
        </p:nvSpPr>
        <p:spPr>
          <a:xfrm rot="10800000">
            <a:off x="940392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4" name="CustomShape 131"/>
          <p:cNvSpPr/>
          <p:nvPr/>
        </p:nvSpPr>
        <p:spPr>
          <a:xfrm rot="10800000">
            <a:off x="940392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5" name="CustomShape 132"/>
          <p:cNvSpPr/>
          <p:nvPr/>
        </p:nvSpPr>
        <p:spPr>
          <a:xfrm rot="10800000">
            <a:off x="940392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6" name="CustomShape 133"/>
          <p:cNvSpPr/>
          <p:nvPr/>
        </p:nvSpPr>
        <p:spPr>
          <a:xfrm rot="10800000">
            <a:off x="940392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7" name="CustomShape 134"/>
          <p:cNvSpPr/>
          <p:nvPr/>
        </p:nvSpPr>
        <p:spPr>
          <a:xfrm rot="10800000">
            <a:off x="940392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8" name="CustomShape 135"/>
          <p:cNvSpPr/>
          <p:nvPr/>
        </p:nvSpPr>
        <p:spPr>
          <a:xfrm rot="10800000">
            <a:off x="940392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9" name="CustomShape 136"/>
          <p:cNvSpPr/>
          <p:nvPr/>
        </p:nvSpPr>
        <p:spPr>
          <a:xfrm rot="10800000">
            <a:off x="940392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0" name="CustomShape 137"/>
          <p:cNvSpPr/>
          <p:nvPr/>
        </p:nvSpPr>
        <p:spPr>
          <a:xfrm rot="10800000">
            <a:off x="940392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1" name="CustomShape 138"/>
          <p:cNvSpPr/>
          <p:nvPr/>
        </p:nvSpPr>
        <p:spPr>
          <a:xfrm rot="10800000">
            <a:off x="940392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2" name="CustomShape 139"/>
          <p:cNvSpPr/>
          <p:nvPr/>
        </p:nvSpPr>
        <p:spPr>
          <a:xfrm rot="10800000">
            <a:off x="940392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3" name="CustomShape 140"/>
          <p:cNvSpPr/>
          <p:nvPr/>
        </p:nvSpPr>
        <p:spPr>
          <a:xfrm rot="10800000">
            <a:off x="940392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4" name="CustomShape 141"/>
          <p:cNvSpPr/>
          <p:nvPr/>
        </p:nvSpPr>
        <p:spPr>
          <a:xfrm rot="10800000">
            <a:off x="940392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5" name="CustomShape 142"/>
          <p:cNvSpPr/>
          <p:nvPr/>
        </p:nvSpPr>
        <p:spPr>
          <a:xfrm rot="10800000">
            <a:off x="940392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6" name="CustomShape 143"/>
          <p:cNvSpPr/>
          <p:nvPr/>
        </p:nvSpPr>
        <p:spPr>
          <a:xfrm rot="10800000">
            <a:off x="940392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7" name="CustomShape 144"/>
          <p:cNvSpPr/>
          <p:nvPr/>
        </p:nvSpPr>
        <p:spPr>
          <a:xfrm rot="10800000">
            <a:off x="940392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8" name="CustomShape 145"/>
          <p:cNvSpPr/>
          <p:nvPr/>
        </p:nvSpPr>
        <p:spPr>
          <a:xfrm rot="10800000">
            <a:off x="940392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9" name="CustomShape 146"/>
          <p:cNvSpPr/>
          <p:nvPr/>
        </p:nvSpPr>
        <p:spPr>
          <a:xfrm rot="10800000">
            <a:off x="924300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0" name="CustomShape 147"/>
          <p:cNvSpPr/>
          <p:nvPr/>
        </p:nvSpPr>
        <p:spPr>
          <a:xfrm rot="10800000">
            <a:off x="924300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1" name="CustomShape 148"/>
          <p:cNvSpPr/>
          <p:nvPr/>
        </p:nvSpPr>
        <p:spPr>
          <a:xfrm rot="10800000">
            <a:off x="924300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2" name="CustomShape 149"/>
          <p:cNvSpPr/>
          <p:nvPr/>
        </p:nvSpPr>
        <p:spPr>
          <a:xfrm rot="10800000">
            <a:off x="9243000" y="6014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3" name="CustomShape 150"/>
          <p:cNvSpPr/>
          <p:nvPr/>
        </p:nvSpPr>
        <p:spPr>
          <a:xfrm rot="10800000">
            <a:off x="9243000" y="5799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4" name="CustomShape 151"/>
          <p:cNvSpPr/>
          <p:nvPr/>
        </p:nvSpPr>
        <p:spPr>
          <a:xfrm rot="10800000">
            <a:off x="924300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5" name="CustomShape 152"/>
          <p:cNvSpPr/>
          <p:nvPr/>
        </p:nvSpPr>
        <p:spPr>
          <a:xfrm rot="10800000">
            <a:off x="9243000" y="537012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6" name="CustomShape 153"/>
          <p:cNvSpPr/>
          <p:nvPr/>
        </p:nvSpPr>
        <p:spPr>
          <a:xfrm rot="10800000">
            <a:off x="924300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7" name="CustomShape 154"/>
          <p:cNvSpPr/>
          <p:nvPr/>
        </p:nvSpPr>
        <p:spPr>
          <a:xfrm rot="10800000">
            <a:off x="9243000" y="45108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8" name="CustomShape 155"/>
          <p:cNvSpPr/>
          <p:nvPr/>
        </p:nvSpPr>
        <p:spPr>
          <a:xfrm rot="10800000">
            <a:off x="924300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9" name="CustomShape 156"/>
          <p:cNvSpPr/>
          <p:nvPr/>
        </p:nvSpPr>
        <p:spPr>
          <a:xfrm rot="10800000">
            <a:off x="924300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0" name="CustomShape 157"/>
          <p:cNvSpPr/>
          <p:nvPr/>
        </p:nvSpPr>
        <p:spPr>
          <a:xfrm rot="10800000">
            <a:off x="9243000" y="3866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1" name="CustomShape 158"/>
          <p:cNvSpPr/>
          <p:nvPr/>
        </p:nvSpPr>
        <p:spPr>
          <a:xfrm rot="10800000">
            <a:off x="924300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2" name="CustomShape 159"/>
          <p:cNvSpPr/>
          <p:nvPr/>
        </p:nvSpPr>
        <p:spPr>
          <a:xfrm rot="10800000">
            <a:off x="924300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3" name="CustomShape 160"/>
          <p:cNvSpPr/>
          <p:nvPr/>
        </p:nvSpPr>
        <p:spPr>
          <a:xfrm rot="10800000">
            <a:off x="9243000" y="3222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4" name="CustomShape 161"/>
          <p:cNvSpPr/>
          <p:nvPr/>
        </p:nvSpPr>
        <p:spPr>
          <a:xfrm rot="10800000">
            <a:off x="924300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5" name="CustomShape 162"/>
          <p:cNvSpPr/>
          <p:nvPr/>
        </p:nvSpPr>
        <p:spPr>
          <a:xfrm rot="10800000">
            <a:off x="924300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6" name="CustomShape 163"/>
          <p:cNvSpPr/>
          <p:nvPr/>
        </p:nvSpPr>
        <p:spPr>
          <a:xfrm rot="10800000">
            <a:off x="9243000" y="23630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7" name="CustomShape 164"/>
          <p:cNvSpPr/>
          <p:nvPr/>
        </p:nvSpPr>
        <p:spPr>
          <a:xfrm rot="10800000">
            <a:off x="9243000" y="1933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8" name="CustomShape 165"/>
          <p:cNvSpPr/>
          <p:nvPr/>
        </p:nvSpPr>
        <p:spPr>
          <a:xfrm rot="10800000">
            <a:off x="924300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9" name="CustomShape 166"/>
          <p:cNvSpPr/>
          <p:nvPr/>
        </p:nvSpPr>
        <p:spPr>
          <a:xfrm rot="10800000">
            <a:off x="924300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0" name="CustomShape 167"/>
          <p:cNvSpPr/>
          <p:nvPr/>
        </p:nvSpPr>
        <p:spPr>
          <a:xfrm rot="10800000">
            <a:off x="9243000" y="1289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1" name="CustomShape 168"/>
          <p:cNvSpPr/>
          <p:nvPr/>
        </p:nvSpPr>
        <p:spPr>
          <a:xfrm rot="10800000">
            <a:off x="9243000" y="859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2" name="CustomShape 169"/>
          <p:cNvSpPr/>
          <p:nvPr/>
        </p:nvSpPr>
        <p:spPr>
          <a:xfrm rot="10800000">
            <a:off x="9243000" y="645120"/>
            <a:ext cx="12960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3" name="CustomShape 170"/>
          <p:cNvSpPr/>
          <p:nvPr/>
        </p:nvSpPr>
        <p:spPr>
          <a:xfrm rot="10800000">
            <a:off x="924300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4" name="CustomShape 171"/>
          <p:cNvSpPr/>
          <p:nvPr/>
        </p:nvSpPr>
        <p:spPr>
          <a:xfrm rot="10800000">
            <a:off x="9243000" y="215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5" name="CustomShape 172"/>
          <p:cNvSpPr/>
          <p:nvPr/>
        </p:nvSpPr>
        <p:spPr>
          <a:xfrm rot="10800000">
            <a:off x="908172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6" name="CustomShape 173"/>
          <p:cNvSpPr/>
          <p:nvPr/>
        </p:nvSpPr>
        <p:spPr>
          <a:xfrm rot="10800000">
            <a:off x="908172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7" name="CustomShape 174"/>
          <p:cNvSpPr/>
          <p:nvPr/>
        </p:nvSpPr>
        <p:spPr>
          <a:xfrm rot="10800000">
            <a:off x="908172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8" name="CustomShape 175"/>
          <p:cNvSpPr/>
          <p:nvPr/>
        </p:nvSpPr>
        <p:spPr>
          <a:xfrm rot="10800000">
            <a:off x="908172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9" name="CustomShape 176"/>
          <p:cNvSpPr/>
          <p:nvPr/>
        </p:nvSpPr>
        <p:spPr>
          <a:xfrm rot="10800000">
            <a:off x="908172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0" name="CustomShape 177"/>
          <p:cNvSpPr/>
          <p:nvPr/>
        </p:nvSpPr>
        <p:spPr>
          <a:xfrm rot="10800000">
            <a:off x="908172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1" name="CustomShape 178"/>
          <p:cNvSpPr/>
          <p:nvPr/>
        </p:nvSpPr>
        <p:spPr>
          <a:xfrm rot="10800000">
            <a:off x="908172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2" name="CustomShape 179"/>
          <p:cNvSpPr/>
          <p:nvPr/>
        </p:nvSpPr>
        <p:spPr>
          <a:xfrm rot="10800000">
            <a:off x="908172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3" name="CustomShape 180"/>
          <p:cNvSpPr/>
          <p:nvPr/>
        </p:nvSpPr>
        <p:spPr>
          <a:xfrm rot="10800000">
            <a:off x="908172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4" name="CustomShape 181"/>
          <p:cNvSpPr/>
          <p:nvPr/>
        </p:nvSpPr>
        <p:spPr>
          <a:xfrm rot="10800000">
            <a:off x="908172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5" name="CustomShape 182"/>
          <p:cNvSpPr/>
          <p:nvPr/>
        </p:nvSpPr>
        <p:spPr>
          <a:xfrm rot="10800000">
            <a:off x="908172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6" name="CustomShape 183"/>
          <p:cNvSpPr/>
          <p:nvPr/>
        </p:nvSpPr>
        <p:spPr>
          <a:xfrm rot="10800000">
            <a:off x="9081720" y="3007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7" name="CustomShape 184"/>
          <p:cNvSpPr/>
          <p:nvPr/>
        </p:nvSpPr>
        <p:spPr>
          <a:xfrm rot="10800000">
            <a:off x="908172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8" name="CustomShape 185"/>
          <p:cNvSpPr/>
          <p:nvPr/>
        </p:nvSpPr>
        <p:spPr>
          <a:xfrm rot="10800000">
            <a:off x="908172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9" name="CustomShape 186"/>
          <p:cNvSpPr/>
          <p:nvPr/>
        </p:nvSpPr>
        <p:spPr>
          <a:xfrm rot="10800000">
            <a:off x="908172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0" name="CustomShape 187"/>
          <p:cNvSpPr/>
          <p:nvPr/>
        </p:nvSpPr>
        <p:spPr>
          <a:xfrm rot="10800000">
            <a:off x="908172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1" name="CustomShape 188"/>
          <p:cNvSpPr/>
          <p:nvPr/>
        </p:nvSpPr>
        <p:spPr>
          <a:xfrm rot="10800000">
            <a:off x="908172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2" name="CustomShape 189"/>
          <p:cNvSpPr/>
          <p:nvPr/>
        </p:nvSpPr>
        <p:spPr>
          <a:xfrm rot="10800000">
            <a:off x="908172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3" name="CustomShape 190"/>
          <p:cNvSpPr/>
          <p:nvPr/>
        </p:nvSpPr>
        <p:spPr>
          <a:xfrm rot="10800000">
            <a:off x="908172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4" name="CustomShape 191"/>
          <p:cNvSpPr/>
          <p:nvPr/>
        </p:nvSpPr>
        <p:spPr>
          <a:xfrm rot="10800000">
            <a:off x="908172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5" name="CustomShape 192"/>
          <p:cNvSpPr/>
          <p:nvPr/>
        </p:nvSpPr>
        <p:spPr>
          <a:xfrm rot="10800000">
            <a:off x="8920800" y="7302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6" name="CustomShape 193"/>
          <p:cNvSpPr/>
          <p:nvPr/>
        </p:nvSpPr>
        <p:spPr>
          <a:xfrm rot="10800000">
            <a:off x="8920800" y="708840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7" name="CustomShape 194"/>
          <p:cNvSpPr/>
          <p:nvPr/>
        </p:nvSpPr>
        <p:spPr>
          <a:xfrm rot="10800000">
            <a:off x="8920800" y="6444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8" name="CustomShape 195"/>
          <p:cNvSpPr/>
          <p:nvPr/>
        </p:nvSpPr>
        <p:spPr>
          <a:xfrm rot="10800000">
            <a:off x="8920800" y="6014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9" name="CustomShape 196"/>
          <p:cNvSpPr/>
          <p:nvPr/>
        </p:nvSpPr>
        <p:spPr>
          <a:xfrm rot="10800000">
            <a:off x="8920800" y="5584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0" name="CustomShape 197"/>
          <p:cNvSpPr/>
          <p:nvPr/>
        </p:nvSpPr>
        <p:spPr>
          <a:xfrm rot="10800000">
            <a:off x="8920800" y="4940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1" name="CustomShape 198"/>
          <p:cNvSpPr/>
          <p:nvPr/>
        </p:nvSpPr>
        <p:spPr>
          <a:xfrm rot="10800000">
            <a:off x="8920800" y="451080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2" name="CustomShape 199"/>
          <p:cNvSpPr/>
          <p:nvPr/>
        </p:nvSpPr>
        <p:spPr>
          <a:xfrm rot="10800000">
            <a:off x="8920800" y="38667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3" name="CustomShape 200"/>
          <p:cNvSpPr/>
          <p:nvPr/>
        </p:nvSpPr>
        <p:spPr>
          <a:xfrm rot="10800000">
            <a:off x="8920800" y="34369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4" name="CustomShape 201"/>
          <p:cNvSpPr/>
          <p:nvPr/>
        </p:nvSpPr>
        <p:spPr>
          <a:xfrm rot="10800000">
            <a:off x="8920800" y="32223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5" name="CustomShape 202"/>
          <p:cNvSpPr/>
          <p:nvPr/>
        </p:nvSpPr>
        <p:spPr>
          <a:xfrm rot="10800000">
            <a:off x="8920800" y="2792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6" name="CustomShape 203"/>
          <p:cNvSpPr/>
          <p:nvPr/>
        </p:nvSpPr>
        <p:spPr>
          <a:xfrm rot="10800000">
            <a:off x="8920800" y="2577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7" name="CustomShape 204"/>
          <p:cNvSpPr/>
          <p:nvPr/>
        </p:nvSpPr>
        <p:spPr>
          <a:xfrm rot="10800000">
            <a:off x="8920800" y="23630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8" name="CustomShape 205"/>
          <p:cNvSpPr/>
          <p:nvPr/>
        </p:nvSpPr>
        <p:spPr>
          <a:xfrm rot="10800000">
            <a:off x="8920800" y="1933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9" name="CustomShape 206"/>
          <p:cNvSpPr/>
          <p:nvPr/>
        </p:nvSpPr>
        <p:spPr>
          <a:xfrm rot="10800000">
            <a:off x="8920800" y="1719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0" name="CustomShape 207"/>
          <p:cNvSpPr/>
          <p:nvPr/>
        </p:nvSpPr>
        <p:spPr>
          <a:xfrm rot="10800000">
            <a:off x="8920800" y="1074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1" name="CustomShape 208"/>
          <p:cNvSpPr/>
          <p:nvPr/>
        </p:nvSpPr>
        <p:spPr>
          <a:xfrm rot="10800000">
            <a:off x="8920800" y="645120"/>
            <a:ext cx="129600" cy="1728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2" name="CustomShape 209"/>
          <p:cNvSpPr/>
          <p:nvPr/>
        </p:nvSpPr>
        <p:spPr>
          <a:xfrm rot="10800000">
            <a:off x="8920800" y="430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3" name="CustomShape 210"/>
          <p:cNvSpPr/>
          <p:nvPr/>
        </p:nvSpPr>
        <p:spPr>
          <a:xfrm rot="10800000">
            <a:off x="875952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4" name="CustomShape 211"/>
          <p:cNvSpPr/>
          <p:nvPr/>
        </p:nvSpPr>
        <p:spPr>
          <a:xfrm rot="10800000">
            <a:off x="875952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5" name="CustomShape 212"/>
          <p:cNvSpPr/>
          <p:nvPr/>
        </p:nvSpPr>
        <p:spPr>
          <a:xfrm rot="10800000">
            <a:off x="875952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6" name="CustomShape 213"/>
          <p:cNvSpPr/>
          <p:nvPr/>
        </p:nvSpPr>
        <p:spPr>
          <a:xfrm rot="10800000">
            <a:off x="875952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7" name="CustomShape 214"/>
          <p:cNvSpPr/>
          <p:nvPr/>
        </p:nvSpPr>
        <p:spPr>
          <a:xfrm rot="10800000">
            <a:off x="875952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8" name="CustomShape 215"/>
          <p:cNvSpPr/>
          <p:nvPr/>
        </p:nvSpPr>
        <p:spPr>
          <a:xfrm rot="10800000">
            <a:off x="875952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9" name="CustomShape 216"/>
          <p:cNvSpPr/>
          <p:nvPr/>
        </p:nvSpPr>
        <p:spPr>
          <a:xfrm rot="10800000">
            <a:off x="875952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0" name="CustomShape 217"/>
          <p:cNvSpPr/>
          <p:nvPr/>
        </p:nvSpPr>
        <p:spPr>
          <a:xfrm rot="10800000">
            <a:off x="875952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1" name="CustomShape 218"/>
          <p:cNvSpPr/>
          <p:nvPr/>
        </p:nvSpPr>
        <p:spPr>
          <a:xfrm rot="10800000">
            <a:off x="859896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2" name="CustomShape 219"/>
          <p:cNvSpPr/>
          <p:nvPr/>
        </p:nvSpPr>
        <p:spPr>
          <a:xfrm rot="10800000">
            <a:off x="859896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3" name="CustomShape 220"/>
          <p:cNvSpPr/>
          <p:nvPr/>
        </p:nvSpPr>
        <p:spPr>
          <a:xfrm rot="10800000">
            <a:off x="859896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4" name="CustomShape 221"/>
          <p:cNvSpPr/>
          <p:nvPr/>
        </p:nvSpPr>
        <p:spPr>
          <a:xfrm rot="10800000">
            <a:off x="9726120" y="7302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5" name="CustomShape 222"/>
          <p:cNvSpPr/>
          <p:nvPr/>
        </p:nvSpPr>
        <p:spPr>
          <a:xfrm rot="10800000">
            <a:off x="9726120" y="4510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6" name="CustomShape 223"/>
          <p:cNvSpPr/>
          <p:nvPr/>
        </p:nvSpPr>
        <p:spPr>
          <a:xfrm rot="10800000">
            <a:off x="9726120" y="38664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7" name="CustomShape 224"/>
          <p:cNvSpPr/>
          <p:nvPr/>
        </p:nvSpPr>
        <p:spPr>
          <a:xfrm rot="10800000">
            <a:off x="972612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8" name="CustomShape 225"/>
          <p:cNvSpPr/>
          <p:nvPr/>
        </p:nvSpPr>
        <p:spPr>
          <a:xfrm rot="10800000">
            <a:off x="9565200" y="7302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9" name="CustomShape 226"/>
          <p:cNvSpPr/>
          <p:nvPr/>
        </p:nvSpPr>
        <p:spPr>
          <a:xfrm rot="10800000">
            <a:off x="9565200" y="68734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0" name="CustomShape 227"/>
          <p:cNvSpPr/>
          <p:nvPr/>
        </p:nvSpPr>
        <p:spPr>
          <a:xfrm rot="10800000">
            <a:off x="956520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1" name="CustomShape 228"/>
          <p:cNvSpPr/>
          <p:nvPr/>
        </p:nvSpPr>
        <p:spPr>
          <a:xfrm rot="10800000">
            <a:off x="956520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2" name="CustomShape 229"/>
          <p:cNvSpPr/>
          <p:nvPr/>
        </p:nvSpPr>
        <p:spPr>
          <a:xfrm rot="10800000">
            <a:off x="9565200" y="5369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3" name="CustomShape 230"/>
          <p:cNvSpPr/>
          <p:nvPr/>
        </p:nvSpPr>
        <p:spPr>
          <a:xfrm rot="10800000">
            <a:off x="9565200" y="494028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4" name="CustomShape 231"/>
          <p:cNvSpPr/>
          <p:nvPr/>
        </p:nvSpPr>
        <p:spPr>
          <a:xfrm rot="10800000">
            <a:off x="956520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5" name="CustomShape 232"/>
          <p:cNvSpPr/>
          <p:nvPr/>
        </p:nvSpPr>
        <p:spPr>
          <a:xfrm rot="10800000">
            <a:off x="9565200" y="4510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6" name="CustomShape 233"/>
          <p:cNvSpPr/>
          <p:nvPr/>
        </p:nvSpPr>
        <p:spPr>
          <a:xfrm rot="10800000">
            <a:off x="956520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7" name="CustomShape 234"/>
          <p:cNvSpPr/>
          <p:nvPr/>
        </p:nvSpPr>
        <p:spPr>
          <a:xfrm rot="10800000">
            <a:off x="956520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8" name="CustomShape 235"/>
          <p:cNvSpPr/>
          <p:nvPr/>
        </p:nvSpPr>
        <p:spPr>
          <a:xfrm rot="10800000">
            <a:off x="9565200" y="3222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9" name="CustomShape 236"/>
          <p:cNvSpPr/>
          <p:nvPr/>
        </p:nvSpPr>
        <p:spPr>
          <a:xfrm rot="10800000">
            <a:off x="9565200" y="2362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0" name="CustomShape 237"/>
          <p:cNvSpPr/>
          <p:nvPr/>
        </p:nvSpPr>
        <p:spPr>
          <a:xfrm rot="10800000">
            <a:off x="956520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1" name="CustomShape 238"/>
          <p:cNvSpPr/>
          <p:nvPr/>
        </p:nvSpPr>
        <p:spPr>
          <a:xfrm rot="10800000">
            <a:off x="956520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2" name="CustomShape 239"/>
          <p:cNvSpPr/>
          <p:nvPr/>
        </p:nvSpPr>
        <p:spPr>
          <a:xfrm rot="10800000">
            <a:off x="9565200" y="12891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3" name="CustomShape 240"/>
          <p:cNvSpPr/>
          <p:nvPr/>
        </p:nvSpPr>
        <p:spPr>
          <a:xfrm rot="10800000">
            <a:off x="9565200" y="10746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4" name="CustomShape 241"/>
          <p:cNvSpPr/>
          <p:nvPr/>
        </p:nvSpPr>
        <p:spPr>
          <a:xfrm rot="10800000">
            <a:off x="9565200" y="64476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5" name="CustomShape 242"/>
          <p:cNvSpPr/>
          <p:nvPr/>
        </p:nvSpPr>
        <p:spPr>
          <a:xfrm rot="10800000">
            <a:off x="940392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6" name="CustomShape 243"/>
          <p:cNvSpPr/>
          <p:nvPr/>
        </p:nvSpPr>
        <p:spPr>
          <a:xfrm rot="10800000">
            <a:off x="940392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7" name="CustomShape 244"/>
          <p:cNvSpPr/>
          <p:nvPr/>
        </p:nvSpPr>
        <p:spPr>
          <a:xfrm rot="10800000">
            <a:off x="9403920" y="66585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8" name="CustomShape 245"/>
          <p:cNvSpPr/>
          <p:nvPr/>
        </p:nvSpPr>
        <p:spPr>
          <a:xfrm rot="10800000">
            <a:off x="940392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9" name="CustomShape 246"/>
          <p:cNvSpPr/>
          <p:nvPr/>
        </p:nvSpPr>
        <p:spPr>
          <a:xfrm rot="10800000">
            <a:off x="940392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0" name="CustomShape 247"/>
          <p:cNvSpPr/>
          <p:nvPr/>
        </p:nvSpPr>
        <p:spPr>
          <a:xfrm rot="10800000">
            <a:off x="940392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1" name="CustomShape 248"/>
          <p:cNvSpPr/>
          <p:nvPr/>
        </p:nvSpPr>
        <p:spPr>
          <a:xfrm rot="10800000">
            <a:off x="9403920" y="4510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2" name="CustomShape 249"/>
          <p:cNvSpPr/>
          <p:nvPr/>
        </p:nvSpPr>
        <p:spPr>
          <a:xfrm rot="10800000">
            <a:off x="940392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3" name="CustomShape 250"/>
          <p:cNvSpPr/>
          <p:nvPr/>
        </p:nvSpPr>
        <p:spPr>
          <a:xfrm rot="10800000">
            <a:off x="9403920" y="30074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4" name="CustomShape 251"/>
          <p:cNvSpPr/>
          <p:nvPr/>
        </p:nvSpPr>
        <p:spPr>
          <a:xfrm rot="10800000">
            <a:off x="940392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5" name="CustomShape 252"/>
          <p:cNvSpPr/>
          <p:nvPr/>
        </p:nvSpPr>
        <p:spPr>
          <a:xfrm rot="10800000">
            <a:off x="9403920" y="12891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6" name="CustomShape 253"/>
          <p:cNvSpPr/>
          <p:nvPr/>
        </p:nvSpPr>
        <p:spPr>
          <a:xfrm rot="10800000">
            <a:off x="9403920" y="10746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7" name="CustomShape 254"/>
          <p:cNvSpPr/>
          <p:nvPr/>
        </p:nvSpPr>
        <p:spPr>
          <a:xfrm rot="10800000">
            <a:off x="9403920" y="21528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8" name="CustomShape 255"/>
          <p:cNvSpPr/>
          <p:nvPr/>
        </p:nvSpPr>
        <p:spPr>
          <a:xfrm rot="10800000">
            <a:off x="924300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9" name="CustomShape 256"/>
          <p:cNvSpPr/>
          <p:nvPr/>
        </p:nvSpPr>
        <p:spPr>
          <a:xfrm rot="10800000">
            <a:off x="9243000" y="7302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0" name="CustomShape 257"/>
          <p:cNvSpPr/>
          <p:nvPr/>
        </p:nvSpPr>
        <p:spPr>
          <a:xfrm rot="10800000">
            <a:off x="9243000" y="66585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1" name="CustomShape 258"/>
          <p:cNvSpPr/>
          <p:nvPr/>
        </p:nvSpPr>
        <p:spPr>
          <a:xfrm rot="10800000">
            <a:off x="924300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2" name="CustomShape 259"/>
          <p:cNvSpPr/>
          <p:nvPr/>
        </p:nvSpPr>
        <p:spPr>
          <a:xfrm rot="10800000">
            <a:off x="9243000" y="51548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3" name="CustomShape 260"/>
          <p:cNvSpPr/>
          <p:nvPr/>
        </p:nvSpPr>
        <p:spPr>
          <a:xfrm rot="10800000">
            <a:off x="9243000" y="494028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4" name="CustomShape 261"/>
          <p:cNvSpPr/>
          <p:nvPr/>
        </p:nvSpPr>
        <p:spPr>
          <a:xfrm rot="10800000">
            <a:off x="9243000" y="2577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5" name="CustomShape 262"/>
          <p:cNvSpPr/>
          <p:nvPr/>
        </p:nvSpPr>
        <p:spPr>
          <a:xfrm rot="10800000">
            <a:off x="924300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6" name="CustomShape 263"/>
          <p:cNvSpPr/>
          <p:nvPr/>
        </p:nvSpPr>
        <p:spPr>
          <a:xfrm rot="10800000">
            <a:off x="908172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7" name="CustomShape 264"/>
          <p:cNvSpPr/>
          <p:nvPr/>
        </p:nvSpPr>
        <p:spPr>
          <a:xfrm rot="10800000">
            <a:off x="9081720" y="68734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8" name="CustomShape 265"/>
          <p:cNvSpPr/>
          <p:nvPr/>
        </p:nvSpPr>
        <p:spPr>
          <a:xfrm rot="10800000">
            <a:off x="9081720" y="4510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9" name="CustomShape 266"/>
          <p:cNvSpPr/>
          <p:nvPr/>
        </p:nvSpPr>
        <p:spPr>
          <a:xfrm rot="10800000">
            <a:off x="9081720" y="3222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0" name="CustomShape 267"/>
          <p:cNvSpPr/>
          <p:nvPr/>
        </p:nvSpPr>
        <p:spPr>
          <a:xfrm rot="10800000">
            <a:off x="9081720" y="2577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1" name="CustomShape 268"/>
          <p:cNvSpPr/>
          <p:nvPr/>
        </p:nvSpPr>
        <p:spPr>
          <a:xfrm rot="10800000">
            <a:off x="8920440" y="579960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2" name="CustomShape 269"/>
          <p:cNvSpPr/>
          <p:nvPr/>
        </p:nvSpPr>
        <p:spPr>
          <a:xfrm rot="10800000">
            <a:off x="8920440" y="408132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3" name="CustomShape 270"/>
          <p:cNvSpPr/>
          <p:nvPr/>
        </p:nvSpPr>
        <p:spPr>
          <a:xfrm rot="10800000">
            <a:off x="859860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4" name="PlaceHolder 271"/>
          <p:cNvSpPr>
            <a:spLocks noGrp="1"/>
          </p:cNvSpPr>
          <p:nvPr>
            <p:ph type="sldNum"/>
          </p:nvPr>
        </p:nvSpPr>
        <p:spPr>
          <a:xfrm>
            <a:off x="100800" y="6937560"/>
            <a:ext cx="604440" cy="57780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C55FE6C4-C8C1-4640-8C39-ECB466E6A156}" type="slidenum">
              <a:rPr b="0" lang="en-IN" sz="1400" spc="-1" strike="noStrike">
                <a:solidFill>
                  <a:srgbClr val="80bf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75" name="PlaceHolder 27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24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6" name="PlaceHolder 27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b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1" name="PlaceHolder 1"/>
          <p:cNvSpPr>
            <a:spLocks noGrp="1"/>
          </p:cNvSpPr>
          <p:nvPr>
            <p:ph type="title"/>
          </p:nvPr>
        </p:nvSpPr>
        <p:spPr>
          <a:xfrm>
            <a:off x="839880" y="1023480"/>
            <a:ext cx="5948640" cy="1704240"/>
          </a:xfrm>
          <a:prstGeom prst="rect">
            <a:avLst/>
          </a:prstGeom>
        </p:spPr>
        <p:txBody>
          <a:bodyPr tIns="91440" bIns="91440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2" name="CustomShape 2"/>
          <p:cNvSpPr/>
          <p:nvPr/>
        </p:nvSpPr>
        <p:spPr>
          <a:xfrm rot="10800000">
            <a:off x="1004868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3" name="CustomShape 3"/>
          <p:cNvSpPr/>
          <p:nvPr/>
        </p:nvSpPr>
        <p:spPr>
          <a:xfrm rot="10800000">
            <a:off x="10048680" y="7302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4" name="CustomShape 4"/>
          <p:cNvSpPr/>
          <p:nvPr/>
        </p:nvSpPr>
        <p:spPr>
          <a:xfrm rot="10800000">
            <a:off x="1004868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5" name="CustomShape 5"/>
          <p:cNvSpPr/>
          <p:nvPr/>
        </p:nvSpPr>
        <p:spPr>
          <a:xfrm rot="10800000">
            <a:off x="10048680" y="68734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6" name="CustomShape 6"/>
          <p:cNvSpPr/>
          <p:nvPr/>
        </p:nvSpPr>
        <p:spPr>
          <a:xfrm rot="10800000">
            <a:off x="10048680" y="66585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7" name="CustomShape 7"/>
          <p:cNvSpPr/>
          <p:nvPr/>
        </p:nvSpPr>
        <p:spPr>
          <a:xfrm rot="10800000">
            <a:off x="1004868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8" name="CustomShape 8"/>
          <p:cNvSpPr/>
          <p:nvPr/>
        </p:nvSpPr>
        <p:spPr>
          <a:xfrm rot="10800000">
            <a:off x="1004868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9" name="CustomShape 9"/>
          <p:cNvSpPr/>
          <p:nvPr/>
        </p:nvSpPr>
        <p:spPr>
          <a:xfrm rot="10800000">
            <a:off x="10048680" y="60141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0" name="CustomShape 10"/>
          <p:cNvSpPr/>
          <p:nvPr/>
        </p:nvSpPr>
        <p:spPr>
          <a:xfrm rot="10800000">
            <a:off x="10048680" y="57996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1" name="CustomShape 11"/>
          <p:cNvSpPr/>
          <p:nvPr/>
        </p:nvSpPr>
        <p:spPr>
          <a:xfrm rot="10800000">
            <a:off x="1004868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2" name="CustomShape 12"/>
          <p:cNvSpPr/>
          <p:nvPr/>
        </p:nvSpPr>
        <p:spPr>
          <a:xfrm rot="10800000">
            <a:off x="10048680" y="5369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3" name="CustomShape 13"/>
          <p:cNvSpPr/>
          <p:nvPr/>
        </p:nvSpPr>
        <p:spPr>
          <a:xfrm rot="10800000">
            <a:off x="10048680" y="51548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4" name="CustomShape 14"/>
          <p:cNvSpPr/>
          <p:nvPr/>
        </p:nvSpPr>
        <p:spPr>
          <a:xfrm rot="10800000">
            <a:off x="10048680" y="494028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5" name="CustomShape 15"/>
          <p:cNvSpPr/>
          <p:nvPr/>
        </p:nvSpPr>
        <p:spPr>
          <a:xfrm rot="10800000">
            <a:off x="1004868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6" name="CustomShape 16"/>
          <p:cNvSpPr/>
          <p:nvPr/>
        </p:nvSpPr>
        <p:spPr>
          <a:xfrm rot="10800000">
            <a:off x="10048680" y="4510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7" name="CustomShape 17"/>
          <p:cNvSpPr/>
          <p:nvPr/>
        </p:nvSpPr>
        <p:spPr>
          <a:xfrm rot="10800000">
            <a:off x="1004868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8" name="CustomShape 18"/>
          <p:cNvSpPr/>
          <p:nvPr/>
        </p:nvSpPr>
        <p:spPr>
          <a:xfrm rot="10800000">
            <a:off x="10048680" y="40813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9" name="CustomShape 19"/>
          <p:cNvSpPr/>
          <p:nvPr/>
        </p:nvSpPr>
        <p:spPr>
          <a:xfrm rot="10800000">
            <a:off x="10048680" y="38664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0" name="CustomShape 20"/>
          <p:cNvSpPr/>
          <p:nvPr/>
        </p:nvSpPr>
        <p:spPr>
          <a:xfrm rot="10800000">
            <a:off x="1004868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1" name="CustomShape 21"/>
          <p:cNvSpPr/>
          <p:nvPr/>
        </p:nvSpPr>
        <p:spPr>
          <a:xfrm rot="10800000">
            <a:off x="1004868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2" name="CustomShape 22"/>
          <p:cNvSpPr/>
          <p:nvPr/>
        </p:nvSpPr>
        <p:spPr>
          <a:xfrm rot="10800000">
            <a:off x="10048680" y="3222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3" name="CustomShape 23"/>
          <p:cNvSpPr/>
          <p:nvPr/>
        </p:nvSpPr>
        <p:spPr>
          <a:xfrm rot="10800000">
            <a:off x="10048680" y="30074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4" name="CustomShape 24"/>
          <p:cNvSpPr/>
          <p:nvPr/>
        </p:nvSpPr>
        <p:spPr>
          <a:xfrm rot="10800000">
            <a:off x="1004868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5" name="CustomShape 25"/>
          <p:cNvSpPr/>
          <p:nvPr/>
        </p:nvSpPr>
        <p:spPr>
          <a:xfrm rot="10800000">
            <a:off x="10048680" y="2577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6" name="CustomShape 26"/>
          <p:cNvSpPr/>
          <p:nvPr/>
        </p:nvSpPr>
        <p:spPr>
          <a:xfrm rot="10800000">
            <a:off x="10048680" y="2362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7" name="CustomShape 27"/>
          <p:cNvSpPr/>
          <p:nvPr/>
        </p:nvSpPr>
        <p:spPr>
          <a:xfrm rot="10800000">
            <a:off x="1004868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8" name="CustomShape 28"/>
          <p:cNvSpPr/>
          <p:nvPr/>
        </p:nvSpPr>
        <p:spPr>
          <a:xfrm rot="10800000">
            <a:off x="10048680" y="1933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9" name="CustomShape 29"/>
          <p:cNvSpPr/>
          <p:nvPr/>
        </p:nvSpPr>
        <p:spPr>
          <a:xfrm rot="10800000">
            <a:off x="1004868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0" name="CustomShape 30"/>
          <p:cNvSpPr/>
          <p:nvPr/>
        </p:nvSpPr>
        <p:spPr>
          <a:xfrm rot="10800000">
            <a:off x="1004868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1" name="CustomShape 31"/>
          <p:cNvSpPr/>
          <p:nvPr/>
        </p:nvSpPr>
        <p:spPr>
          <a:xfrm rot="10800000">
            <a:off x="10048680" y="12891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2" name="CustomShape 32"/>
          <p:cNvSpPr/>
          <p:nvPr/>
        </p:nvSpPr>
        <p:spPr>
          <a:xfrm rot="10800000">
            <a:off x="10048680" y="10746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3" name="CustomShape 33"/>
          <p:cNvSpPr/>
          <p:nvPr/>
        </p:nvSpPr>
        <p:spPr>
          <a:xfrm rot="10800000">
            <a:off x="10048680" y="859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4" name="CustomShape 34"/>
          <p:cNvSpPr/>
          <p:nvPr/>
        </p:nvSpPr>
        <p:spPr>
          <a:xfrm rot="10800000">
            <a:off x="10048680" y="64476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5" name="CustomShape 35"/>
          <p:cNvSpPr/>
          <p:nvPr/>
        </p:nvSpPr>
        <p:spPr>
          <a:xfrm rot="10800000">
            <a:off x="10048680" y="4298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6" name="CustomShape 36"/>
          <p:cNvSpPr/>
          <p:nvPr/>
        </p:nvSpPr>
        <p:spPr>
          <a:xfrm rot="10800000">
            <a:off x="10048680" y="21528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7" name="CustomShape 37"/>
          <p:cNvSpPr/>
          <p:nvPr/>
        </p:nvSpPr>
        <p:spPr>
          <a:xfrm rot="10800000">
            <a:off x="9887400" y="7302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8" name="CustomShape 38"/>
          <p:cNvSpPr/>
          <p:nvPr/>
        </p:nvSpPr>
        <p:spPr>
          <a:xfrm rot="10800000">
            <a:off x="988740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9" name="CustomShape 39"/>
          <p:cNvSpPr/>
          <p:nvPr/>
        </p:nvSpPr>
        <p:spPr>
          <a:xfrm rot="10800000">
            <a:off x="9887400" y="66585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0" name="CustomShape 40"/>
          <p:cNvSpPr/>
          <p:nvPr/>
        </p:nvSpPr>
        <p:spPr>
          <a:xfrm rot="10800000">
            <a:off x="988740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1" name="CustomShape 41"/>
          <p:cNvSpPr/>
          <p:nvPr/>
        </p:nvSpPr>
        <p:spPr>
          <a:xfrm rot="10800000">
            <a:off x="9887400" y="60141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2" name="CustomShape 42"/>
          <p:cNvSpPr/>
          <p:nvPr/>
        </p:nvSpPr>
        <p:spPr>
          <a:xfrm rot="10800000">
            <a:off x="9887400" y="5369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3" name="CustomShape 43"/>
          <p:cNvSpPr/>
          <p:nvPr/>
        </p:nvSpPr>
        <p:spPr>
          <a:xfrm rot="10800000">
            <a:off x="9887400" y="51548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4" name="CustomShape 44"/>
          <p:cNvSpPr/>
          <p:nvPr/>
        </p:nvSpPr>
        <p:spPr>
          <a:xfrm rot="10800000">
            <a:off x="988740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5" name="CustomShape 45"/>
          <p:cNvSpPr/>
          <p:nvPr/>
        </p:nvSpPr>
        <p:spPr>
          <a:xfrm rot="10800000">
            <a:off x="9887400" y="4510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6" name="CustomShape 46"/>
          <p:cNvSpPr/>
          <p:nvPr/>
        </p:nvSpPr>
        <p:spPr>
          <a:xfrm rot="10800000">
            <a:off x="988740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7" name="CustomShape 47"/>
          <p:cNvSpPr/>
          <p:nvPr/>
        </p:nvSpPr>
        <p:spPr>
          <a:xfrm rot="10800000">
            <a:off x="9887400" y="38664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8" name="CustomShape 48"/>
          <p:cNvSpPr/>
          <p:nvPr/>
        </p:nvSpPr>
        <p:spPr>
          <a:xfrm rot="10800000">
            <a:off x="988740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9" name="CustomShape 49"/>
          <p:cNvSpPr/>
          <p:nvPr/>
        </p:nvSpPr>
        <p:spPr>
          <a:xfrm rot="10800000">
            <a:off x="988740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0" name="CustomShape 50"/>
          <p:cNvSpPr/>
          <p:nvPr/>
        </p:nvSpPr>
        <p:spPr>
          <a:xfrm rot="10800000">
            <a:off x="988740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1" name="CustomShape 51"/>
          <p:cNvSpPr/>
          <p:nvPr/>
        </p:nvSpPr>
        <p:spPr>
          <a:xfrm rot="10800000">
            <a:off x="9887400" y="2577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2" name="CustomShape 52"/>
          <p:cNvSpPr/>
          <p:nvPr/>
        </p:nvSpPr>
        <p:spPr>
          <a:xfrm rot="10800000">
            <a:off x="9887400" y="2362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3" name="CustomShape 53"/>
          <p:cNvSpPr/>
          <p:nvPr/>
        </p:nvSpPr>
        <p:spPr>
          <a:xfrm rot="10800000">
            <a:off x="988740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4" name="CustomShape 54"/>
          <p:cNvSpPr/>
          <p:nvPr/>
        </p:nvSpPr>
        <p:spPr>
          <a:xfrm rot="10800000">
            <a:off x="988740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5" name="CustomShape 55"/>
          <p:cNvSpPr/>
          <p:nvPr/>
        </p:nvSpPr>
        <p:spPr>
          <a:xfrm rot="10800000">
            <a:off x="988740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6" name="CustomShape 56"/>
          <p:cNvSpPr/>
          <p:nvPr/>
        </p:nvSpPr>
        <p:spPr>
          <a:xfrm rot="10800000">
            <a:off x="9887400" y="12891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7" name="CustomShape 57"/>
          <p:cNvSpPr/>
          <p:nvPr/>
        </p:nvSpPr>
        <p:spPr>
          <a:xfrm rot="10800000">
            <a:off x="988740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8" name="CustomShape 58"/>
          <p:cNvSpPr/>
          <p:nvPr/>
        </p:nvSpPr>
        <p:spPr>
          <a:xfrm rot="10800000">
            <a:off x="9887400" y="64476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9" name="CustomShape 59"/>
          <p:cNvSpPr/>
          <p:nvPr/>
        </p:nvSpPr>
        <p:spPr>
          <a:xfrm rot="10800000">
            <a:off x="9887400" y="21528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0" name="CustomShape 60"/>
          <p:cNvSpPr/>
          <p:nvPr/>
        </p:nvSpPr>
        <p:spPr>
          <a:xfrm rot="10800000">
            <a:off x="9726120" y="75175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1" name="CustomShape 61"/>
          <p:cNvSpPr/>
          <p:nvPr/>
        </p:nvSpPr>
        <p:spPr>
          <a:xfrm rot="10800000">
            <a:off x="9726120" y="708840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2" name="CustomShape 62"/>
          <p:cNvSpPr/>
          <p:nvPr/>
        </p:nvSpPr>
        <p:spPr>
          <a:xfrm rot="10800000">
            <a:off x="9726120" y="6444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3" name="CustomShape 63"/>
          <p:cNvSpPr/>
          <p:nvPr/>
        </p:nvSpPr>
        <p:spPr>
          <a:xfrm rot="10800000">
            <a:off x="9726120" y="62290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4" name="CustomShape 64"/>
          <p:cNvSpPr/>
          <p:nvPr/>
        </p:nvSpPr>
        <p:spPr>
          <a:xfrm rot="10800000">
            <a:off x="9726120" y="579960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5" name="CustomShape 65"/>
          <p:cNvSpPr/>
          <p:nvPr/>
        </p:nvSpPr>
        <p:spPr>
          <a:xfrm rot="10800000">
            <a:off x="9726120" y="558468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6" name="CustomShape 66"/>
          <p:cNvSpPr/>
          <p:nvPr/>
        </p:nvSpPr>
        <p:spPr>
          <a:xfrm rot="10800000">
            <a:off x="9726120" y="47253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7" name="CustomShape 67"/>
          <p:cNvSpPr/>
          <p:nvPr/>
        </p:nvSpPr>
        <p:spPr>
          <a:xfrm rot="10800000">
            <a:off x="9726120" y="45104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8" name="CustomShape 68"/>
          <p:cNvSpPr/>
          <p:nvPr/>
        </p:nvSpPr>
        <p:spPr>
          <a:xfrm rot="10800000">
            <a:off x="9726120" y="42962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9" name="CustomShape 69"/>
          <p:cNvSpPr/>
          <p:nvPr/>
        </p:nvSpPr>
        <p:spPr>
          <a:xfrm rot="10800000">
            <a:off x="9726120" y="408132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0" name="CustomShape 70"/>
          <p:cNvSpPr/>
          <p:nvPr/>
        </p:nvSpPr>
        <p:spPr>
          <a:xfrm rot="10800000">
            <a:off x="9726120" y="365184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1" name="CustomShape 71"/>
          <p:cNvSpPr/>
          <p:nvPr/>
        </p:nvSpPr>
        <p:spPr>
          <a:xfrm rot="10800000">
            <a:off x="9726120" y="3222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2" name="CustomShape 72"/>
          <p:cNvSpPr/>
          <p:nvPr/>
        </p:nvSpPr>
        <p:spPr>
          <a:xfrm rot="10800000">
            <a:off x="9726120" y="300744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3" name="CustomShape 73"/>
          <p:cNvSpPr/>
          <p:nvPr/>
        </p:nvSpPr>
        <p:spPr>
          <a:xfrm rot="10800000">
            <a:off x="9726120" y="25776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4" name="CustomShape 74"/>
          <p:cNvSpPr/>
          <p:nvPr/>
        </p:nvSpPr>
        <p:spPr>
          <a:xfrm rot="10800000">
            <a:off x="9726120" y="23626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5" name="CustomShape 75"/>
          <p:cNvSpPr/>
          <p:nvPr/>
        </p:nvSpPr>
        <p:spPr>
          <a:xfrm rot="10800000">
            <a:off x="9726120" y="214812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6" name="CustomShape 76"/>
          <p:cNvSpPr/>
          <p:nvPr/>
        </p:nvSpPr>
        <p:spPr>
          <a:xfrm rot="10800000">
            <a:off x="9726120" y="19332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7" name="CustomShape 77"/>
          <p:cNvSpPr/>
          <p:nvPr/>
        </p:nvSpPr>
        <p:spPr>
          <a:xfrm rot="10800000">
            <a:off x="9726120" y="12891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8" name="CustomShape 78"/>
          <p:cNvSpPr/>
          <p:nvPr/>
        </p:nvSpPr>
        <p:spPr>
          <a:xfrm rot="10800000">
            <a:off x="9726120" y="107460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9" name="CustomShape 79"/>
          <p:cNvSpPr/>
          <p:nvPr/>
        </p:nvSpPr>
        <p:spPr>
          <a:xfrm rot="10800000">
            <a:off x="9726120" y="644760"/>
            <a:ext cx="12924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0" name="CustomShape 80"/>
          <p:cNvSpPr/>
          <p:nvPr/>
        </p:nvSpPr>
        <p:spPr>
          <a:xfrm rot="10800000">
            <a:off x="9726120" y="4298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1" name="CustomShape 81"/>
          <p:cNvSpPr/>
          <p:nvPr/>
        </p:nvSpPr>
        <p:spPr>
          <a:xfrm rot="10800000">
            <a:off x="9726120" y="21528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2" name="CustomShape 82"/>
          <p:cNvSpPr/>
          <p:nvPr/>
        </p:nvSpPr>
        <p:spPr>
          <a:xfrm rot="10800000">
            <a:off x="988740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3" name="CustomShape 83"/>
          <p:cNvSpPr/>
          <p:nvPr/>
        </p:nvSpPr>
        <p:spPr>
          <a:xfrm rot="10800000">
            <a:off x="988740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4" name="CustomShape 84"/>
          <p:cNvSpPr/>
          <p:nvPr/>
        </p:nvSpPr>
        <p:spPr>
          <a:xfrm rot="10800000">
            <a:off x="988740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5" name="CustomShape 85"/>
          <p:cNvSpPr/>
          <p:nvPr/>
        </p:nvSpPr>
        <p:spPr>
          <a:xfrm rot="10800000">
            <a:off x="9887400" y="5799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6" name="CustomShape 86"/>
          <p:cNvSpPr/>
          <p:nvPr/>
        </p:nvSpPr>
        <p:spPr>
          <a:xfrm rot="10800000">
            <a:off x="988740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7" name="CustomShape 87"/>
          <p:cNvSpPr/>
          <p:nvPr/>
        </p:nvSpPr>
        <p:spPr>
          <a:xfrm rot="10800000">
            <a:off x="9887400" y="4940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8" name="CustomShape 88"/>
          <p:cNvSpPr/>
          <p:nvPr/>
        </p:nvSpPr>
        <p:spPr>
          <a:xfrm rot="10800000">
            <a:off x="988740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9" name="CustomShape 89"/>
          <p:cNvSpPr/>
          <p:nvPr/>
        </p:nvSpPr>
        <p:spPr>
          <a:xfrm rot="10800000">
            <a:off x="9887400" y="3222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0" name="CustomShape 90"/>
          <p:cNvSpPr/>
          <p:nvPr/>
        </p:nvSpPr>
        <p:spPr>
          <a:xfrm rot="10800000">
            <a:off x="988740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1" name="CustomShape 91"/>
          <p:cNvSpPr/>
          <p:nvPr/>
        </p:nvSpPr>
        <p:spPr>
          <a:xfrm rot="10800000">
            <a:off x="988740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2" name="CustomShape 92"/>
          <p:cNvSpPr/>
          <p:nvPr/>
        </p:nvSpPr>
        <p:spPr>
          <a:xfrm rot="10800000">
            <a:off x="9887400" y="1074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3" name="CustomShape 93"/>
          <p:cNvSpPr/>
          <p:nvPr/>
        </p:nvSpPr>
        <p:spPr>
          <a:xfrm rot="10800000">
            <a:off x="988740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4" name="CustomShape 94"/>
          <p:cNvSpPr/>
          <p:nvPr/>
        </p:nvSpPr>
        <p:spPr>
          <a:xfrm rot="10800000">
            <a:off x="9726120" y="730296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5" name="CustomShape 95"/>
          <p:cNvSpPr/>
          <p:nvPr/>
        </p:nvSpPr>
        <p:spPr>
          <a:xfrm rot="10800000">
            <a:off x="9726120" y="687384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6" name="CustomShape 96"/>
          <p:cNvSpPr/>
          <p:nvPr/>
        </p:nvSpPr>
        <p:spPr>
          <a:xfrm rot="10800000">
            <a:off x="9726120" y="66589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7" name="CustomShape 97"/>
          <p:cNvSpPr/>
          <p:nvPr/>
        </p:nvSpPr>
        <p:spPr>
          <a:xfrm rot="10800000">
            <a:off x="9726120" y="60145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8" name="CustomShape 98"/>
          <p:cNvSpPr/>
          <p:nvPr/>
        </p:nvSpPr>
        <p:spPr>
          <a:xfrm rot="10800000">
            <a:off x="9726120" y="537012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9" name="CustomShape 99"/>
          <p:cNvSpPr/>
          <p:nvPr/>
        </p:nvSpPr>
        <p:spPr>
          <a:xfrm rot="10800000">
            <a:off x="9726120" y="51552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0" name="CustomShape 100"/>
          <p:cNvSpPr/>
          <p:nvPr/>
        </p:nvSpPr>
        <p:spPr>
          <a:xfrm rot="10800000">
            <a:off x="9726120" y="49402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1" name="CustomShape 101"/>
          <p:cNvSpPr/>
          <p:nvPr/>
        </p:nvSpPr>
        <p:spPr>
          <a:xfrm rot="10800000">
            <a:off x="9726120" y="386676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2" name="CustomShape 102"/>
          <p:cNvSpPr/>
          <p:nvPr/>
        </p:nvSpPr>
        <p:spPr>
          <a:xfrm rot="10800000">
            <a:off x="9726120" y="34369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3" name="CustomShape 103"/>
          <p:cNvSpPr/>
          <p:nvPr/>
        </p:nvSpPr>
        <p:spPr>
          <a:xfrm rot="10800000">
            <a:off x="9726120" y="27925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4" name="CustomShape 104"/>
          <p:cNvSpPr/>
          <p:nvPr/>
        </p:nvSpPr>
        <p:spPr>
          <a:xfrm rot="10800000">
            <a:off x="9726120" y="1719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5" name="CustomShape 105"/>
          <p:cNvSpPr/>
          <p:nvPr/>
        </p:nvSpPr>
        <p:spPr>
          <a:xfrm rot="10800000">
            <a:off x="9726120" y="15040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6" name="CustomShape 106"/>
          <p:cNvSpPr/>
          <p:nvPr/>
        </p:nvSpPr>
        <p:spPr>
          <a:xfrm rot="10800000">
            <a:off x="9726120" y="85968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7" name="CustomShape 107"/>
          <p:cNvSpPr/>
          <p:nvPr/>
        </p:nvSpPr>
        <p:spPr>
          <a:xfrm rot="10800000">
            <a:off x="956520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8" name="CustomShape 108"/>
          <p:cNvSpPr/>
          <p:nvPr/>
        </p:nvSpPr>
        <p:spPr>
          <a:xfrm rot="10800000">
            <a:off x="956520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9" name="CustomShape 109"/>
          <p:cNvSpPr/>
          <p:nvPr/>
        </p:nvSpPr>
        <p:spPr>
          <a:xfrm rot="10800000">
            <a:off x="956520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0" name="CustomShape 110"/>
          <p:cNvSpPr/>
          <p:nvPr/>
        </p:nvSpPr>
        <p:spPr>
          <a:xfrm rot="10800000">
            <a:off x="956520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1" name="CustomShape 111"/>
          <p:cNvSpPr/>
          <p:nvPr/>
        </p:nvSpPr>
        <p:spPr>
          <a:xfrm rot="10800000">
            <a:off x="9565200" y="5799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2" name="CustomShape 112"/>
          <p:cNvSpPr/>
          <p:nvPr/>
        </p:nvSpPr>
        <p:spPr>
          <a:xfrm rot="10800000">
            <a:off x="956520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3" name="CustomShape 113"/>
          <p:cNvSpPr/>
          <p:nvPr/>
        </p:nvSpPr>
        <p:spPr>
          <a:xfrm rot="10800000">
            <a:off x="956520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4" name="CustomShape 114"/>
          <p:cNvSpPr/>
          <p:nvPr/>
        </p:nvSpPr>
        <p:spPr>
          <a:xfrm rot="10800000">
            <a:off x="9565200" y="45108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5" name="CustomShape 115"/>
          <p:cNvSpPr/>
          <p:nvPr/>
        </p:nvSpPr>
        <p:spPr>
          <a:xfrm rot="10800000">
            <a:off x="956520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6" name="CustomShape 116"/>
          <p:cNvSpPr/>
          <p:nvPr/>
        </p:nvSpPr>
        <p:spPr>
          <a:xfrm rot="10800000">
            <a:off x="9565200" y="3866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7" name="CustomShape 117"/>
          <p:cNvSpPr/>
          <p:nvPr/>
        </p:nvSpPr>
        <p:spPr>
          <a:xfrm rot="10800000">
            <a:off x="956520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8" name="CustomShape 118"/>
          <p:cNvSpPr/>
          <p:nvPr/>
        </p:nvSpPr>
        <p:spPr>
          <a:xfrm rot="10800000">
            <a:off x="9565200" y="3222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9" name="CustomShape 119"/>
          <p:cNvSpPr/>
          <p:nvPr/>
        </p:nvSpPr>
        <p:spPr>
          <a:xfrm rot="10800000">
            <a:off x="956520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0" name="CustomShape 120"/>
          <p:cNvSpPr/>
          <p:nvPr/>
        </p:nvSpPr>
        <p:spPr>
          <a:xfrm rot="10800000">
            <a:off x="956520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1" name="CustomShape 121"/>
          <p:cNvSpPr/>
          <p:nvPr/>
        </p:nvSpPr>
        <p:spPr>
          <a:xfrm rot="10800000">
            <a:off x="956520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2" name="CustomShape 122"/>
          <p:cNvSpPr/>
          <p:nvPr/>
        </p:nvSpPr>
        <p:spPr>
          <a:xfrm rot="10800000">
            <a:off x="9565200" y="1933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3" name="CustomShape 123"/>
          <p:cNvSpPr/>
          <p:nvPr/>
        </p:nvSpPr>
        <p:spPr>
          <a:xfrm rot="10800000">
            <a:off x="956520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4" name="CustomShape 124"/>
          <p:cNvSpPr/>
          <p:nvPr/>
        </p:nvSpPr>
        <p:spPr>
          <a:xfrm rot="10800000">
            <a:off x="9565200" y="1289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5" name="CustomShape 125"/>
          <p:cNvSpPr/>
          <p:nvPr/>
        </p:nvSpPr>
        <p:spPr>
          <a:xfrm rot="10800000">
            <a:off x="9565200" y="859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6" name="CustomShape 126"/>
          <p:cNvSpPr/>
          <p:nvPr/>
        </p:nvSpPr>
        <p:spPr>
          <a:xfrm rot="10800000">
            <a:off x="9565200" y="215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7" name="CustomShape 127"/>
          <p:cNvSpPr/>
          <p:nvPr/>
        </p:nvSpPr>
        <p:spPr>
          <a:xfrm rot="10800000">
            <a:off x="940392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8" name="CustomShape 128"/>
          <p:cNvSpPr/>
          <p:nvPr/>
        </p:nvSpPr>
        <p:spPr>
          <a:xfrm rot="10800000">
            <a:off x="940392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9" name="CustomShape 129"/>
          <p:cNvSpPr/>
          <p:nvPr/>
        </p:nvSpPr>
        <p:spPr>
          <a:xfrm rot="10800000">
            <a:off x="940392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0" name="CustomShape 130"/>
          <p:cNvSpPr/>
          <p:nvPr/>
        </p:nvSpPr>
        <p:spPr>
          <a:xfrm rot="10800000">
            <a:off x="940392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1" name="CustomShape 131"/>
          <p:cNvSpPr/>
          <p:nvPr/>
        </p:nvSpPr>
        <p:spPr>
          <a:xfrm rot="10800000">
            <a:off x="940392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2" name="CustomShape 132"/>
          <p:cNvSpPr/>
          <p:nvPr/>
        </p:nvSpPr>
        <p:spPr>
          <a:xfrm rot="10800000">
            <a:off x="940392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3" name="CustomShape 133"/>
          <p:cNvSpPr/>
          <p:nvPr/>
        </p:nvSpPr>
        <p:spPr>
          <a:xfrm rot="10800000">
            <a:off x="940392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4" name="CustomShape 134"/>
          <p:cNvSpPr/>
          <p:nvPr/>
        </p:nvSpPr>
        <p:spPr>
          <a:xfrm rot="10800000">
            <a:off x="940392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5" name="CustomShape 135"/>
          <p:cNvSpPr/>
          <p:nvPr/>
        </p:nvSpPr>
        <p:spPr>
          <a:xfrm rot="10800000">
            <a:off x="940392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6" name="CustomShape 136"/>
          <p:cNvSpPr/>
          <p:nvPr/>
        </p:nvSpPr>
        <p:spPr>
          <a:xfrm rot="10800000">
            <a:off x="940392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7" name="CustomShape 137"/>
          <p:cNvSpPr/>
          <p:nvPr/>
        </p:nvSpPr>
        <p:spPr>
          <a:xfrm rot="10800000">
            <a:off x="940392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8" name="CustomShape 138"/>
          <p:cNvSpPr/>
          <p:nvPr/>
        </p:nvSpPr>
        <p:spPr>
          <a:xfrm rot="10800000">
            <a:off x="940392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9" name="CustomShape 139"/>
          <p:cNvSpPr/>
          <p:nvPr/>
        </p:nvSpPr>
        <p:spPr>
          <a:xfrm rot="10800000">
            <a:off x="940392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0" name="CustomShape 140"/>
          <p:cNvSpPr/>
          <p:nvPr/>
        </p:nvSpPr>
        <p:spPr>
          <a:xfrm rot="10800000">
            <a:off x="940392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1" name="CustomShape 141"/>
          <p:cNvSpPr/>
          <p:nvPr/>
        </p:nvSpPr>
        <p:spPr>
          <a:xfrm rot="10800000">
            <a:off x="940392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2" name="CustomShape 142"/>
          <p:cNvSpPr/>
          <p:nvPr/>
        </p:nvSpPr>
        <p:spPr>
          <a:xfrm rot="10800000">
            <a:off x="940392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3" name="CustomShape 143"/>
          <p:cNvSpPr/>
          <p:nvPr/>
        </p:nvSpPr>
        <p:spPr>
          <a:xfrm rot="10800000">
            <a:off x="940392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4" name="CustomShape 144"/>
          <p:cNvSpPr/>
          <p:nvPr/>
        </p:nvSpPr>
        <p:spPr>
          <a:xfrm rot="10800000">
            <a:off x="940392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5" name="CustomShape 145"/>
          <p:cNvSpPr/>
          <p:nvPr/>
        </p:nvSpPr>
        <p:spPr>
          <a:xfrm rot="10800000">
            <a:off x="9403920" y="3007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6" name="CustomShape 146"/>
          <p:cNvSpPr/>
          <p:nvPr/>
        </p:nvSpPr>
        <p:spPr>
          <a:xfrm rot="10800000">
            <a:off x="940392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7" name="CustomShape 147"/>
          <p:cNvSpPr/>
          <p:nvPr/>
        </p:nvSpPr>
        <p:spPr>
          <a:xfrm rot="10800000">
            <a:off x="940392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8" name="CustomShape 148"/>
          <p:cNvSpPr/>
          <p:nvPr/>
        </p:nvSpPr>
        <p:spPr>
          <a:xfrm rot="10800000">
            <a:off x="940392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9" name="CustomShape 149"/>
          <p:cNvSpPr/>
          <p:nvPr/>
        </p:nvSpPr>
        <p:spPr>
          <a:xfrm rot="10800000">
            <a:off x="940392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0" name="CustomShape 150"/>
          <p:cNvSpPr/>
          <p:nvPr/>
        </p:nvSpPr>
        <p:spPr>
          <a:xfrm rot="10800000">
            <a:off x="940392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1" name="CustomShape 151"/>
          <p:cNvSpPr/>
          <p:nvPr/>
        </p:nvSpPr>
        <p:spPr>
          <a:xfrm rot="10800000">
            <a:off x="940392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2" name="CustomShape 152"/>
          <p:cNvSpPr/>
          <p:nvPr/>
        </p:nvSpPr>
        <p:spPr>
          <a:xfrm rot="10800000">
            <a:off x="940392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3" name="CustomShape 153"/>
          <p:cNvSpPr/>
          <p:nvPr/>
        </p:nvSpPr>
        <p:spPr>
          <a:xfrm rot="10800000">
            <a:off x="9403920" y="1074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4" name="CustomShape 154"/>
          <p:cNvSpPr/>
          <p:nvPr/>
        </p:nvSpPr>
        <p:spPr>
          <a:xfrm rot="10800000">
            <a:off x="940392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5" name="CustomShape 155"/>
          <p:cNvSpPr/>
          <p:nvPr/>
        </p:nvSpPr>
        <p:spPr>
          <a:xfrm rot="10800000">
            <a:off x="940392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6" name="CustomShape 156"/>
          <p:cNvSpPr/>
          <p:nvPr/>
        </p:nvSpPr>
        <p:spPr>
          <a:xfrm rot="10800000">
            <a:off x="940392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7" name="CustomShape 157"/>
          <p:cNvSpPr/>
          <p:nvPr/>
        </p:nvSpPr>
        <p:spPr>
          <a:xfrm rot="10800000">
            <a:off x="940392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8" name="CustomShape 158"/>
          <p:cNvSpPr/>
          <p:nvPr/>
        </p:nvSpPr>
        <p:spPr>
          <a:xfrm rot="10800000">
            <a:off x="924300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9" name="CustomShape 159"/>
          <p:cNvSpPr/>
          <p:nvPr/>
        </p:nvSpPr>
        <p:spPr>
          <a:xfrm rot="10800000">
            <a:off x="9243000" y="6658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0" name="CustomShape 160"/>
          <p:cNvSpPr/>
          <p:nvPr/>
        </p:nvSpPr>
        <p:spPr>
          <a:xfrm rot="10800000">
            <a:off x="924300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1" name="CustomShape 161"/>
          <p:cNvSpPr/>
          <p:nvPr/>
        </p:nvSpPr>
        <p:spPr>
          <a:xfrm rot="10800000">
            <a:off x="9243000" y="5799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2" name="CustomShape 162"/>
          <p:cNvSpPr/>
          <p:nvPr/>
        </p:nvSpPr>
        <p:spPr>
          <a:xfrm rot="10800000">
            <a:off x="9243000" y="537012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3" name="CustomShape 163"/>
          <p:cNvSpPr/>
          <p:nvPr/>
        </p:nvSpPr>
        <p:spPr>
          <a:xfrm rot="10800000">
            <a:off x="924300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4" name="CustomShape 164"/>
          <p:cNvSpPr/>
          <p:nvPr/>
        </p:nvSpPr>
        <p:spPr>
          <a:xfrm rot="10800000">
            <a:off x="924300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5" name="CustomShape 165"/>
          <p:cNvSpPr/>
          <p:nvPr/>
        </p:nvSpPr>
        <p:spPr>
          <a:xfrm rot="10800000">
            <a:off x="9243000" y="3866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6" name="CustomShape 166"/>
          <p:cNvSpPr/>
          <p:nvPr/>
        </p:nvSpPr>
        <p:spPr>
          <a:xfrm rot="10800000">
            <a:off x="924300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7" name="CustomShape 167"/>
          <p:cNvSpPr/>
          <p:nvPr/>
        </p:nvSpPr>
        <p:spPr>
          <a:xfrm rot="10800000">
            <a:off x="9243000" y="3222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8" name="CustomShape 168"/>
          <p:cNvSpPr/>
          <p:nvPr/>
        </p:nvSpPr>
        <p:spPr>
          <a:xfrm rot="10800000">
            <a:off x="924300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9" name="CustomShape 169"/>
          <p:cNvSpPr/>
          <p:nvPr/>
        </p:nvSpPr>
        <p:spPr>
          <a:xfrm rot="10800000">
            <a:off x="9243000" y="257796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0" name="CustomShape 170"/>
          <p:cNvSpPr/>
          <p:nvPr/>
        </p:nvSpPr>
        <p:spPr>
          <a:xfrm rot="10800000">
            <a:off x="9243000" y="23630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1" name="CustomShape 171"/>
          <p:cNvSpPr/>
          <p:nvPr/>
        </p:nvSpPr>
        <p:spPr>
          <a:xfrm rot="10800000">
            <a:off x="9243000" y="1933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2" name="CustomShape 172"/>
          <p:cNvSpPr/>
          <p:nvPr/>
        </p:nvSpPr>
        <p:spPr>
          <a:xfrm rot="10800000">
            <a:off x="924300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3" name="CustomShape 173"/>
          <p:cNvSpPr/>
          <p:nvPr/>
        </p:nvSpPr>
        <p:spPr>
          <a:xfrm rot="10800000">
            <a:off x="924300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4" name="CustomShape 174"/>
          <p:cNvSpPr/>
          <p:nvPr/>
        </p:nvSpPr>
        <p:spPr>
          <a:xfrm rot="10800000">
            <a:off x="9243000" y="1289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5" name="CustomShape 175"/>
          <p:cNvSpPr/>
          <p:nvPr/>
        </p:nvSpPr>
        <p:spPr>
          <a:xfrm rot="10800000">
            <a:off x="9243000" y="859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6" name="CustomShape 176"/>
          <p:cNvSpPr/>
          <p:nvPr/>
        </p:nvSpPr>
        <p:spPr>
          <a:xfrm rot="10800000">
            <a:off x="924300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7" name="CustomShape 177"/>
          <p:cNvSpPr/>
          <p:nvPr/>
        </p:nvSpPr>
        <p:spPr>
          <a:xfrm rot="10800000">
            <a:off x="908172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8" name="CustomShape 178"/>
          <p:cNvSpPr/>
          <p:nvPr/>
        </p:nvSpPr>
        <p:spPr>
          <a:xfrm rot="10800000">
            <a:off x="908172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9" name="CustomShape 179"/>
          <p:cNvSpPr/>
          <p:nvPr/>
        </p:nvSpPr>
        <p:spPr>
          <a:xfrm rot="10800000">
            <a:off x="908172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0" name="CustomShape 180"/>
          <p:cNvSpPr/>
          <p:nvPr/>
        </p:nvSpPr>
        <p:spPr>
          <a:xfrm rot="10800000">
            <a:off x="908172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1" name="CustomShape 181"/>
          <p:cNvSpPr/>
          <p:nvPr/>
        </p:nvSpPr>
        <p:spPr>
          <a:xfrm rot="10800000">
            <a:off x="908172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2" name="CustomShape 182"/>
          <p:cNvSpPr/>
          <p:nvPr/>
        </p:nvSpPr>
        <p:spPr>
          <a:xfrm rot="10800000">
            <a:off x="908172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3" name="CustomShape 183"/>
          <p:cNvSpPr/>
          <p:nvPr/>
        </p:nvSpPr>
        <p:spPr>
          <a:xfrm rot="10800000">
            <a:off x="908172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4" name="CustomShape 184"/>
          <p:cNvSpPr/>
          <p:nvPr/>
        </p:nvSpPr>
        <p:spPr>
          <a:xfrm rot="10800000">
            <a:off x="908172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5" name="CustomShape 185"/>
          <p:cNvSpPr/>
          <p:nvPr/>
        </p:nvSpPr>
        <p:spPr>
          <a:xfrm rot="10800000">
            <a:off x="908172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6" name="CustomShape 186"/>
          <p:cNvSpPr/>
          <p:nvPr/>
        </p:nvSpPr>
        <p:spPr>
          <a:xfrm rot="10800000">
            <a:off x="908172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7" name="CustomShape 187"/>
          <p:cNvSpPr/>
          <p:nvPr/>
        </p:nvSpPr>
        <p:spPr>
          <a:xfrm rot="10800000">
            <a:off x="908172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8" name="CustomShape 188"/>
          <p:cNvSpPr/>
          <p:nvPr/>
        </p:nvSpPr>
        <p:spPr>
          <a:xfrm rot="10800000">
            <a:off x="8920440" y="7302960"/>
            <a:ext cx="12924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9" name="CustomShape 189"/>
          <p:cNvSpPr/>
          <p:nvPr/>
        </p:nvSpPr>
        <p:spPr>
          <a:xfrm rot="10800000">
            <a:off x="8920440" y="66589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0" name="CustomShape 190"/>
          <p:cNvSpPr/>
          <p:nvPr/>
        </p:nvSpPr>
        <p:spPr>
          <a:xfrm rot="10800000">
            <a:off x="8920440" y="300744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1" name="CustomShape 191"/>
          <p:cNvSpPr/>
          <p:nvPr/>
        </p:nvSpPr>
        <p:spPr>
          <a:xfrm rot="10800000">
            <a:off x="8920440" y="128952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2" name="CustomShape 192"/>
          <p:cNvSpPr/>
          <p:nvPr/>
        </p:nvSpPr>
        <p:spPr>
          <a:xfrm rot="10800000">
            <a:off x="8920440" y="4302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3" name="CustomShape 193"/>
          <p:cNvSpPr/>
          <p:nvPr/>
        </p:nvSpPr>
        <p:spPr>
          <a:xfrm rot="10800000">
            <a:off x="875988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4" name="CustomShape 194"/>
          <p:cNvSpPr/>
          <p:nvPr/>
        </p:nvSpPr>
        <p:spPr>
          <a:xfrm rot="10800000">
            <a:off x="875988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5" name="CustomShape 195"/>
          <p:cNvSpPr/>
          <p:nvPr/>
        </p:nvSpPr>
        <p:spPr>
          <a:xfrm rot="10800000">
            <a:off x="875988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6" name="CustomShape 196"/>
          <p:cNvSpPr/>
          <p:nvPr/>
        </p:nvSpPr>
        <p:spPr>
          <a:xfrm rot="10800000">
            <a:off x="8598600" y="645120"/>
            <a:ext cx="129240" cy="1728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7" name="CustomShape 197"/>
          <p:cNvSpPr/>
          <p:nvPr/>
        </p:nvSpPr>
        <p:spPr>
          <a:xfrm rot="10800000">
            <a:off x="8437680" y="1074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8" name="CustomShape 198"/>
          <p:cNvSpPr/>
          <p:nvPr/>
        </p:nvSpPr>
        <p:spPr>
          <a:xfrm rot="10800000">
            <a:off x="811548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9" name="CustomShape 199"/>
          <p:cNvSpPr/>
          <p:nvPr/>
        </p:nvSpPr>
        <p:spPr>
          <a:xfrm rot="10800000">
            <a:off x="811548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0" name="CustomShape 200"/>
          <p:cNvSpPr/>
          <p:nvPr/>
        </p:nvSpPr>
        <p:spPr>
          <a:xfrm rot="10800000">
            <a:off x="7470720" y="6444000"/>
            <a:ext cx="12924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1" name="CustomShape 201"/>
          <p:cNvSpPr/>
          <p:nvPr/>
        </p:nvSpPr>
        <p:spPr>
          <a:xfrm rot="10800000">
            <a:off x="9243000" y="6014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2" name="CustomShape 202"/>
          <p:cNvSpPr/>
          <p:nvPr/>
        </p:nvSpPr>
        <p:spPr>
          <a:xfrm rot="10800000">
            <a:off x="924300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3" name="CustomShape 203"/>
          <p:cNvSpPr/>
          <p:nvPr/>
        </p:nvSpPr>
        <p:spPr>
          <a:xfrm rot="10800000">
            <a:off x="9243000" y="4081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4" name="CustomShape 204"/>
          <p:cNvSpPr/>
          <p:nvPr/>
        </p:nvSpPr>
        <p:spPr>
          <a:xfrm rot="10800000">
            <a:off x="924300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5" name="CustomShape 205"/>
          <p:cNvSpPr/>
          <p:nvPr/>
        </p:nvSpPr>
        <p:spPr>
          <a:xfrm rot="10800000">
            <a:off x="9243000" y="1074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6" name="CustomShape 206"/>
          <p:cNvSpPr/>
          <p:nvPr/>
        </p:nvSpPr>
        <p:spPr>
          <a:xfrm rot="10800000">
            <a:off x="9243000" y="645120"/>
            <a:ext cx="12960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7" name="CustomShape 207"/>
          <p:cNvSpPr/>
          <p:nvPr/>
        </p:nvSpPr>
        <p:spPr>
          <a:xfrm rot="10800000">
            <a:off x="908172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8" name="CustomShape 208"/>
          <p:cNvSpPr/>
          <p:nvPr/>
        </p:nvSpPr>
        <p:spPr>
          <a:xfrm rot="10800000">
            <a:off x="908172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9" name="CustomShape 209"/>
          <p:cNvSpPr/>
          <p:nvPr/>
        </p:nvSpPr>
        <p:spPr>
          <a:xfrm rot="10800000">
            <a:off x="908172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0" name="CustomShape 210"/>
          <p:cNvSpPr/>
          <p:nvPr/>
        </p:nvSpPr>
        <p:spPr>
          <a:xfrm rot="10800000">
            <a:off x="9081720" y="3007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1" name="CustomShape 211"/>
          <p:cNvSpPr/>
          <p:nvPr/>
        </p:nvSpPr>
        <p:spPr>
          <a:xfrm rot="10800000">
            <a:off x="908172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2" name="CustomShape 212"/>
          <p:cNvSpPr/>
          <p:nvPr/>
        </p:nvSpPr>
        <p:spPr>
          <a:xfrm rot="10800000">
            <a:off x="908172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3" name="CustomShape 213"/>
          <p:cNvSpPr/>
          <p:nvPr/>
        </p:nvSpPr>
        <p:spPr>
          <a:xfrm rot="10800000">
            <a:off x="908172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4" name="CustomShape 214"/>
          <p:cNvSpPr/>
          <p:nvPr/>
        </p:nvSpPr>
        <p:spPr>
          <a:xfrm rot="10800000">
            <a:off x="8920800" y="7517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5" name="CustomShape 215"/>
          <p:cNvSpPr/>
          <p:nvPr/>
        </p:nvSpPr>
        <p:spPr>
          <a:xfrm rot="10800000">
            <a:off x="8920800" y="5799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6" name="CustomShape 216"/>
          <p:cNvSpPr/>
          <p:nvPr/>
        </p:nvSpPr>
        <p:spPr>
          <a:xfrm rot="10800000">
            <a:off x="8920800" y="537012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7" name="CustomShape 217"/>
          <p:cNvSpPr/>
          <p:nvPr/>
        </p:nvSpPr>
        <p:spPr>
          <a:xfrm rot="10800000">
            <a:off x="8920800" y="5155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8" name="CustomShape 218"/>
          <p:cNvSpPr/>
          <p:nvPr/>
        </p:nvSpPr>
        <p:spPr>
          <a:xfrm rot="10800000">
            <a:off x="8920800" y="4940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9" name="CustomShape 219"/>
          <p:cNvSpPr/>
          <p:nvPr/>
        </p:nvSpPr>
        <p:spPr>
          <a:xfrm rot="10800000">
            <a:off x="8920800" y="47253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0" name="CustomShape 220"/>
          <p:cNvSpPr/>
          <p:nvPr/>
        </p:nvSpPr>
        <p:spPr>
          <a:xfrm rot="10800000">
            <a:off x="8920800" y="451080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1" name="CustomShape 221"/>
          <p:cNvSpPr/>
          <p:nvPr/>
        </p:nvSpPr>
        <p:spPr>
          <a:xfrm rot="10800000">
            <a:off x="8920800" y="42962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2" name="CustomShape 222"/>
          <p:cNvSpPr/>
          <p:nvPr/>
        </p:nvSpPr>
        <p:spPr>
          <a:xfrm rot="10800000">
            <a:off x="8920800" y="4081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3" name="CustomShape 223"/>
          <p:cNvSpPr/>
          <p:nvPr/>
        </p:nvSpPr>
        <p:spPr>
          <a:xfrm rot="10800000">
            <a:off x="8920800" y="38667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4" name="CustomShape 224"/>
          <p:cNvSpPr/>
          <p:nvPr/>
        </p:nvSpPr>
        <p:spPr>
          <a:xfrm rot="10800000">
            <a:off x="8920800" y="365184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5" name="CustomShape 225"/>
          <p:cNvSpPr/>
          <p:nvPr/>
        </p:nvSpPr>
        <p:spPr>
          <a:xfrm rot="10800000">
            <a:off x="8920800" y="34369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6" name="CustomShape 226"/>
          <p:cNvSpPr/>
          <p:nvPr/>
        </p:nvSpPr>
        <p:spPr>
          <a:xfrm rot="10800000">
            <a:off x="8920800" y="23630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7" name="CustomShape 227"/>
          <p:cNvSpPr/>
          <p:nvPr/>
        </p:nvSpPr>
        <p:spPr>
          <a:xfrm rot="10800000">
            <a:off x="8920800" y="214812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8" name="CustomShape 228"/>
          <p:cNvSpPr/>
          <p:nvPr/>
        </p:nvSpPr>
        <p:spPr>
          <a:xfrm rot="10800000">
            <a:off x="8920800" y="1933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9" name="CustomShape 229"/>
          <p:cNvSpPr/>
          <p:nvPr/>
        </p:nvSpPr>
        <p:spPr>
          <a:xfrm rot="10800000">
            <a:off x="8920800" y="1719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0" name="CustomShape 230"/>
          <p:cNvSpPr/>
          <p:nvPr/>
        </p:nvSpPr>
        <p:spPr>
          <a:xfrm rot="10800000">
            <a:off x="8920800" y="15040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1" name="CustomShape 231"/>
          <p:cNvSpPr/>
          <p:nvPr/>
        </p:nvSpPr>
        <p:spPr>
          <a:xfrm rot="10800000">
            <a:off x="8920800" y="1074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2" name="CustomShape 232"/>
          <p:cNvSpPr/>
          <p:nvPr/>
        </p:nvSpPr>
        <p:spPr>
          <a:xfrm rot="10800000">
            <a:off x="8920800" y="8596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3" name="CustomShape 233"/>
          <p:cNvSpPr/>
          <p:nvPr/>
        </p:nvSpPr>
        <p:spPr>
          <a:xfrm rot="10800000">
            <a:off x="875988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4" name="CustomShape 234"/>
          <p:cNvSpPr/>
          <p:nvPr/>
        </p:nvSpPr>
        <p:spPr>
          <a:xfrm rot="10800000">
            <a:off x="875988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5" name="CustomShape 235"/>
          <p:cNvSpPr/>
          <p:nvPr/>
        </p:nvSpPr>
        <p:spPr>
          <a:xfrm rot="10800000">
            <a:off x="875988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6" name="CustomShape 236"/>
          <p:cNvSpPr/>
          <p:nvPr/>
        </p:nvSpPr>
        <p:spPr>
          <a:xfrm rot="10800000">
            <a:off x="875988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7" name="CustomShape 237"/>
          <p:cNvSpPr/>
          <p:nvPr/>
        </p:nvSpPr>
        <p:spPr>
          <a:xfrm rot="10800000">
            <a:off x="875988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8" name="CustomShape 238"/>
          <p:cNvSpPr/>
          <p:nvPr/>
        </p:nvSpPr>
        <p:spPr>
          <a:xfrm rot="10800000">
            <a:off x="875988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9" name="CustomShape 239"/>
          <p:cNvSpPr/>
          <p:nvPr/>
        </p:nvSpPr>
        <p:spPr>
          <a:xfrm rot="10800000">
            <a:off x="875988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0" name="CustomShape 240"/>
          <p:cNvSpPr/>
          <p:nvPr/>
        </p:nvSpPr>
        <p:spPr>
          <a:xfrm rot="10800000">
            <a:off x="875988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1" name="CustomShape 241"/>
          <p:cNvSpPr/>
          <p:nvPr/>
        </p:nvSpPr>
        <p:spPr>
          <a:xfrm rot="10800000">
            <a:off x="875988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2" name="CustomShape 242"/>
          <p:cNvSpPr/>
          <p:nvPr/>
        </p:nvSpPr>
        <p:spPr>
          <a:xfrm rot="10800000">
            <a:off x="875988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3" name="CustomShape 243"/>
          <p:cNvSpPr/>
          <p:nvPr/>
        </p:nvSpPr>
        <p:spPr>
          <a:xfrm rot="10800000">
            <a:off x="875988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4" name="CustomShape 244"/>
          <p:cNvSpPr/>
          <p:nvPr/>
        </p:nvSpPr>
        <p:spPr>
          <a:xfrm rot="10800000">
            <a:off x="875988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5" name="CustomShape 245"/>
          <p:cNvSpPr/>
          <p:nvPr/>
        </p:nvSpPr>
        <p:spPr>
          <a:xfrm rot="10800000">
            <a:off x="875988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6" name="CustomShape 246"/>
          <p:cNvSpPr/>
          <p:nvPr/>
        </p:nvSpPr>
        <p:spPr>
          <a:xfrm rot="10800000">
            <a:off x="875988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7" name="CustomShape 247"/>
          <p:cNvSpPr/>
          <p:nvPr/>
        </p:nvSpPr>
        <p:spPr>
          <a:xfrm rot="10800000">
            <a:off x="875988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8" name="CustomShape 248"/>
          <p:cNvSpPr/>
          <p:nvPr/>
        </p:nvSpPr>
        <p:spPr>
          <a:xfrm rot="10800000">
            <a:off x="875988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9" name="CustomShape 249"/>
          <p:cNvSpPr/>
          <p:nvPr/>
        </p:nvSpPr>
        <p:spPr>
          <a:xfrm rot="10800000">
            <a:off x="875988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0" name="CustomShape 250"/>
          <p:cNvSpPr/>
          <p:nvPr/>
        </p:nvSpPr>
        <p:spPr>
          <a:xfrm rot="10800000">
            <a:off x="875988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1" name="CustomShape 251"/>
          <p:cNvSpPr/>
          <p:nvPr/>
        </p:nvSpPr>
        <p:spPr>
          <a:xfrm rot="10800000">
            <a:off x="875988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2" name="CustomShape 252"/>
          <p:cNvSpPr/>
          <p:nvPr/>
        </p:nvSpPr>
        <p:spPr>
          <a:xfrm rot="10800000">
            <a:off x="8598960" y="7517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3" name="CustomShape 253"/>
          <p:cNvSpPr/>
          <p:nvPr/>
        </p:nvSpPr>
        <p:spPr>
          <a:xfrm rot="10800000">
            <a:off x="8598960" y="687384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4" name="CustomShape 254"/>
          <p:cNvSpPr/>
          <p:nvPr/>
        </p:nvSpPr>
        <p:spPr>
          <a:xfrm rot="10800000">
            <a:off x="8598960" y="66589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5" name="CustomShape 255"/>
          <p:cNvSpPr/>
          <p:nvPr/>
        </p:nvSpPr>
        <p:spPr>
          <a:xfrm rot="10800000">
            <a:off x="8598960" y="62290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6" name="CustomShape 256"/>
          <p:cNvSpPr/>
          <p:nvPr/>
        </p:nvSpPr>
        <p:spPr>
          <a:xfrm rot="10800000">
            <a:off x="8598960" y="6014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7" name="CustomShape 257"/>
          <p:cNvSpPr/>
          <p:nvPr/>
        </p:nvSpPr>
        <p:spPr>
          <a:xfrm rot="10800000">
            <a:off x="8598960" y="5584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8" name="CustomShape 258"/>
          <p:cNvSpPr/>
          <p:nvPr/>
        </p:nvSpPr>
        <p:spPr>
          <a:xfrm rot="10800000">
            <a:off x="8598960" y="537012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9" name="CustomShape 259"/>
          <p:cNvSpPr/>
          <p:nvPr/>
        </p:nvSpPr>
        <p:spPr>
          <a:xfrm rot="10800000">
            <a:off x="8598960" y="5155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0" name="CustomShape 260"/>
          <p:cNvSpPr/>
          <p:nvPr/>
        </p:nvSpPr>
        <p:spPr>
          <a:xfrm rot="10800000">
            <a:off x="8598960" y="4940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1" name="CustomShape 261"/>
          <p:cNvSpPr/>
          <p:nvPr/>
        </p:nvSpPr>
        <p:spPr>
          <a:xfrm rot="10800000">
            <a:off x="8598960" y="47253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2" name="CustomShape 262"/>
          <p:cNvSpPr/>
          <p:nvPr/>
        </p:nvSpPr>
        <p:spPr>
          <a:xfrm rot="10800000">
            <a:off x="8598960" y="451080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3" name="CustomShape 263"/>
          <p:cNvSpPr/>
          <p:nvPr/>
        </p:nvSpPr>
        <p:spPr>
          <a:xfrm rot="10800000">
            <a:off x="8598960" y="42962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4" name="CustomShape 264"/>
          <p:cNvSpPr/>
          <p:nvPr/>
        </p:nvSpPr>
        <p:spPr>
          <a:xfrm rot="10800000">
            <a:off x="8598960" y="38667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5" name="CustomShape 265"/>
          <p:cNvSpPr/>
          <p:nvPr/>
        </p:nvSpPr>
        <p:spPr>
          <a:xfrm rot="10800000">
            <a:off x="8598960" y="34369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6" name="CustomShape 266"/>
          <p:cNvSpPr/>
          <p:nvPr/>
        </p:nvSpPr>
        <p:spPr>
          <a:xfrm rot="10800000">
            <a:off x="8598960" y="32223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7" name="CustomShape 267"/>
          <p:cNvSpPr/>
          <p:nvPr/>
        </p:nvSpPr>
        <p:spPr>
          <a:xfrm rot="10800000">
            <a:off x="8598960" y="30074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8" name="CustomShape 268"/>
          <p:cNvSpPr/>
          <p:nvPr/>
        </p:nvSpPr>
        <p:spPr>
          <a:xfrm rot="10800000">
            <a:off x="8598960" y="2792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9" name="CustomShape 269"/>
          <p:cNvSpPr/>
          <p:nvPr/>
        </p:nvSpPr>
        <p:spPr>
          <a:xfrm rot="10800000">
            <a:off x="8598960" y="2577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0" name="CustomShape 270"/>
          <p:cNvSpPr/>
          <p:nvPr/>
        </p:nvSpPr>
        <p:spPr>
          <a:xfrm rot="10800000">
            <a:off x="8598960" y="214812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1" name="CustomShape 271"/>
          <p:cNvSpPr/>
          <p:nvPr/>
        </p:nvSpPr>
        <p:spPr>
          <a:xfrm rot="10800000">
            <a:off x="8598960" y="1933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2" name="CustomShape 272"/>
          <p:cNvSpPr/>
          <p:nvPr/>
        </p:nvSpPr>
        <p:spPr>
          <a:xfrm rot="10800000">
            <a:off x="8598960" y="15040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3" name="CustomShape 273"/>
          <p:cNvSpPr/>
          <p:nvPr/>
        </p:nvSpPr>
        <p:spPr>
          <a:xfrm rot="10800000">
            <a:off x="8598960" y="1289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4" name="CustomShape 274"/>
          <p:cNvSpPr/>
          <p:nvPr/>
        </p:nvSpPr>
        <p:spPr>
          <a:xfrm rot="10800000">
            <a:off x="8598960" y="1074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5" name="CustomShape 275"/>
          <p:cNvSpPr/>
          <p:nvPr/>
        </p:nvSpPr>
        <p:spPr>
          <a:xfrm rot="10800000">
            <a:off x="8598960" y="430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6" name="CustomShape 276"/>
          <p:cNvSpPr/>
          <p:nvPr/>
        </p:nvSpPr>
        <p:spPr>
          <a:xfrm rot="10800000">
            <a:off x="8598960" y="215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7" name="CustomShape 277"/>
          <p:cNvSpPr/>
          <p:nvPr/>
        </p:nvSpPr>
        <p:spPr>
          <a:xfrm rot="10800000">
            <a:off x="843768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8" name="CustomShape 278"/>
          <p:cNvSpPr/>
          <p:nvPr/>
        </p:nvSpPr>
        <p:spPr>
          <a:xfrm rot="10800000">
            <a:off x="843768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9" name="CustomShape 279"/>
          <p:cNvSpPr/>
          <p:nvPr/>
        </p:nvSpPr>
        <p:spPr>
          <a:xfrm rot="10800000">
            <a:off x="843768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0" name="CustomShape 280"/>
          <p:cNvSpPr/>
          <p:nvPr/>
        </p:nvSpPr>
        <p:spPr>
          <a:xfrm rot="10800000">
            <a:off x="843768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1" name="CustomShape 281"/>
          <p:cNvSpPr/>
          <p:nvPr/>
        </p:nvSpPr>
        <p:spPr>
          <a:xfrm rot="10800000">
            <a:off x="843768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2" name="CustomShape 282"/>
          <p:cNvSpPr/>
          <p:nvPr/>
        </p:nvSpPr>
        <p:spPr>
          <a:xfrm rot="10800000">
            <a:off x="843768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3" name="CustomShape 283"/>
          <p:cNvSpPr/>
          <p:nvPr/>
        </p:nvSpPr>
        <p:spPr>
          <a:xfrm rot="10800000">
            <a:off x="843768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4" name="CustomShape 284"/>
          <p:cNvSpPr/>
          <p:nvPr/>
        </p:nvSpPr>
        <p:spPr>
          <a:xfrm rot="10800000">
            <a:off x="843768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5" name="CustomShape 285"/>
          <p:cNvSpPr/>
          <p:nvPr/>
        </p:nvSpPr>
        <p:spPr>
          <a:xfrm rot="10800000">
            <a:off x="843768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6" name="CustomShape 286"/>
          <p:cNvSpPr/>
          <p:nvPr/>
        </p:nvSpPr>
        <p:spPr>
          <a:xfrm rot="10800000">
            <a:off x="843768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7" name="CustomShape 287"/>
          <p:cNvSpPr/>
          <p:nvPr/>
        </p:nvSpPr>
        <p:spPr>
          <a:xfrm rot="10800000">
            <a:off x="843768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8" name="CustomShape 288"/>
          <p:cNvSpPr/>
          <p:nvPr/>
        </p:nvSpPr>
        <p:spPr>
          <a:xfrm rot="10800000">
            <a:off x="843768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9" name="CustomShape 289"/>
          <p:cNvSpPr/>
          <p:nvPr/>
        </p:nvSpPr>
        <p:spPr>
          <a:xfrm rot="10800000">
            <a:off x="843768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0" name="CustomShape 290"/>
          <p:cNvSpPr/>
          <p:nvPr/>
        </p:nvSpPr>
        <p:spPr>
          <a:xfrm rot="10800000">
            <a:off x="843768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1" name="CustomShape 291"/>
          <p:cNvSpPr/>
          <p:nvPr/>
        </p:nvSpPr>
        <p:spPr>
          <a:xfrm rot="10800000">
            <a:off x="843768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2" name="CustomShape 292"/>
          <p:cNvSpPr/>
          <p:nvPr/>
        </p:nvSpPr>
        <p:spPr>
          <a:xfrm rot="10800000">
            <a:off x="8437680" y="3007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3" name="CustomShape 293"/>
          <p:cNvSpPr/>
          <p:nvPr/>
        </p:nvSpPr>
        <p:spPr>
          <a:xfrm rot="10800000">
            <a:off x="843768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4" name="CustomShape 294"/>
          <p:cNvSpPr/>
          <p:nvPr/>
        </p:nvSpPr>
        <p:spPr>
          <a:xfrm rot="10800000">
            <a:off x="843768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5" name="CustomShape 295"/>
          <p:cNvSpPr/>
          <p:nvPr/>
        </p:nvSpPr>
        <p:spPr>
          <a:xfrm rot="10800000">
            <a:off x="843768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6" name="CustomShape 296"/>
          <p:cNvSpPr/>
          <p:nvPr/>
        </p:nvSpPr>
        <p:spPr>
          <a:xfrm rot="10800000">
            <a:off x="843768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7" name="CustomShape 297"/>
          <p:cNvSpPr/>
          <p:nvPr/>
        </p:nvSpPr>
        <p:spPr>
          <a:xfrm rot="10800000">
            <a:off x="843768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8" name="CustomShape 298"/>
          <p:cNvSpPr/>
          <p:nvPr/>
        </p:nvSpPr>
        <p:spPr>
          <a:xfrm rot="10800000">
            <a:off x="843768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9" name="CustomShape 299"/>
          <p:cNvSpPr/>
          <p:nvPr/>
        </p:nvSpPr>
        <p:spPr>
          <a:xfrm rot="10800000">
            <a:off x="843768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0" name="CustomShape 300"/>
          <p:cNvSpPr/>
          <p:nvPr/>
        </p:nvSpPr>
        <p:spPr>
          <a:xfrm rot="10800000">
            <a:off x="843768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1" name="CustomShape 301"/>
          <p:cNvSpPr/>
          <p:nvPr/>
        </p:nvSpPr>
        <p:spPr>
          <a:xfrm rot="10800000">
            <a:off x="843768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2" name="CustomShape 302"/>
          <p:cNvSpPr/>
          <p:nvPr/>
        </p:nvSpPr>
        <p:spPr>
          <a:xfrm rot="10800000">
            <a:off x="843768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3" name="CustomShape 303"/>
          <p:cNvSpPr/>
          <p:nvPr/>
        </p:nvSpPr>
        <p:spPr>
          <a:xfrm rot="10800000">
            <a:off x="827640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4" name="CustomShape 304"/>
          <p:cNvSpPr/>
          <p:nvPr/>
        </p:nvSpPr>
        <p:spPr>
          <a:xfrm rot="10800000">
            <a:off x="827640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5" name="CustomShape 305"/>
          <p:cNvSpPr/>
          <p:nvPr/>
        </p:nvSpPr>
        <p:spPr>
          <a:xfrm rot="10800000">
            <a:off x="827640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6" name="CustomShape 306"/>
          <p:cNvSpPr/>
          <p:nvPr/>
        </p:nvSpPr>
        <p:spPr>
          <a:xfrm rot="10800000">
            <a:off x="827640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7" name="CustomShape 307"/>
          <p:cNvSpPr/>
          <p:nvPr/>
        </p:nvSpPr>
        <p:spPr>
          <a:xfrm rot="10800000">
            <a:off x="827640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8" name="CustomShape 308"/>
          <p:cNvSpPr/>
          <p:nvPr/>
        </p:nvSpPr>
        <p:spPr>
          <a:xfrm rot="10800000">
            <a:off x="827640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9" name="CustomShape 309"/>
          <p:cNvSpPr/>
          <p:nvPr/>
        </p:nvSpPr>
        <p:spPr>
          <a:xfrm rot="10800000">
            <a:off x="827640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0" name="CustomShape 310"/>
          <p:cNvSpPr/>
          <p:nvPr/>
        </p:nvSpPr>
        <p:spPr>
          <a:xfrm rot="10800000">
            <a:off x="827640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1" name="CustomShape 311"/>
          <p:cNvSpPr/>
          <p:nvPr/>
        </p:nvSpPr>
        <p:spPr>
          <a:xfrm rot="10800000">
            <a:off x="827640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2" name="CustomShape 312"/>
          <p:cNvSpPr/>
          <p:nvPr/>
        </p:nvSpPr>
        <p:spPr>
          <a:xfrm rot="10800000">
            <a:off x="827640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3" name="CustomShape 313"/>
          <p:cNvSpPr/>
          <p:nvPr/>
        </p:nvSpPr>
        <p:spPr>
          <a:xfrm rot="10800000">
            <a:off x="827640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4" name="CustomShape 314"/>
          <p:cNvSpPr/>
          <p:nvPr/>
        </p:nvSpPr>
        <p:spPr>
          <a:xfrm rot="10800000">
            <a:off x="827640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5" name="CustomShape 315"/>
          <p:cNvSpPr/>
          <p:nvPr/>
        </p:nvSpPr>
        <p:spPr>
          <a:xfrm rot="10800000">
            <a:off x="827640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6" name="CustomShape 316"/>
          <p:cNvSpPr/>
          <p:nvPr/>
        </p:nvSpPr>
        <p:spPr>
          <a:xfrm rot="10800000">
            <a:off x="827640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7" name="CustomShape 317"/>
          <p:cNvSpPr/>
          <p:nvPr/>
        </p:nvSpPr>
        <p:spPr>
          <a:xfrm rot="10800000">
            <a:off x="827640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8" name="CustomShape 318"/>
          <p:cNvSpPr/>
          <p:nvPr/>
        </p:nvSpPr>
        <p:spPr>
          <a:xfrm rot="10800000">
            <a:off x="827640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9" name="CustomShape 319"/>
          <p:cNvSpPr/>
          <p:nvPr/>
        </p:nvSpPr>
        <p:spPr>
          <a:xfrm rot="10800000">
            <a:off x="827640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0" name="CustomShape 320"/>
          <p:cNvSpPr/>
          <p:nvPr/>
        </p:nvSpPr>
        <p:spPr>
          <a:xfrm rot="10800000">
            <a:off x="827640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1" name="CustomShape 321"/>
          <p:cNvSpPr/>
          <p:nvPr/>
        </p:nvSpPr>
        <p:spPr>
          <a:xfrm rot="10800000">
            <a:off x="827640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2" name="CustomShape 322"/>
          <p:cNvSpPr/>
          <p:nvPr/>
        </p:nvSpPr>
        <p:spPr>
          <a:xfrm rot="10800000">
            <a:off x="827640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3" name="CustomShape 323"/>
          <p:cNvSpPr/>
          <p:nvPr/>
        </p:nvSpPr>
        <p:spPr>
          <a:xfrm rot="10800000">
            <a:off x="827640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4" name="CustomShape 324"/>
          <p:cNvSpPr/>
          <p:nvPr/>
        </p:nvSpPr>
        <p:spPr>
          <a:xfrm rot="10800000">
            <a:off x="827640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5" name="CustomShape 325"/>
          <p:cNvSpPr/>
          <p:nvPr/>
        </p:nvSpPr>
        <p:spPr>
          <a:xfrm rot="10800000">
            <a:off x="8276400" y="1074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6" name="CustomShape 326"/>
          <p:cNvSpPr/>
          <p:nvPr/>
        </p:nvSpPr>
        <p:spPr>
          <a:xfrm rot="10800000">
            <a:off x="827640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7" name="CustomShape 327"/>
          <p:cNvSpPr/>
          <p:nvPr/>
        </p:nvSpPr>
        <p:spPr>
          <a:xfrm rot="10800000">
            <a:off x="827640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8" name="CustomShape 328"/>
          <p:cNvSpPr/>
          <p:nvPr/>
        </p:nvSpPr>
        <p:spPr>
          <a:xfrm rot="10800000">
            <a:off x="811548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9" name="CustomShape 329"/>
          <p:cNvSpPr/>
          <p:nvPr/>
        </p:nvSpPr>
        <p:spPr>
          <a:xfrm rot="10800000">
            <a:off x="8115480" y="6444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0" name="CustomShape 330"/>
          <p:cNvSpPr/>
          <p:nvPr/>
        </p:nvSpPr>
        <p:spPr>
          <a:xfrm rot="10800000">
            <a:off x="811548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1" name="CustomShape 331"/>
          <p:cNvSpPr/>
          <p:nvPr/>
        </p:nvSpPr>
        <p:spPr>
          <a:xfrm rot="10800000">
            <a:off x="8115480" y="6014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2" name="CustomShape 332"/>
          <p:cNvSpPr/>
          <p:nvPr/>
        </p:nvSpPr>
        <p:spPr>
          <a:xfrm rot="10800000">
            <a:off x="8115480" y="558468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3" name="CustomShape 333"/>
          <p:cNvSpPr/>
          <p:nvPr/>
        </p:nvSpPr>
        <p:spPr>
          <a:xfrm rot="10800000">
            <a:off x="8115480" y="5155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4" name="CustomShape 334"/>
          <p:cNvSpPr/>
          <p:nvPr/>
        </p:nvSpPr>
        <p:spPr>
          <a:xfrm rot="10800000">
            <a:off x="8115480" y="4940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5" name="CustomShape 335"/>
          <p:cNvSpPr/>
          <p:nvPr/>
        </p:nvSpPr>
        <p:spPr>
          <a:xfrm rot="10800000">
            <a:off x="8115480" y="4725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6" name="CustomShape 336"/>
          <p:cNvSpPr/>
          <p:nvPr/>
        </p:nvSpPr>
        <p:spPr>
          <a:xfrm rot="10800000">
            <a:off x="811548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7" name="CustomShape 337"/>
          <p:cNvSpPr/>
          <p:nvPr/>
        </p:nvSpPr>
        <p:spPr>
          <a:xfrm rot="10800000">
            <a:off x="8115480" y="38667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8" name="CustomShape 338"/>
          <p:cNvSpPr/>
          <p:nvPr/>
        </p:nvSpPr>
        <p:spPr>
          <a:xfrm rot="10800000">
            <a:off x="811548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9" name="CustomShape 339"/>
          <p:cNvSpPr/>
          <p:nvPr/>
        </p:nvSpPr>
        <p:spPr>
          <a:xfrm rot="10800000">
            <a:off x="8115480" y="30074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0" name="CustomShape 340"/>
          <p:cNvSpPr/>
          <p:nvPr/>
        </p:nvSpPr>
        <p:spPr>
          <a:xfrm rot="10800000">
            <a:off x="811548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1" name="CustomShape 341"/>
          <p:cNvSpPr/>
          <p:nvPr/>
        </p:nvSpPr>
        <p:spPr>
          <a:xfrm rot="10800000">
            <a:off x="8115480" y="214812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2" name="CustomShape 342"/>
          <p:cNvSpPr/>
          <p:nvPr/>
        </p:nvSpPr>
        <p:spPr>
          <a:xfrm rot="10800000">
            <a:off x="8115480" y="1933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3" name="CustomShape 343"/>
          <p:cNvSpPr/>
          <p:nvPr/>
        </p:nvSpPr>
        <p:spPr>
          <a:xfrm rot="10800000">
            <a:off x="8115480" y="17190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4" name="CustomShape 344"/>
          <p:cNvSpPr/>
          <p:nvPr/>
        </p:nvSpPr>
        <p:spPr>
          <a:xfrm rot="10800000">
            <a:off x="811548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5" name="CustomShape 345"/>
          <p:cNvSpPr/>
          <p:nvPr/>
        </p:nvSpPr>
        <p:spPr>
          <a:xfrm rot="10800000">
            <a:off x="8115480" y="1289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6" name="CustomShape 346"/>
          <p:cNvSpPr/>
          <p:nvPr/>
        </p:nvSpPr>
        <p:spPr>
          <a:xfrm rot="10800000">
            <a:off x="8115480" y="8596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7" name="CustomShape 347"/>
          <p:cNvSpPr/>
          <p:nvPr/>
        </p:nvSpPr>
        <p:spPr>
          <a:xfrm rot="10800000">
            <a:off x="8115480" y="645120"/>
            <a:ext cx="12960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8" name="CustomShape 348"/>
          <p:cNvSpPr/>
          <p:nvPr/>
        </p:nvSpPr>
        <p:spPr>
          <a:xfrm rot="10800000">
            <a:off x="795420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9" name="CustomShape 349"/>
          <p:cNvSpPr/>
          <p:nvPr/>
        </p:nvSpPr>
        <p:spPr>
          <a:xfrm rot="10800000">
            <a:off x="795420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0" name="CustomShape 350"/>
          <p:cNvSpPr/>
          <p:nvPr/>
        </p:nvSpPr>
        <p:spPr>
          <a:xfrm rot="10800000">
            <a:off x="795420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1" name="CustomShape 351"/>
          <p:cNvSpPr/>
          <p:nvPr/>
        </p:nvSpPr>
        <p:spPr>
          <a:xfrm rot="10800000">
            <a:off x="7954200" y="5799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2" name="CustomShape 352"/>
          <p:cNvSpPr/>
          <p:nvPr/>
        </p:nvSpPr>
        <p:spPr>
          <a:xfrm rot="10800000">
            <a:off x="795420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3" name="CustomShape 353"/>
          <p:cNvSpPr/>
          <p:nvPr/>
        </p:nvSpPr>
        <p:spPr>
          <a:xfrm rot="10800000">
            <a:off x="795420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4" name="CustomShape 354"/>
          <p:cNvSpPr/>
          <p:nvPr/>
        </p:nvSpPr>
        <p:spPr>
          <a:xfrm rot="10800000">
            <a:off x="795420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5" name="CustomShape 355"/>
          <p:cNvSpPr/>
          <p:nvPr/>
        </p:nvSpPr>
        <p:spPr>
          <a:xfrm rot="10800000">
            <a:off x="795420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6" name="CustomShape 356"/>
          <p:cNvSpPr/>
          <p:nvPr/>
        </p:nvSpPr>
        <p:spPr>
          <a:xfrm rot="10800000">
            <a:off x="795420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7" name="CustomShape 357"/>
          <p:cNvSpPr/>
          <p:nvPr/>
        </p:nvSpPr>
        <p:spPr>
          <a:xfrm rot="10800000">
            <a:off x="795420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8" name="CustomShape 358"/>
          <p:cNvSpPr/>
          <p:nvPr/>
        </p:nvSpPr>
        <p:spPr>
          <a:xfrm rot="10800000">
            <a:off x="795420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9" name="CustomShape 359"/>
          <p:cNvSpPr/>
          <p:nvPr/>
        </p:nvSpPr>
        <p:spPr>
          <a:xfrm rot="10800000">
            <a:off x="7954200" y="2792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0" name="CustomShape 360"/>
          <p:cNvSpPr/>
          <p:nvPr/>
        </p:nvSpPr>
        <p:spPr>
          <a:xfrm rot="10800000">
            <a:off x="795420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1" name="CustomShape 361"/>
          <p:cNvSpPr/>
          <p:nvPr/>
        </p:nvSpPr>
        <p:spPr>
          <a:xfrm rot="10800000">
            <a:off x="795420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2" name="CustomShape 362"/>
          <p:cNvSpPr/>
          <p:nvPr/>
        </p:nvSpPr>
        <p:spPr>
          <a:xfrm rot="10800000">
            <a:off x="795420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3" name="CustomShape 363"/>
          <p:cNvSpPr/>
          <p:nvPr/>
        </p:nvSpPr>
        <p:spPr>
          <a:xfrm rot="10800000">
            <a:off x="795420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4" name="CustomShape 364"/>
          <p:cNvSpPr/>
          <p:nvPr/>
        </p:nvSpPr>
        <p:spPr>
          <a:xfrm rot="10800000">
            <a:off x="795420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5" name="CustomShape 365"/>
          <p:cNvSpPr/>
          <p:nvPr/>
        </p:nvSpPr>
        <p:spPr>
          <a:xfrm rot="10800000">
            <a:off x="795420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6" name="CustomShape 366"/>
          <p:cNvSpPr/>
          <p:nvPr/>
        </p:nvSpPr>
        <p:spPr>
          <a:xfrm rot="10800000">
            <a:off x="7793280" y="7302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7" name="CustomShape 367"/>
          <p:cNvSpPr/>
          <p:nvPr/>
        </p:nvSpPr>
        <p:spPr>
          <a:xfrm rot="10800000">
            <a:off x="7793280" y="708840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8" name="CustomShape 368"/>
          <p:cNvSpPr/>
          <p:nvPr/>
        </p:nvSpPr>
        <p:spPr>
          <a:xfrm rot="10800000">
            <a:off x="7793280" y="6444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9" name="CustomShape 369"/>
          <p:cNvSpPr/>
          <p:nvPr/>
        </p:nvSpPr>
        <p:spPr>
          <a:xfrm rot="10800000">
            <a:off x="7793280" y="6014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0" name="CustomShape 370"/>
          <p:cNvSpPr/>
          <p:nvPr/>
        </p:nvSpPr>
        <p:spPr>
          <a:xfrm rot="10800000">
            <a:off x="7793280" y="5584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1" name="CustomShape 371"/>
          <p:cNvSpPr/>
          <p:nvPr/>
        </p:nvSpPr>
        <p:spPr>
          <a:xfrm rot="10800000">
            <a:off x="7793280" y="4940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2" name="CustomShape 372"/>
          <p:cNvSpPr/>
          <p:nvPr/>
        </p:nvSpPr>
        <p:spPr>
          <a:xfrm rot="10800000">
            <a:off x="7793280" y="451080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3" name="CustomShape 373"/>
          <p:cNvSpPr/>
          <p:nvPr/>
        </p:nvSpPr>
        <p:spPr>
          <a:xfrm rot="10800000">
            <a:off x="7793280" y="38667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4" name="CustomShape 374"/>
          <p:cNvSpPr/>
          <p:nvPr/>
        </p:nvSpPr>
        <p:spPr>
          <a:xfrm rot="10800000">
            <a:off x="7793280" y="34369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5" name="CustomShape 375"/>
          <p:cNvSpPr/>
          <p:nvPr/>
        </p:nvSpPr>
        <p:spPr>
          <a:xfrm rot="10800000">
            <a:off x="7793280" y="32223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6" name="CustomShape 376"/>
          <p:cNvSpPr/>
          <p:nvPr/>
        </p:nvSpPr>
        <p:spPr>
          <a:xfrm rot="10800000">
            <a:off x="7793280" y="2792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7" name="CustomShape 377"/>
          <p:cNvSpPr/>
          <p:nvPr/>
        </p:nvSpPr>
        <p:spPr>
          <a:xfrm rot="10800000">
            <a:off x="7793280" y="2577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8" name="CustomShape 378"/>
          <p:cNvSpPr/>
          <p:nvPr/>
        </p:nvSpPr>
        <p:spPr>
          <a:xfrm rot="10800000">
            <a:off x="7793280" y="23630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9" name="CustomShape 379"/>
          <p:cNvSpPr/>
          <p:nvPr/>
        </p:nvSpPr>
        <p:spPr>
          <a:xfrm rot="10800000">
            <a:off x="7793280" y="1933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0" name="CustomShape 380"/>
          <p:cNvSpPr/>
          <p:nvPr/>
        </p:nvSpPr>
        <p:spPr>
          <a:xfrm rot="10800000">
            <a:off x="7793280" y="1719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1" name="CustomShape 381"/>
          <p:cNvSpPr/>
          <p:nvPr/>
        </p:nvSpPr>
        <p:spPr>
          <a:xfrm rot="10800000">
            <a:off x="7793280" y="1074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2" name="CustomShape 382"/>
          <p:cNvSpPr/>
          <p:nvPr/>
        </p:nvSpPr>
        <p:spPr>
          <a:xfrm rot="10800000">
            <a:off x="7793280" y="645120"/>
            <a:ext cx="129600" cy="1728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3" name="CustomShape 383"/>
          <p:cNvSpPr/>
          <p:nvPr/>
        </p:nvSpPr>
        <p:spPr>
          <a:xfrm rot="10800000">
            <a:off x="7793280" y="430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4" name="CustomShape 384"/>
          <p:cNvSpPr/>
          <p:nvPr/>
        </p:nvSpPr>
        <p:spPr>
          <a:xfrm rot="10800000">
            <a:off x="763200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5" name="CustomShape 385"/>
          <p:cNvSpPr/>
          <p:nvPr/>
        </p:nvSpPr>
        <p:spPr>
          <a:xfrm rot="10800000">
            <a:off x="763200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6" name="CustomShape 386"/>
          <p:cNvSpPr/>
          <p:nvPr/>
        </p:nvSpPr>
        <p:spPr>
          <a:xfrm rot="10800000">
            <a:off x="763200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7" name="CustomShape 387"/>
          <p:cNvSpPr/>
          <p:nvPr/>
        </p:nvSpPr>
        <p:spPr>
          <a:xfrm rot="10800000">
            <a:off x="763200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8" name="CustomShape 388"/>
          <p:cNvSpPr/>
          <p:nvPr/>
        </p:nvSpPr>
        <p:spPr>
          <a:xfrm rot="10800000">
            <a:off x="763200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9" name="CustomShape 389"/>
          <p:cNvSpPr/>
          <p:nvPr/>
        </p:nvSpPr>
        <p:spPr>
          <a:xfrm rot="10800000">
            <a:off x="763200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0" name="CustomShape 390"/>
          <p:cNvSpPr/>
          <p:nvPr/>
        </p:nvSpPr>
        <p:spPr>
          <a:xfrm rot="10800000">
            <a:off x="763200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1" name="CustomShape 391"/>
          <p:cNvSpPr/>
          <p:nvPr/>
        </p:nvSpPr>
        <p:spPr>
          <a:xfrm rot="10800000">
            <a:off x="763200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2" name="CustomShape 392"/>
          <p:cNvSpPr/>
          <p:nvPr/>
        </p:nvSpPr>
        <p:spPr>
          <a:xfrm rot="10800000">
            <a:off x="763200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3" name="CustomShape 393"/>
          <p:cNvSpPr/>
          <p:nvPr/>
        </p:nvSpPr>
        <p:spPr>
          <a:xfrm rot="10800000">
            <a:off x="7471080" y="7302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4" name="CustomShape 394"/>
          <p:cNvSpPr/>
          <p:nvPr/>
        </p:nvSpPr>
        <p:spPr>
          <a:xfrm rot="10800000">
            <a:off x="7471080" y="6014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5" name="CustomShape 395"/>
          <p:cNvSpPr/>
          <p:nvPr/>
        </p:nvSpPr>
        <p:spPr>
          <a:xfrm rot="10800000">
            <a:off x="7471080" y="4940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6" name="CustomShape 396"/>
          <p:cNvSpPr/>
          <p:nvPr/>
        </p:nvSpPr>
        <p:spPr>
          <a:xfrm rot="10800000">
            <a:off x="7471080" y="38667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7" name="CustomShape 397"/>
          <p:cNvSpPr/>
          <p:nvPr/>
        </p:nvSpPr>
        <p:spPr>
          <a:xfrm rot="10800000">
            <a:off x="7471080" y="2577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8" name="CustomShape 398"/>
          <p:cNvSpPr/>
          <p:nvPr/>
        </p:nvSpPr>
        <p:spPr>
          <a:xfrm rot="10800000">
            <a:off x="7471080" y="15040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9" name="CustomShape 399"/>
          <p:cNvSpPr/>
          <p:nvPr/>
        </p:nvSpPr>
        <p:spPr>
          <a:xfrm rot="10800000">
            <a:off x="7471080" y="1289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0" name="CustomShape 400"/>
          <p:cNvSpPr/>
          <p:nvPr/>
        </p:nvSpPr>
        <p:spPr>
          <a:xfrm rot="10800000">
            <a:off x="7471080" y="4302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1" name="CustomShape 401"/>
          <p:cNvSpPr/>
          <p:nvPr/>
        </p:nvSpPr>
        <p:spPr>
          <a:xfrm rot="10800000">
            <a:off x="730980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2" name="CustomShape 402"/>
          <p:cNvSpPr/>
          <p:nvPr/>
        </p:nvSpPr>
        <p:spPr>
          <a:xfrm rot="10800000">
            <a:off x="730980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3" name="CustomShape 403"/>
          <p:cNvSpPr/>
          <p:nvPr/>
        </p:nvSpPr>
        <p:spPr>
          <a:xfrm rot="10800000">
            <a:off x="730980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4" name="CustomShape 404"/>
          <p:cNvSpPr/>
          <p:nvPr/>
        </p:nvSpPr>
        <p:spPr>
          <a:xfrm rot="10800000">
            <a:off x="730980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5" name="CustomShape 405"/>
          <p:cNvSpPr/>
          <p:nvPr/>
        </p:nvSpPr>
        <p:spPr>
          <a:xfrm rot="10800000">
            <a:off x="730980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6" name="CustomShape 406"/>
          <p:cNvSpPr/>
          <p:nvPr/>
        </p:nvSpPr>
        <p:spPr>
          <a:xfrm rot="10800000">
            <a:off x="7309800" y="430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7" name="CustomShape 407"/>
          <p:cNvSpPr/>
          <p:nvPr/>
        </p:nvSpPr>
        <p:spPr>
          <a:xfrm rot="10800000">
            <a:off x="714852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8" name="CustomShape 408"/>
          <p:cNvSpPr/>
          <p:nvPr/>
        </p:nvSpPr>
        <p:spPr>
          <a:xfrm rot="10800000">
            <a:off x="714852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9" name="CustomShape 409"/>
          <p:cNvSpPr/>
          <p:nvPr/>
        </p:nvSpPr>
        <p:spPr>
          <a:xfrm rot="10800000">
            <a:off x="7148520" y="4081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0" name="CustomShape 410"/>
          <p:cNvSpPr/>
          <p:nvPr/>
        </p:nvSpPr>
        <p:spPr>
          <a:xfrm rot="10800000">
            <a:off x="9565200" y="730296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1" name="CustomShape 411"/>
          <p:cNvSpPr/>
          <p:nvPr/>
        </p:nvSpPr>
        <p:spPr>
          <a:xfrm rot="10800000">
            <a:off x="956520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2" name="CustomShape 412"/>
          <p:cNvSpPr/>
          <p:nvPr/>
        </p:nvSpPr>
        <p:spPr>
          <a:xfrm rot="10800000">
            <a:off x="9565200" y="6658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3" name="CustomShape 413"/>
          <p:cNvSpPr/>
          <p:nvPr/>
        </p:nvSpPr>
        <p:spPr>
          <a:xfrm rot="10800000">
            <a:off x="9565200" y="6014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4" name="CustomShape 414"/>
          <p:cNvSpPr/>
          <p:nvPr/>
        </p:nvSpPr>
        <p:spPr>
          <a:xfrm rot="10800000">
            <a:off x="9565200" y="537012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5" name="CustomShape 415"/>
          <p:cNvSpPr/>
          <p:nvPr/>
        </p:nvSpPr>
        <p:spPr>
          <a:xfrm rot="10800000">
            <a:off x="9565200" y="5155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6" name="CustomShape 416"/>
          <p:cNvSpPr/>
          <p:nvPr/>
        </p:nvSpPr>
        <p:spPr>
          <a:xfrm rot="10800000">
            <a:off x="9565200" y="4940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7" name="CustomShape 417"/>
          <p:cNvSpPr/>
          <p:nvPr/>
        </p:nvSpPr>
        <p:spPr>
          <a:xfrm rot="10800000">
            <a:off x="9565200" y="42962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8" name="CustomShape 418"/>
          <p:cNvSpPr/>
          <p:nvPr/>
        </p:nvSpPr>
        <p:spPr>
          <a:xfrm rot="10800000">
            <a:off x="9565200" y="365184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9" name="CustomShape 419"/>
          <p:cNvSpPr/>
          <p:nvPr/>
        </p:nvSpPr>
        <p:spPr>
          <a:xfrm rot="10800000">
            <a:off x="9565200" y="257796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0" name="CustomShape 420"/>
          <p:cNvSpPr/>
          <p:nvPr/>
        </p:nvSpPr>
        <p:spPr>
          <a:xfrm rot="10800000">
            <a:off x="9565200" y="236304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1" name="CustomShape 421"/>
          <p:cNvSpPr/>
          <p:nvPr/>
        </p:nvSpPr>
        <p:spPr>
          <a:xfrm rot="10800000">
            <a:off x="9565200" y="1504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2" name="CustomShape 422"/>
          <p:cNvSpPr/>
          <p:nvPr/>
        </p:nvSpPr>
        <p:spPr>
          <a:xfrm rot="10800000">
            <a:off x="9565200" y="10746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3" name="CustomShape 423"/>
          <p:cNvSpPr/>
          <p:nvPr/>
        </p:nvSpPr>
        <p:spPr>
          <a:xfrm rot="10800000">
            <a:off x="9565200" y="645120"/>
            <a:ext cx="12960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4" name="CustomShape 424"/>
          <p:cNvSpPr/>
          <p:nvPr/>
        </p:nvSpPr>
        <p:spPr>
          <a:xfrm rot="10800000">
            <a:off x="9565200" y="430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5" name="CustomShape 425"/>
          <p:cNvSpPr/>
          <p:nvPr/>
        </p:nvSpPr>
        <p:spPr>
          <a:xfrm rot="10800000">
            <a:off x="940392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6" name="CustomShape 426"/>
          <p:cNvSpPr/>
          <p:nvPr/>
        </p:nvSpPr>
        <p:spPr>
          <a:xfrm rot="10800000">
            <a:off x="940392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7" name="CustomShape 427"/>
          <p:cNvSpPr/>
          <p:nvPr/>
        </p:nvSpPr>
        <p:spPr>
          <a:xfrm rot="10800000">
            <a:off x="9403920" y="38667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8" name="CustomShape 428"/>
          <p:cNvSpPr/>
          <p:nvPr/>
        </p:nvSpPr>
        <p:spPr>
          <a:xfrm rot="10800000">
            <a:off x="940392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9" name="CustomShape 429"/>
          <p:cNvSpPr/>
          <p:nvPr/>
        </p:nvSpPr>
        <p:spPr>
          <a:xfrm rot="10800000">
            <a:off x="9243000" y="730296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0" name="CustomShape 430"/>
          <p:cNvSpPr/>
          <p:nvPr/>
        </p:nvSpPr>
        <p:spPr>
          <a:xfrm rot="10800000">
            <a:off x="9243000" y="7088400"/>
            <a:ext cx="12960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1" name="CustomShape 431"/>
          <p:cNvSpPr/>
          <p:nvPr/>
        </p:nvSpPr>
        <p:spPr>
          <a:xfrm rot="10800000">
            <a:off x="924300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2" name="CustomShape 432"/>
          <p:cNvSpPr/>
          <p:nvPr/>
        </p:nvSpPr>
        <p:spPr>
          <a:xfrm rot="10800000">
            <a:off x="9243000" y="62290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3" name="CustomShape 433"/>
          <p:cNvSpPr/>
          <p:nvPr/>
        </p:nvSpPr>
        <p:spPr>
          <a:xfrm rot="10800000">
            <a:off x="9243000" y="515520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4" name="CustomShape 434"/>
          <p:cNvSpPr/>
          <p:nvPr/>
        </p:nvSpPr>
        <p:spPr>
          <a:xfrm rot="10800000">
            <a:off x="9243000" y="4940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5" name="CustomShape 435"/>
          <p:cNvSpPr/>
          <p:nvPr/>
        </p:nvSpPr>
        <p:spPr>
          <a:xfrm rot="10800000">
            <a:off x="9243000" y="45108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6" name="CustomShape 436"/>
          <p:cNvSpPr/>
          <p:nvPr/>
        </p:nvSpPr>
        <p:spPr>
          <a:xfrm rot="10800000">
            <a:off x="9243000" y="34369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7" name="CustomShape 437"/>
          <p:cNvSpPr/>
          <p:nvPr/>
        </p:nvSpPr>
        <p:spPr>
          <a:xfrm rot="10800000">
            <a:off x="9243000" y="2792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8" name="CustomShape 438"/>
          <p:cNvSpPr/>
          <p:nvPr/>
        </p:nvSpPr>
        <p:spPr>
          <a:xfrm rot="10800000">
            <a:off x="9243000" y="21528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9" name="CustomShape 439"/>
          <p:cNvSpPr/>
          <p:nvPr/>
        </p:nvSpPr>
        <p:spPr>
          <a:xfrm rot="10800000">
            <a:off x="908172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0" name="CustomShape 440"/>
          <p:cNvSpPr/>
          <p:nvPr/>
        </p:nvSpPr>
        <p:spPr>
          <a:xfrm rot="10800000">
            <a:off x="9081720" y="687384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1" name="CustomShape 441"/>
          <p:cNvSpPr/>
          <p:nvPr/>
        </p:nvSpPr>
        <p:spPr>
          <a:xfrm rot="10800000">
            <a:off x="908172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2" name="CustomShape 442"/>
          <p:cNvSpPr/>
          <p:nvPr/>
        </p:nvSpPr>
        <p:spPr>
          <a:xfrm rot="10800000">
            <a:off x="908172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3" name="CustomShape 443"/>
          <p:cNvSpPr/>
          <p:nvPr/>
        </p:nvSpPr>
        <p:spPr>
          <a:xfrm rot="10800000">
            <a:off x="9081720" y="537012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4" name="CustomShape 444"/>
          <p:cNvSpPr/>
          <p:nvPr/>
        </p:nvSpPr>
        <p:spPr>
          <a:xfrm rot="10800000">
            <a:off x="908172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5" name="CustomShape 445"/>
          <p:cNvSpPr/>
          <p:nvPr/>
        </p:nvSpPr>
        <p:spPr>
          <a:xfrm rot="10800000">
            <a:off x="908172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6" name="CustomShape 446"/>
          <p:cNvSpPr/>
          <p:nvPr/>
        </p:nvSpPr>
        <p:spPr>
          <a:xfrm rot="10800000">
            <a:off x="908172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7" name="CustomShape 447"/>
          <p:cNvSpPr/>
          <p:nvPr/>
        </p:nvSpPr>
        <p:spPr>
          <a:xfrm rot="10800000">
            <a:off x="9081720" y="365184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8" name="CustomShape 448"/>
          <p:cNvSpPr/>
          <p:nvPr/>
        </p:nvSpPr>
        <p:spPr>
          <a:xfrm rot="10800000">
            <a:off x="9081720" y="3436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9" name="CustomShape 449"/>
          <p:cNvSpPr/>
          <p:nvPr/>
        </p:nvSpPr>
        <p:spPr>
          <a:xfrm rot="10800000">
            <a:off x="9081720" y="3222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0" name="CustomShape 450"/>
          <p:cNvSpPr/>
          <p:nvPr/>
        </p:nvSpPr>
        <p:spPr>
          <a:xfrm rot="10800000">
            <a:off x="9081720" y="23630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1" name="CustomShape 451"/>
          <p:cNvSpPr/>
          <p:nvPr/>
        </p:nvSpPr>
        <p:spPr>
          <a:xfrm rot="10800000">
            <a:off x="908172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2" name="CustomShape 452"/>
          <p:cNvSpPr/>
          <p:nvPr/>
        </p:nvSpPr>
        <p:spPr>
          <a:xfrm rot="10800000">
            <a:off x="9081720" y="1504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3" name="CustomShape 453"/>
          <p:cNvSpPr/>
          <p:nvPr/>
        </p:nvSpPr>
        <p:spPr>
          <a:xfrm rot="10800000">
            <a:off x="908172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4" name="CustomShape 454"/>
          <p:cNvSpPr/>
          <p:nvPr/>
        </p:nvSpPr>
        <p:spPr>
          <a:xfrm rot="10800000">
            <a:off x="9081720" y="1074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5" name="CustomShape 455"/>
          <p:cNvSpPr/>
          <p:nvPr/>
        </p:nvSpPr>
        <p:spPr>
          <a:xfrm rot="10800000">
            <a:off x="908172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6" name="CustomShape 456"/>
          <p:cNvSpPr/>
          <p:nvPr/>
        </p:nvSpPr>
        <p:spPr>
          <a:xfrm rot="10800000">
            <a:off x="8920800" y="708840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7" name="CustomShape 457"/>
          <p:cNvSpPr/>
          <p:nvPr/>
        </p:nvSpPr>
        <p:spPr>
          <a:xfrm rot="10800000">
            <a:off x="8920800" y="687384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8" name="CustomShape 458"/>
          <p:cNvSpPr/>
          <p:nvPr/>
        </p:nvSpPr>
        <p:spPr>
          <a:xfrm rot="10800000">
            <a:off x="8920800" y="6444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9" name="CustomShape 459"/>
          <p:cNvSpPr/>
          <p:nvPr/>
        </p:nvSpPr>
        <p:spPr>
          <a:xfrm rot="10800000">
            <a:off x="8920800" y="62290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0" name="CustomShape 460"/>
          <p:cNvSpPr/>
          <p:nvPr/>
        </p:nvSpPr>
        <p:spPr>
          <a:xfrm rot="10800000">
            <a:off x="8920800" y="6014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1" name="CustomShape 461"/>
          <p:cNvSpPr/>
          <p:nvPr/>
        </p:nvSpPr>
        <p:spPr>
          <a:xfrm rot="10800000">
            <a:off x="8920800" y="5584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2" name="CustomShape 462"/>
          <p:cNvSpPr/>
          <p:nvPr/>
        </p:nvSpPr>
        <p:spPr>
          <a:xfrm rot="10800000">
            <a:off x="8920800" y="322236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3" name="CustomShape 463"/>
          <p:cNvSpPr/>
          <p:nvPr/>
        </p:nvSpPr>
        <p:spPr>
          <a:xfrm rot="10800000">
            <a:off x="8920800" y="279252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4" name="CustomShape 464"/>
          <p:cNvSpPr/>
          <p:nvPr/>
        </p:nvSpPr>
        <p:spPr>
          <a:xfrm rot="10800000">
            <a:off x="8920800" y="2577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5" name="CustomShape 465"/>
          <p:cNvSpPr/>
          <p:nvPr/>
        </p:nvSpPr>
        <p:spPr>
          <a:xfrm rot="10800000">
            <a:off x="8920800" y="645120"/>
            <a:ext cx="129600" cy="17280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6" name="CustomShape 466"/>
          <p:cNvSpPr/>
          <p:nvPr/>
        </p:nvSpPr>
        <p:spPr>
          <a:xfrm rot="10800000">
            <a:off x="8920800" y="2152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7" name="CustomShape 467"/>
          <p:cNvSpPr/>
          <p:nvPr/>
        </p:nvSpPr>
        <p:spPr>
          <a:xfrm rot="10800000">
            <a:off x="875988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8" name="CustomShape 468"/>
          <p:cNvSpPr/>
          <p:nvPr/>
        </p:nvSpPr>
        <p:spPr>
          <a:xfrm rot="10800000">
            <a:off x="8759880" y="708840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9" name="CustomShape 469"/>
          <p:cNvSpPr/>
          <p:nvPr/>
        </p:nvSpPr>
        <p:spPr>
          <a:xfrm rot="10800000">
            <a:off x="875988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0" name="CustomShape 470"/>
          <p:cNvSpPr/>
          <p:nvPr/>
        </p:nvSpPr>
        <p:spPr>
          <a:xfrm rot="10800000">
            <a:off x="8759880" y="6444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1" name="CustomShape 471"/>
          <p:cNvSpPr/>
          <p:nvPr/>
        </p:nvSpPr>
        <p:spPr>
          <a:xfrm rot="10800000">
            <a:off x="8759880" y="558468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2" name="CustomShape 472"/>
          <p:cNvSpPr/>
          <p:nvPr/>
        </p:nvSpPr>
        <p:spPr>
          <a:xfrm rot="10800000">
            <a:off x="875988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3" name="CustomShape 473"/>
          <p:cNvSpPr/>
          <p:nvPr/>
        </p:nvSpPr>
        <p:spPr>
          <a:xfrm rot="10800000">
            <a:off x="8759880" y="451080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4" name="CustomShape 474"/>
          <p:cNvSpPr/>
          <p:nvPr/>
        </p:nvSpPr>
        <p:spPr>
          <a:xfrm rot="10800000">
            <a:off x="875988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5" name="CustomShape 475"/>
          <p:cNvSpPr/>
          <p:nvPr/>
        </p:nvSpPr>
        <p:spPr>
          <a:xfrm rot="10800000">
            <a:off x="8759880" y="30074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6" name="CustomShape 476"/>
          <p:cNvSpPr/>
          <p:nvPr/>
        </p:nvSpPr>
        <p:spPr>
          <a:xfrm rot="10800000">
            <a:off x="8759880" y="1933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7" name="CustomShape 477"/>
          <p:cNvSpPr/>
          <p:nvPr/>
        </p:nvSpPr>
        <p:spPr>
          <a:xfrm rot="10800000">
            <a:off x="8759880" y="1289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8" name="CustomShape 478"/>
          <p:cNvSpPr/>
          <p:nvPr/>
        </p:nvSpPr>
        <p:spPr>
          <a:xfrm rot="10800000">
            <a:off x="8759880" y="10746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9" name="CustomShape 479"/>
          <p:cNvSpPr/>
          <p:nvPr/>
        </p:nvSpPr>
        <p:spPr>
          <a:xfrm rot="10800000">
            <a:off x="8759880" y="215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0" name="CustomShape 480"/>
          <p:cNvSpPr/>
          <p:nvPr/>
        </p:nvSpPr>
        <p:spPr>
          <a:xfrm rot="10800000">
            <a:off x="8598960" y="7302960"/>
            <a:ext cx="129600" cy="17280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1" name="CustomShape 481"/>
          <p:cNvSpPr/>
          <p:nvPr/>
        </p:nvSpPr>
        <p:spPr>
          <a:xfrm rot="10800000">
            <a:off x="8598960" y="708840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2" name="CustomShape 482"/>
          <p:cNvSpPr/>
          <p:nvPr/>
        </p:nvSpPr>
        <p:spPr>
          <a:xfrm rot="10800000">
            <a:off x="8598960" y="6444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3" name="CustomShape 483"/>
          <p:cNvSpPr/>
          <p:nvPr/>
        </p:nvSpPr>
        <p:spPr>
          <a:xfrm rot="10800000">
            <a:off x="8598960" y="5799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4" name="CustomShape 484"/>
          <p:cNvSpPr/>
          <p:nvPr/>
        </p:nvSpPr>
        <p:spPr>
          <a:xfrm rot="10800000">
            <a:off x="8598960" y="4081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5" name="CustomShape 485"/>
          <p:cNvSpPr/>
          <p:nvPr/>
        </p:nvSpPr>
        <p:spPr>
          <a:xfrm rot="10800000">
            <a:off x="8598960" y="365184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6" name="CustomShape 486"/>
          <p:cNvSpPr/>
          <p:nvPr/>
        </p:nvSpPr>
        <p:spPr>
          <a:xfrm rot="10800000">
            <a:off x="8598960" y="236304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7" name="CustomShape 487"/>
          <p:cNvSpPr/>
          <p:nvPr/>
        </p:nvSpPr>
        <p:spPr>
          <a:xfrm rot="10800000">
            <a:off x="8598960" y="17190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8" name="CustomShape 488"/>
          <p:cNvSpPr/>
          <p:nvPr/>
        </p:nvSpPr>
        <p:spPr>
          <a:xfrm rot="10800000">
            <a:off x="8598960" y="85968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9" name="CustomShape 489"/>
          <p:cNvSpPr/>
          <p:nvPr/>
        </p:nvSpPr>
        <p:spPr>
          <a:xfrm rot="10800000">
            <a:off x="843768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0" name="CustomShape 490"/>
          <p:cNvSpPr/>
          <p:nvPr/>
        </p:nvSpPr>
        <p:spPr>
          <a:xfrm rot="10800000">
            <a:off x="8437680" y="7302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1" name="CustomShape 491"/>
          <p:cNvSpPr/>
          <p:nvPr/>
        </p:nvSpPr>
        <p:spPr>
          <a:xfrm rot="10800000">
            <a:off x="8437680" y="66589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2" name="CustomShape 492"/>
          <p:cNvSpPr/>
          <p:nvPr/>
        </p:nvSpPr>
        <p:spPr>
          <a:xfrm rot="10800000">
            <a:off x="8437680" y="62290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3" name="CustomShape 493"/>
          <p:cNvSpPr/>
          <p:nvPr/>
        </p:nvSpPr>
        <p:spPr>
          <a:xfrm rot="10800000">
            <a:off x="8437680" y="51552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4" name="CustomShape 494"/>
          <p:cNvSpPr/>
          <p:nvPr/>
        </p:nvSpPr>
        <p:spPr>
          <a:xfrm rot="10800000">
            <a:off x="8437680" y="49402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5" name="CustomShape 495"/>
          <p:cNvSpPr/>
          <p:nvPr/>
        </p:nvSpPr>
        <p:spPr>
          <a:xfrm rot="10800000">
            <a:off x="843768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6" name="CustomShape 496"/>
          <p:cNvSpPr/>
          <p:nvPr/>
        </p:nvSpPr>
        <p:spPr>
          <a:xfrm rot="10800000">
            <a:off x="8437680" y="2148120"/>
            <a:ext cx="129240" cy="17244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7" name="CustomShape 497"/>
          <p:cNvSpPr/>
          <p:nvPr/>
        </p:nvSpPr>
        <p:spPr>
          <a:xfrm rot="10800000">
            <a:off x="8276400" y="7517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8" name="CustomShape 498"/>
          <p:cNvSpPr/>
          <p:nvPr/>
        </p:nvSpPr>
        <p:spPr>
          <a:xfrm rot="10800000">
            <a:off x="8276400" y="601452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9" name="CustomShape 499"/>
          <p:cNvSpPr/>
          <p:nvPr/>
        </p:nvSpPr>
        <p:spPr>
          <a:xfrm rot="10800000">
            <a:off x="8276400" y="472536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0" name="CustomShape 500"/>
          <p:cNvSpPr/>
          <p:nvPr/>
        </p:nvSpPr>
        <p:spPr>
          <a:xfrm rot="10800000">
            <a:off x="8276400" y="2577960"/>
            <a:ext cx="12924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1" name="CustomShape 501"/>
          <p:cNvSpPr/>
          <p:nvPr/>
        </p:nvSpPr>
        <p:spPr>
          <a:xfrm rot="10800000">
            <a:off x="827640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2" name="CustomShape 502"/>
          <p:cNvSpPr/>
          <p:nvPr/>
        </p:nvSpPr>
        <p:spPr>
          <a:xfrm rot="10800000">
            <a:off x="8115480" y="751752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3" name="CustomShape 503"/>
          <p:cNvSpPr/>
          <p:nvPr/>
        </p:nvSpPr>
        <p:spPr>
          <a:xfrm rot="10800000">
            <a:off x="8115480" y="687384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4" name="CustomShape 504"/>
          <p:cNvSpPr/>
          <p:nvPr/>
        </p:nvSpPr>
        <p:spPr>
          <a:xfrm rot="10800000">
            <a:off x="8115480" y="451080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5" name="CustomShape 505"/>
          <p:cNvSpPr/>
          <p:nvPr/>
        </p:nvSpPr>
        <p:spPr>
          <a:xfrm rot="10800000">
            <a:off x="8115480" y="3222360"/>
            <a:ext cx="12960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6" name="CustomShape 506"/>
          <p:cNvSpPr/>
          <p:nvPr/>
        </p:nvSpPr>
        <p:spPr>
          <a:xfrm rot="10800000">
            <a:off x="8115480" y="2577960"/>
            <a:ext cx="129600" cy="17280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7" name="CustomShape 507"/>
          <p:cNvSpPr/>
          <p:nvPr/>
        </p:nvSpPr>
        <p:spPr>
          <a:xfrm rot="10800000">
            <a:off x="7954200" y="171900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8" name="CustomShape 508"/>
          <p:cNvSpPr/>
          <p:nvPr/>
        </p:nvSpPr>
        <p:spPr>
          <a:xfrm rot="10800000">
            <a:off x="7793280" y="5799600"/>
            <a:ext cx="129600" cy="172440"/>
          </a:xfrm>
          <a:custGeom>
            <a:avLst/>
            <a:gdLst/>
            <a:ah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9" name="CustomShape 509"/>
          <p:cNvSpPr/>
          <p:nvPr/>
        </p:nvSpPr>
        <p:spPr>
          <a:xfrm rot="10800000">
            <a:off x="7793280" y="4081680"/>
            <a:ext cx="129600" cy="172440"/>
          </a:xfrm>
          <a:custGeom>
            <a:avLst/>
            <a:gdLst/>
            <a:ah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0" name="CustomShape 510"/>
          <p:cNvSpPr/>
          <p:nvPr/>
        </p:nvSpPr>
        <p:spPr>
          <a:xfrm rot="10800000">
            <a:off x="7632000" y="645120"/>
            <a:ext cx="129240" cy="172800"/>
          </a:xfrm>
          <a:custGeom>
            <a:avLst/>
            <a:gdLst/>
            <a:ah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1" name="CustomShape 511"/>
          <p:cNvSpPr/>
          <p:nvPr/>
        </p:nvSpPr>
        <p:spPr>
          <a:xfrm rot="10800000">
            <a:off x="7309800" y="429624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2" name="CustomShape 512"/>
          <p:cNvSpPr/>
          <p:nvPr/>
        </p:nvSpPr>
        <p:spPr>
          <a:xfrm rot="10800000">
            <a:off x="7148520" y="859680"/>
            <a:ext cx="129240" cy="172440"/>
          </a:xfrm>
          <a:custGeom>
            <a:avLst/>
            <a:gdLst/>
            <a:ah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3" name="PlaceHolder 51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9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6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6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6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6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6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6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TextShape 1"/>
          <p:cNvSpPr txBox="1"/>
          <p:nvPr/>
        </p:nvSpPr>
        <p:spPr>
          <a:xfrm>
            <a:off x="819360" y="1751760"/>
            <a:ext cx="5948640" cy="1704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6000" spc="-1" strike="noStrike">
                <a:solidFill>
                  <a:srgbClr val="80bfb7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SubConn</a:t>
            </a:r>
            <a:r>
              <a:rPr b="0" lang="en-IN" sz="6000" spc="-1" strike="noStrike">
                <a:solidFill>
                  <a:srgbClr val="80bfb7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
</a:t>
            </a:r>
            <a:r>
              <a:rPr b="0" lang="en-IN" sz="4000" spc="-1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Subsidy Connections</a:t>
            </a:r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59" name="" descr=""/>
          <p:cNvPicPr/>
          <p:nvPr/>
        </p:nvPicPr>
        <p:blipFill>
          <a:blip r:embed="rId1"/>
          <a:stretch/>
        </p:blipFill>
        <p:spPr>
          <a:xfrm>
            <a:off x="-360" y="19080"/>
            <a:ext cx="2481840" cy="84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0" name="TextShape 1"/>
          <p:cNvSpPr txBox="1"/>
          <p:nvPr/>
        </p:nvSpPr>
        <p:spPr>
          <a:xfrm>
            <a:off x="791640" y="1086480"/>
            <a:ext cx="7452720" cy="1260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b87a1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Problem Statement</a:t>
            </a:r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1" name="TextShape 2"/>
          <p:cNvSpPr txBox="1"/>
          <p:nvPr/>
        </p:nvSpPr>
        <p:spPr>
          <a:xfrm>
            <a:off x="791640" y="2547360"/>
            <a:ext cx="7452720" cy="4380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The government spends Rs. </a:t>
            </a:r>
            <a:r>
              <a:rPr b="0" lang="en-IN" sz="32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750</a:t>
            </a: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billion     ($13.6 billion) per year on the </a:t>
            </a:r>
            <a:r>
              <a:rPr b="0" lang="en-IN" sz="32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Public Distribution System</a:t>
            </a: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(</a:t>
            </a:r>
            <a:r>
              <a:rPr b="0" lang="en-IN" sz="32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PDS</a:t>
            </a: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).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With the total subsidies provided added up to a staggering Rs. </a:t>
            </a:r>
            <a:r>
              <a:rPr b="0" lang="en-IN" sz="32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2400</a:t>
            </a:r>
            <a:r>
              <a:rPr b="0" lang="en-IN" sz="40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</a:t>
            </a: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billion. 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2" name="TextShape 3"/>
          <p:cNvSpPr txBox="1"/>
          <p:nvPr/>
        </p:nvSpPr>
        <p:spPr>
          <a:xfrm>
            <a:off x="100800" y="6937560"/>
            <a:ext cx="604440" cy="577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4539CB4B-F137-4528-9DA9-44AADA764259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463" name="" descr=""/>
          <p:cNvPicPr/>
          <p:nvPr/>
        </p:nvPicPr>
        <p:blipFill>
          <a:blip r:embed="rId1"/>
          <a:stretch/>
        </p:blipFill>
        <p:spPr>
          <a:xfrm>
            <a:off x="-360" y="19080"/>
            <a:ext cx="2481840" cy="84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4" name="TextShape 1"/>
          <p:cNvSpPr txBox="1"/>
          <p:nvPr/>
        </p:nvSpPr>
        <p:spPr>
          <a:xfrm>
            <a:off x="791640" y="1086480"/>
            <a:ext cx="7452720" cy="1260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b87a1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Solution</a:t>
            </a:r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5" name="TextShape 2"/>
          <p:cNvSpPr txBox="1"/>
          <p:nvPr/>
        </p:nvSpPr>
        <p:spPr>
          <a:xfrm>
            <a:off x="791640" y="2547360"/>
            <a:ext cx="7452720" cy="4380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32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Tracking</a:t>
            </a: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the products from the supplier to the consumer through the chain.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Emiminate tampering by </a:t>
            </a:r>
            <a:r>
              <a:rPr b="0" lang="en-IN" sz="32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middlemen</a:t>
            </a: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.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06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Maintain </a:t>
            </a:r>
            <a:r>
              <a:rPr b="0" lang="en-IN" sz="32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quality control</a:t>
            </a:r>
            <a:r>
              <a:rPr b="0" lang="en-IN" sz="206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of the goods.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6" name="TextShape 3"/>
          <p:cNvSpPr txBox="1"/>
          <p:nvPr/>
        </p:nvSpPr>
        <p:spPr>
          <a:xfrm>
            <a:off x="100800" y="6937560"/>
            <a:ext cx="604440" cy="577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89AF64CA-8FFB-4CE2-9EC7-254930C5DABF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467" name="" descr=""/>
          <p:cNvPicPr/>
          <p:nvPr/>
        </p:nvPicPr>
        <p:blipFill>
          <a:blip r:embed="rId1"/>
          <a:stretch/>
        </p:blipFill>
        <p:spPr>
          <a:xfrm>
            <a:off x="-360" y="19080"/>
            <a:ext cx="2481840" cy="84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8" name="TextShape 1"/>
          <p:cNvSpPr txBox="1"/>
          <p:nvPr/>
        </p:nvSpPr>
        <p:spPr>
          <a:xfrm>
            <a:off x="791640" y="1086480"/>
            <a:ext cx="7452720" cy="1260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9" name="TextShape 2"/>
          <p:cNvSpPr txBox="1"/>
          <p:nvPr/>
        </p:nvSpPr>
        <p:spPr>
          <a:xfrm>
            <a:off x="791640" y="2547360"/>
            <a:ext cx="7452720" cy="4380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06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Expiry Date constraint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06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Low Capital investment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06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06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Anti-tamper technology using block-chain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06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06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Doesnt require the end users to possess any device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06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Completely distributed nature of the database makes it impossible for scams to happen.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0" name="TextShape 3"/>
          <p:cNvSpPr txBox="1"/>
          <p:nvPr/>
        </p:nvSpPr>
        <p:spPr>
          <a:xfrm>
            <a:off x="100800" y="6937560"/>
            <a:ext cx="604440" cy="577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FD69479C-B36E-4944-80AC-38D0CB1E5E71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471" name="" descr=""/>
          <p:cNvPicPr/>
          <p:nvPr/>
        </p:nvPicPr>
        <p:blipFill>
          <a:blip r:embed="rId1"/>
          <a:stretch/>
        </p:blipFill>
        <p:spPr>
          <a:xfrm>
            <a:off x="-360" y="19080"/>
            <a:ext cx="2481840" cy="84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2" name="TextShape 1"/>
          <p:cNvSpPr txBox="1"/>
          <p:nvPr/>
        </p:nvSpPr>
        <p:spPr>
          <a:xfrm>
            <a:off x="791640" y="1086480"/>
            <a:ext cx="7452720" cy="1260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b87a1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Expected output</a:t>
            </a:r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3" name="TextShape 2"/>
          <p:cNvSpPr txBox="1"/>
          <p:nvPr/>
        </p:nvSpPr>
        <p:spPr>
          <a:xfrm>
            <a:off x="791640" y="2547360"/>
            <a:ext cx="7452720" cy="4380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Reduce losses to </a:t>
            </a:r>
            <a:r>
              <a:rPr b="0" lang="en-IN" sz="32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10%</a:t>
            </a: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.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Prevent theft by </a:t>
            </a:r>
            <a:r>
              <a:rPr b="0" lang="en-IN" sz="32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middlemen</a:t>
            </a: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.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06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Good quality produce reaches </a:t>
            </a:r>
            <a:r>
              <a:rPr b="0" lang="en-IN" sz="32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targeted consumers</a:t>
            </a:r>
            <a:r>
              <a:rPr b="0" lang="en-IN" sz="206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.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4" name="TextShape 3"/>
          <p:cNvSpPr txBox="1"/>
          <p:nvPr/>
        </p:nvSpPr>
        <p:spPr>
          <a:xfrm>
            <a:off x="100800" y="6937560"/>
            <a:ext cx="604440" cy="577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E58862DF-4BBB-473B-ADB5-C8F9404936FE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475" name="" descr=""/>
          <p:cNvPicPr/>
          <p:nvPr/>
        </p:nvPicPr>
        <p:blipFill>
          <a:blip r:embed="rId1"/>
          <a:stretch/>
        </p:blipFill>
        <p:spPr>
          <a:xfrm>
            <a:off x="-360" y="19080"/>
            <a:ext cx="2481840" cy="84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6" name="TextShape 1"/>
          <p:cNvSpPr txBox="1"/>
          <p:nvPr/>
        </p:nvSpPr>
        <p:spPr>
          <a:xfrm>
            <a:off x="791640" y="1086480"/>
            <a:ext cx="7452720" cy="1260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b87a1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Tools and Platforms</a:t>
            </a:r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7" name="TextShape 2"/>
          <p:cNvSpPr txBox="1"/>
          <p:nvPr/>
        </p:nvSpPr>
        <p:spPr>
          <a:xfrm>
            <a:off x="791640" y="2547360"/>
            <a:ext cx="7452720" cy="4380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Tagging each item using a </a:t>
            </a:r>
            <a:r>
              <a:rPr b="0" lang="en-IN" sz="32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QR code</a:t>
            </a: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.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Development of a </a:t>
            </a:r>
            <a:r>
              <a:rPr b="0" lang="en-IN" sz="32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Progressive Web Application</a:t>
            </a: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(PWA).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8" name="TextShape 3"/>
          <p:cNvSpPr txBox="1"/>
          <p:nvPr/>
        </p:nvSpPr>
        <p:spPr>
          <a:xfrm>
            <a:off x="100800" y="6937560"/>
            <a:ext cx="604440" cy="577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CAD46EEF-33D4-42DA-AFA3-D6397037C51D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479" name="" descr=""/>
          <p:cNvPicPr/>
          <p:nvPr/>
        </p:nvPicPr>
        <p:blipFill>
          <a:blip r:embed="rId1"/>
          <a:stretch/>
        </p:blipFill>
        <p:spPr>
          <a:xfrm>
            <a:off x="-360" y="19080"/>
            <a:ext cx="2481840" cy="84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0" name="TextShape 1"/>
          <p:cNvSpPr txBox="1"/>
          <p:nvPr/>
        </p:nvSpPr>
        <p:spPr>
          <a:xfrm>
            <a:off x="791640" y="1086480"/>
            <a:ext cx="7452720" cy="1260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b87a1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Tools and Platforms Contd.</a:t>
            </a:r>
            <a:endParaRPr b="0" lang="en-IN" sz="24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1" name="TextShape 2"/>
          <p:cNvSpPr txBox="1"/>
          <p:nvPr/>
        </p:nvSpPr>
        <p:spPr>
          <a:xfrm>
            <a:off x="791640" y="2547360"/>
            <a:ext cx="7452720" cy="4380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Secure and open database using </a:t>
            </a:r>
            <a:r>
              <a:rPr b="0" lang="en-IN" sz="32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NoSQL</a:t>
            </a: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</a:t>
            </a: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and </a:t>
            </a:r>
            <a:r>
              <a:rPr b="0" lang="en-IN" sz="36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Blockchain</a:t>
            </a: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to prevent any </a:t>
            </a: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tampering.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d3ebd5"/>
              </a:buClr>
              <a:buFont typeface="Titillium Web Light"/>
              <a:buChar char="▪"/>
            </a:pPr>
            <a:r>
              <a:rPr b="0" lang="en-IN" sz="32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Aadhar API</a:t>
            </a:r>
            <a:r>
              <a:rPr b="0" lang="en-IN" sz="40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 </a:t>
            </a: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to validate and verify the </a:t>
            </a:r>
            <a:r>
              <a:rPr b="0" lang="en-IN" sz="2400" spc="-1" strike="noStrike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agents and consumers.</a:t>
            </a:r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2" name="TextShape 3"/>
          <p:cNvSpPr txBox="1"/>
          <p:nvPr/>
        </p:nvSpPr>
        <p:spPr>
          <a:xfrm>
            <a:off x="100800" y="6937560"/>
            <a:ext cx="604440" cy="577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fld id="{BC43421D-EA0F-4703-9CA3-149715A55BD6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483" name="" descr=""/>
          <p:cNvPicPr/>
          <p:nvPr/>
        </p:nvPicPr>
        <p:blipFill>
          <a:blip r:embed="rId1"/>
          <a:stretch/>
        </p:blipFill>
        <p:spPr>
          <a:xfrm>
            <a:off x="-360" y="19080"/>
            <a:ext cx="2481840" cy="84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2017-12-22T23:26:11Z</dcterms:created>
  <dc:creator/>
  <dc:description/>
  <dc:language>en-IN</dc:language>
  <cp:lastModifiedBy/>
  <dcterms:modified xsi:type="dcterms:W3CDTF">2018-01-05T12:29:52Z</dcterms:modified>
  <cp:revision>21</cp:revision>
  <dc:subject/>
  <dc:title/>
</cp:coreProperties>
</file>