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5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6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0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4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7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1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2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5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6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3457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587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4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895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0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4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5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9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2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7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1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1442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7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7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8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2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6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9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3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4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7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8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1989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4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4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5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9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3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6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0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1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4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5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2296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1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6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1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2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6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0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3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6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7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8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1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2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2603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8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8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9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3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6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7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0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4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5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8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9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2910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5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8C81B6-AB97-4FEE-A390-5EE8A3C1904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87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1409400" y="1086480"/>
            <a:ext cx="4718880" cy="5426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27200" y="608040"/>
            <a:ext cx="82908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2000" spc="-1" strike="noStrike">
                <a:solidFill>
                  <a:srgbClr val="d3ebd5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4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7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9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0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1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2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3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4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5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6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7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8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9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0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1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2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3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4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5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6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7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8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9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0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1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2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4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5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6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7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8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9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0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3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4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5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6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7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8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9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0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1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2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3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4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5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6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7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8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9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0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1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2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3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4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5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6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7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8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9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0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1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2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3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4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5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6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7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8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9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0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1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2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3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4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5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6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7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8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9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0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1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12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3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4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5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6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7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8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9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0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1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2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3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24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25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26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7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8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9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0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1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2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33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4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35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6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7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8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9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40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1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42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3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4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45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6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47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48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9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0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1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2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3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54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5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56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57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58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9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60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61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62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63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4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5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6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67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68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69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70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71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72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73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74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5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76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77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78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79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80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81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82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83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84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85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86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7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8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89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90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91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92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93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94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95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96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97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98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99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00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01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02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03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04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05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06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07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08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09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10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11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12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13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14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15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16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17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8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19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20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1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22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23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24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25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6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27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28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29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30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1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32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33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34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35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6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37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8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39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40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41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42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43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44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45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46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47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48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49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50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51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52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53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54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55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56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57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58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59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60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61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62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63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64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65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66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67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68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69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70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71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72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73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74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75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6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77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78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79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80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81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82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83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84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85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86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87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88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89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90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91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92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93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94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95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96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97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98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99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00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01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02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03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04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05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06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07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08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09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10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11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12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13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14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15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16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17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18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19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20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21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2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23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24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25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26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27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28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29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30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31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32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33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34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35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36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37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38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39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40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41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42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43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44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45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46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47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48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49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50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51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52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53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54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55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56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57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58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59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60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61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62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63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64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65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66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67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68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69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70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71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72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73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74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75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76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77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78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79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80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81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82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83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84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385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86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87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88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89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90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91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392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93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94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95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96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97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98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99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00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401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02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03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04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05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06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7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08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09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10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11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12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13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14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15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16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17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18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19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20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21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22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23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24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25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26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27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28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29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30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31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32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33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34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35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36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37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38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39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40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41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42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43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44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45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46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47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48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49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50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51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52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53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54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55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56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57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58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59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60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461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462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463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464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465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66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467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468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469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470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471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472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473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474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475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76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477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78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79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80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81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82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83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84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85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86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87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88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489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490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491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492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493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494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495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496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497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498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99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00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501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02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503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04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505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506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07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508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509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510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511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512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513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PlaceHolder 514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5F7FC24-F5DF-49DB-980B-4E300757D575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3" name="PlaceHolder 51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1640" y="2590200"/>
            <a:ext cx="3574080" cy="4536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581360" y="2590200"/>
            <a:ext cx="3574080" cy="4536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5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6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7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8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9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0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1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2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3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4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5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6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17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8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9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0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1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2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3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4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5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6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7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8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9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0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31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32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33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4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35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6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7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8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9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40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41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42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43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44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45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6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47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48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49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50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51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52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3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54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55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56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57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58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59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60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61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62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63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64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65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66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67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68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69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70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71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2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73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74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75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76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77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78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79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80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81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82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83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84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85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86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87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88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89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90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91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2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93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94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95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96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97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98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99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00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01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02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03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04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05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06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07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08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09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10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11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12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13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14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15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16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17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18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19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20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21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22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23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24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25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26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27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28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29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30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31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32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33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34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35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36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37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38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39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40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41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142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143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44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45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46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47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48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49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50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51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52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53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54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55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56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57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58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59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60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61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62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63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64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65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66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67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68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69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70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171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72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173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74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175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76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177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7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179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180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181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182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83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84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185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86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87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88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89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90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91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92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93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94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95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9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97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98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99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200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201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202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03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04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05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06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07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20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20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10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11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12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13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14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15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16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17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18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19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20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21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22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23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24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25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26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27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28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29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230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31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232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33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34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235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236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23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38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39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40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24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42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243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244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45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46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47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48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249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50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51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52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53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54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55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256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257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2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259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260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261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262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263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264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265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266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67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268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269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270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271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72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273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PlaceHolder 274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0608F3F-A8D6-42C2-9BFB-6F0FB4F92A7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839880" y="1023480"/>
            <a:ext cx="5948640" cy="1704240"/>
          </a:xfrm>
          <a:prstGeom prst="rect">
            <a:avLst/>
          </a:prstGeom>
        </p:spPr>
        <p:txBody>
          <a:bodyPr tIns="91440" bIns="91440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7" name="CustomShape 2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3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4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5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6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7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8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9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0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11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12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13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14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5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6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7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8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9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20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21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22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23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24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25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26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27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28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29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30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31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32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33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34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35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36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37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38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39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40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41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42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43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44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45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46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47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48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49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50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51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52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53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54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55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56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57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58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59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60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61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62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63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64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65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66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67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68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69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70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71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72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73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74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75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7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77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78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79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80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81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82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83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84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85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86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87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88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89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90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9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92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93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94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95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96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97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98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99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100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101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102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103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104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105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106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107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108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10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110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111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112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11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114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115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116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11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118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119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120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121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122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123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124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25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126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127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128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129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130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131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132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133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134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135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136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137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38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13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140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41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142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43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44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45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146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47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48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49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50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151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152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153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154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55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56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157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1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159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16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61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16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6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64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65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166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167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168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169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170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171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172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173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174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175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176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177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178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179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180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181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183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84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85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86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187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188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189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190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191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192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193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194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195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196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197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198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199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200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20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202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203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20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205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206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207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20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209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210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211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212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213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214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215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216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217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218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219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22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221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22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223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224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225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2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227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22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22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230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231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232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233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234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235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236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237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238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239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240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241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242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243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244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245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246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247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48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249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250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251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252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253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254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255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256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257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258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259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60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261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262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263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264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265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266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267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268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269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270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271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272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273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274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275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276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277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278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279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280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281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282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283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284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285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286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287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288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289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290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291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292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293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294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295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296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297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298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299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300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301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302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303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304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305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306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307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308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309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310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311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312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313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314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315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316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317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318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319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320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321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322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323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324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325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326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327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328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329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330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331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332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333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334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335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336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337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338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339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340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341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342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343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344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345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346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347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348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349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350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351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352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353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354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355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356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357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358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359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360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361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362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363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364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365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366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367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368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369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370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371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372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373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374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375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376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377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378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379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380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381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382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383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384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385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386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387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388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389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390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391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392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393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394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395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396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397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398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399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400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401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402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403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404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405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406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407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408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409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410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411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412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41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414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415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416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417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418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419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420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42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422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423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424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425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426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427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428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429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430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431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432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433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434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435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436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437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438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439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440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441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442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443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444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445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446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447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448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449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450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451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452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453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454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455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45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457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458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459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460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461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462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463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464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465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466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467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468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469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470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471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472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473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474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475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476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477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478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479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480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481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482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483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484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485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486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CustomShape 487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488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489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490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491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492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493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494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495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496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497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498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CustomShape 499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500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501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502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503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504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505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506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507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508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509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510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511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512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PlaceHolder 51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756000" y="4231080"/>
            <a:ext cx="5807880" cy="1704240"/>
          </a:xfrm>
          <a:prstGeom prst="rect">
            <a:avLst/>
          </a:prstGeom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4" name="CustomShape 2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3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4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5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6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7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8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9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10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11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12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13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14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15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16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17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18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19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20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21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22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23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24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25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26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27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CustomShape 28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29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30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31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32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33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34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35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36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37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38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39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40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41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42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43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44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45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46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47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48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49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50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51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52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53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54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55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56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57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58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59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60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61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62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63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64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65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66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67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68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69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70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71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72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73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74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75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7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CustomShape 77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78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79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80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81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82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83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84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85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86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87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88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89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90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9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92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93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94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95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96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97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98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99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100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101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102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103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104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105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106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107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08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10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110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111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112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11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114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115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116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11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118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119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120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121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122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123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124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125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126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127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128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129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130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131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132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133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134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135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136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137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138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13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140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141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142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43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44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45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146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147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148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149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150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151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152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153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154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155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156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9" name="CustomShape 157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1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CustomShape 159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16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161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16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CustomShape 16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164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165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166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167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168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169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170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171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172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173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174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175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176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177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178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179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180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181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183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184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185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186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187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188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189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190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191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192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193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194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195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196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197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198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199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200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20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202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203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20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205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CustomShape 206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207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20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209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210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211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212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213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214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215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216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9" name="CustomShape 217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218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219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22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221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222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223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224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225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22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227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22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22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230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231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232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233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234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235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236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237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238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239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240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241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242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243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244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245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246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247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248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249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250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251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252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253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6" name="CustomShape 254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255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256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257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258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259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260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261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262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263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264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265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266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267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268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269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270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3" name="CustomShape 271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272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273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274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275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276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277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278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279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280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281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282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283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284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285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286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287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288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289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290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291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CustomShape 292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293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294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295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296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297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298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299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300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301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302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303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304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305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306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CustomShape 307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308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309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CustomShape 310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311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312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313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314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315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316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317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318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319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320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321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CustomShape 322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323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324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CustomShape 325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326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327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328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329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330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331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332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333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334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335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336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337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338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339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340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341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342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343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344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345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346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347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348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CustomShape 349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350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CustomShape 351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CustomShape 352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CustomShape 353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CustomShape 354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7" name="CustomShape 355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8" name="CustomShape 356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CustomShape 357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CustomShape 358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359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CustomShape 360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CustomShape 361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CustomShape 362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363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6" name="CustomShape 364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365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CustomShape 366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CustomShape 367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CustomShape 368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369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CustomShape 370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371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372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CustomShape 373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CustomShape 374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CustomShape 375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CustomShape 376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9" name="CustomShape 377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CustomShape 378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1" name="CustomShape 379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380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CustomShape 381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382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383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384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385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386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387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388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389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390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3" name="CustomShape 391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392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393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394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395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396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397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398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CustomShape 399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CustomShape 400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3" name="CustomShape 401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CustomShape 402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CustomShape 403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CustomShape 404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CustomShape 405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CustomShape 406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CustomShape 407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0" name="CustomShape 408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1" name="CustomShape 409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CustomShape 410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CustomShape 411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CustomShape 412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5" name="CustomShape 41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CustomShape 414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7" name="CustomShape 415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8" name="CustomShape 416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9" name="CustomShape 417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0" name="CustomShape 418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1" name="CustomShape 419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2" name="CustomShape 420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3" name="CustomShape 42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4" name="CustomShape 422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CustomShape 423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424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CustomShape 425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426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CustomShape 427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428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CustomShape 429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430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431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432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433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434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435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CustomShape 436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437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438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439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440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441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442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443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444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CustomShape 445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446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447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448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449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450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451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452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CustomShape 453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CustomShape 454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CustomShape 455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CustomShape 45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457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458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CustomShape 459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CustomShape 460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3" name="CustomShape 461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462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CustomShape 463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464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7" name="CustomShape 465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8" name="CustomShape 466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9" name="CustomShape 467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CustomShape 468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1" name="CustomShape 469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470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CustomShape 471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CustomShape 472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CustomShape 473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CustomShape 474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CustomShape 475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476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CustomShape 477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478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479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480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481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482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483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484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485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486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CustomShape 487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488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489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CustomShape 490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491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492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CustomShape 493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494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495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496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497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498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CustomShape 499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500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501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CustomShape 502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503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504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CustomShape 505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506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507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0" name="CustomShape 508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CustomShape 509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2" name="CustomShape 510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3" name="CustomShape 511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CustomShape 512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PlaceHolder 51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2" name="CustomShape 3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4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5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6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7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7" name="CustomShape 8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8" name="CustomShape 9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CustomShape 10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CustomShape 11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CustomShape 12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CustomShape 13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14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4" name="CustomShape 15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5" name="CustomShape 16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6" name="CustomShape 17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7" name="CustomShape 18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8" name="CustomShape 19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9" name="CustomShape 20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0" name="CustomShape 21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1" name="CustomShape 22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2" name="CustomShape 23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3" name="CustomShape 24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4" name="CustomShape 25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5" name="CustomShape 26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6" name="CustomShape 27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CustomShape 28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29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CustomShape 30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31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32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2" name="CustomShape 33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34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4" name="CustomShape 35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36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CustomShape 37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CustomShape 38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CustomShape 39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CustomShape 40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41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1" name="CustomShape 42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CustomShape 43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44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4" name="CustomShape 45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CustomShape 46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47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7" name="CustomShape 48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8" name="CustomShape 49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9" name="CustomShape 50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0" name="CustomShape 51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CustomShape 52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CustomShape 53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CustomShape 54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CustomShape 55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CustomShape 56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6" name="CustomShape 57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7" name="CustomShape 58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59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9" name="CustomShape 60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61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1" name="CustomShape 62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2" name="CustomShape 63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3" name="CustomShape 64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CustomShape 65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CustomShape 66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CustomShape 67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CustomShape 68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CustomShape 69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CustomShape 70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CustomShape 71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1" name="CustomShape 72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CustomShape 73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CustomShape 74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4" name="CustomShape 75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76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6" name="CustomShape 77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7" name="CustomShape 78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8" name="CustomShape 79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CustomShape 80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0" name="CustomShape 81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82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2" name="CustomShape 83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3" name="CustomShape 84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CustomShape 85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CustomShape 86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6" name="CustomShape 87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7" name="CustomShape 88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8" name="CustomShape 89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CustomShape 90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CustomShape 91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CustomShape 92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2" name="CustomShape 93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CustomShape 94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4" name="CustomShape 95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96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6" name="CustomShape 97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7" name="CustomShape 98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8" name="CustomShape 99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9" name="CustomShape 100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0" name="CustomShape 101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1" name="CustomShape 102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2" name="CustomShape 103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3" name="CustomShape 104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4" name="CustomShape 105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5" name="CustomShape 106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6" name="CustomShape 107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7" name="CustomShape 108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8" name="CustomShape 109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9" name="CustomShape 110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0" name="CustomShape 111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1" name="CustomShape 112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2" name="CustomShape 113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3" name="CustomShape 114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4" name="CustomShape 115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5" name="CustomShape 116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6" name="CustomShape 117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7" name="CustomShape 118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8" name="CustomShape 119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9" name="CustomShape 120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0" name="CustomShape 121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1" name="CustomShape 122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2" name="CustomShape 12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3" name="CustomShape 124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4" name="CustomShape 125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5" name="CustomShape 126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6" name="CustomShape 127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7" name="CustomShape 128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8" name="CustomShape 129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9" name="CustomShape 130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0" name="CustomShape 131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1" name="CustomShape 132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2" name="CustomShape 133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CustomShape 134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135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136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6" name="CustomShape 137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7" name="CustomShape 138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8" name="CustomShape 139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140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0" name="CustomShape 141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1" name="CustomShape 142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2" name="CustomShape 143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3" name="CustomShape 144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4" name="CustomShape 145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5" name="CustomShape 146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6" name="CustomShape 147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7" name="CustomShape 148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8" name="CustomShape 149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9" name="CustomShape 15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0" name="CustomShape 15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CustomShape 152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2" name="CustomShape 153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3" name="CustomShape 154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4" name="CustomShape 155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5" name="CustomShape 156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157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158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159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160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0" name="CustomShape 161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1" name="CustomShape 162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2" name="CustomShape 163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3" name="CustomShape 164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4" name="CustomShape 165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5" name="CustomShape 166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6" name="CustomShape 167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7" name="CustomShape 168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8" name="CustomShape 169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9" name="CustomShape 170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0" name="CustomShape 171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1" name="CustomShape 172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2" name="CustomShape 173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3" name="CustomShape 174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CustomShape 175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CustomShape 176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6" name="CustomShape 177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7" name="CustomShape 178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8" name="CustomShape 179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9" name="CustomShape 180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181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CustomShape 183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CustomShape 184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CustomShape 185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5" name="CustomShape 186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6" name="CustomShape 187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7" name="CustomShape 188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8" name="CustomShape 189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9" name="CustomShape 190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0" name="CustomShape 191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1" name="CustomShape 192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2" name="CustomShape 193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3" name="CustomShape 194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4" name="CustomShape 195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5" name="CustomShape 196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6" name="CustomShape 197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7" name="CustomShape 198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199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9" name="CustomShape 20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0" name="CustomShape 201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1" name="CustomShape 202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2" name="CustomShape 203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3" name="CustomShape 204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4" name="CustomShape 205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CustomShape 20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6" name="CustomShape 207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7" name="CustomShape 208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8" name="CustomShape 209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9" name="CustomShape 210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0" name="CustomShape 211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1" name="CustomShape 212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2" name="CustomShape 213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3" name="CustomShape 214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4" name="CustomShape 215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5" name="CustomShape 216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6" name="CustomShape 217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7" name="CustomShape 218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8" name="CustomShape 219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9" name="CustomShape 220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221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1" name="CustomShape 222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CustomShape 223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CustomShape 224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CustomShape 225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5" name="CustomShape 22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6" name="CustomShape 227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7" name="CustomShape 228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CustomShape 22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9" name="CustomShape 230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0" name="CustomShape 231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232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CustomShape 23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3" name="CustomShape 234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CustomShape 235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CustomShape 236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6" name="CustomShape 237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7" name="CustomShape 238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8" name="CustomShape 239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9" name="CustomShape 240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0" name="CustomShape 241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1" name="CustomShape 242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2" name="CustomShape 243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3" name="CustomShape 244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4" name="CustomShape 245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5" name="CustomShape 246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6" name="CustomShape 247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7" name="CustomShape 248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CustomShape 24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9" name="CustomShape 250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0" name="CustomShape 251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1" name="CustomShape 252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2" name="CustomShape 253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3" name="CustomShape 254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CustomShape 255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CustomShape 256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CustomShape 257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7" name="CustomShape 258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CustomShape 259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9" name="CustomShape 260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CustomShape 261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1" name="CustomShape 262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263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CustomShape 26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CustomShape 265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266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6" name="CustomShape 267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7" name="CustomShape 268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269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CustomShape 270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271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CustomShape 272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PlaceHolder 273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9FC1AA6-87B9-466C-B796-9BAFF1C07E7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CustomShape 1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8" name="CustomShape 2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CustomShape 3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0" name="CustomShape 4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1" name="CustomShape 5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2" name="CustomShape 6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3" name="CustomShape 7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4" name="CustomShape 8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5" name="CustomShape 9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6" name="CustomShape 10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7" name="CustomShape 11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8" name="CustomShape 12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9" name="CustomShape 13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0" name="CustomShape 14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1" name="CustomShape 15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CustomShape 16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3" name="CustomShape 17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4" name="CustomShape 18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5" name="CustomShape 19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6" name="CustomShape 20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7" name="CustomShape 21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8" name="CustomShape 22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9" name="CustomShape 23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0" name="CustomShape 24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1" name="CustomShape 25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2" name="CustomShape 26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3" name="CustomShape 27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4" name="CustomShape 28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5" name="CustomShape 29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6" name="CustomShape 30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7" name="CustomShape 31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8" name="CustomShape 32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9" name="CustomShape 33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0" name="CustomShape 34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1" name="CustomShape 35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CustomShape 36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3" name="CustomShape 37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4" name="CustomShape 38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5" name="CustomShape 39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6" name="CustomShape 40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7" name="CustomShape 41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8" name="CustomShape 42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9" name="CustomShape 43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0" name="CustomShape 44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1" name="CustomShape 45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2" name="CustomShape 46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3" name="CustomShape 47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4" name="CustomShape 48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5" name="CustomShape 49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6" name="CustomShape 50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7" name="CustomShape 5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8" name="CustomShape 52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9" name="CustomShape 53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0" name="CustomShape 54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1" name="CustomShape 55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2" name="CustomShape 56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3" name="CustomShape 57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4" name="CustomShape 58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5" name="CustomShape 59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6" name="CustomShape 60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7" name="CustomShape 61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8" name="CustomShape 62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9" name="CustomShape 63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0" name="CustomShape 64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1" name="CustomShape 65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2" name="CustomShape 66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3" name="CustomShape 67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4" name="CustomShape 68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5" name="CustomShape 69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6" name="CustomShape 70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7" name="CustomShape 71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8" name="CustomShape 72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9" name="CustomShape 73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0" name="CustomShape 74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1" name="CustomShape 75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2" name="CustomShape 76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3" name="CustomShape 77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4" name="CustomShape 78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5" name="CustomShape 79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6" name="CustomShape 80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7" name="CustomShape 81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8" name="CustomShape 82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9" name="CustomShape 83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0" name="CustomShape 84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1" name="CustomShape 85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2" name="CustomShape 86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3" name="CustomShape 87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4" name="CustomShape 88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5" name="CustomShape 89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6" name="CustomShape 90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7" name="CustomShape 91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8" name="CustomShape 92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9" name="CustomShape 93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0" name="CustomShape 94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1" name="CustomShape 95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2" name="CustomShape 96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3" name="CustomShape 97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4" name="CustomShape 98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5" name="CustomShape 99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6" name="CustomShape 100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7" name="CustomShape 101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8" name="CustomShape 102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9" name="CustomShape 103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0" name="CustomShape 104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1" name="CustomShape 105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2" name="CustomShape 106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3" name="CustomShape 107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4" name="CustomShape 108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5" name="CustomShape 109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6" name="CustomShape 110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7" name="CustomShape 111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8" name="CustomShape 112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9" name="CustomShape 113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0" name="CustomShape 114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1" name="CustomShape 115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2" name="CustomShape 116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3" name="CustomShape 117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4" name="CustomShape 118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5" name="CustomShape 119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6" name="CustomShape 120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CustomShape 121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8" name="CustomShape 122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CustomShape 123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CustomShape 124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CustomShape 125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CustomShape 126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CustomShape 127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4" name="CustomShape 128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5" name="CustomShape 129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6" name="CustomShape 130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7" name="CustomShape 131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CustomShape 132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9" name="CustomShape 133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0" name="CustomShape 134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1" name="CustomShape 135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2" name="CustomShape 136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3" name="CustomShape 137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4" name="CustomShape 138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5" name="CustomShape 139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6" name="CustomShape 140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7" name="CustomShape 141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8" name="CustomShape 142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9" name="CustomShape 143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0" name="CustomShape 144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1" name="CustomShape 145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2" name="CustomShape 146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3" name="CustomShape 147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4" name="CustomShape 148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5" name="CustomShape 149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CustomShape 150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CustomShape 151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8" name="CustomShape 15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9" name="CustomShape 15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0" name="CustomShape 154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1" name="CustomShape 155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CustomShape 156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3" name="CustomShape 157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4" name="CustomShape 158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CustomShape 159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CustomShape 160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7" name="CustomShape 161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CustomShape 162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CustomShape 163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0" name="CustomShape 164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CustomShape 165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CustomShape 166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3" name="CustomShape 167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CustomShape 168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5" name="CustomShape 169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6" name="CustomShape 170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7" name="CustomShape 171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8" name="CustomShape 172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9" name="CustomShape 173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0" name="CustomShape 174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1" name="CustomShape 175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2" name="CustomShape 176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3" name="CustomShape 177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4" name="CustomShape 178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5" name="CustomShape 179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6" name="CustomShape 180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7" name="CustomShape 181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8" name="CustomShape 182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9" name="CustomShape 183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0" name="CustomShape 184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1" name="CustomShape 185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2" name="CustomShape 186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3" name="CustomShape 187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4" name="CustomShape 188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5" name="CustomShape 189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6" name="CustomShape 190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7" name="CustomShape 191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CustomShape 192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9" name="CustomShape 193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0" name="CustomShape 194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1" name="CustomShape 195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2" name="CustomShape 196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3" name="CustomShape 197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CustomShape 198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CustomShape 199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6" name="CustomShape 200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7" name="CustomShape 201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8" name="CustomShape 202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9" name="CustomShape 203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0" name="CustomShape 204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1" name="CustomShape 205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2" name="CustomShape 206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3" name="CustomShape 207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4" name="CustomShape 208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5" name="CustomShape 209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6" name="CustomShape 210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7" name="CustomShape 211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8" name="CustomShape 212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9" name="CustomShape 213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0" name="CustomShape 214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1" name="CustomShape 215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2" name="CustomShape 216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3" name="CustomShape 217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4" name="CustomShape 218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CustomShape 219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CustomShape 220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7" name="CustomShape 221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8" name="CustomShape 222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9" name="CustomShape 223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0" name="CustomShape 224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1" name="CustomShape 225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CustomShape 226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CustomShape 227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4" name="CustomShape 228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5" name="CustomShape 229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6" name="CustomShape 230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7" name="CustomShape 231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8" name="CustomShape 232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9" name="CustomShape 233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CustomShape 234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CustomShape 235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2" name="CustomShape 236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3" name="CustomShape 237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4" name="CustomShape 238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5" name="CustomShape 239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6" name="CustomShape 240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7" name="CustomShape 241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8" name="CustomShape 242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9" name="CustomShape 243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0" name="CustomShape 244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1" name="CustomShape 245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2" name="CustomShape 246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3" name="CustomShape 247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4" name="CustomShape 248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5" name="CustomShape 249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6" name="CustomShape 250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7" name="CustomShape 251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8" name="CustomShape 252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9" name="CustomShape 253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0" name="CustomShape 254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1" name="CustomShape 255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2" name="CustomShape 256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3" name="CustomShape 257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4" name="CustomShape 258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5" name="CustomShape 259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6" name="CustomShape 260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7" name="CustomShape 261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8" name="CustomShape 262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9" name="CustomShape 263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0" name="CustomShape 264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1" name="CustomShape 265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2" name="CustomShape 266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3" name="CustomShape 267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4" name="CustomShape 268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5" name="CustomShape 269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6" name="CustomShape 270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7" name="PlaceHolder 271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93C66D3-038A-4E3F-921B-9F7ED90011E7}" type="slidenum">
              <a:rPr b="0" lang="en-IN" sz="1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8" name="PlaceHolder 27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9" name="PlaceHolder 27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CustomShape 1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2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3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CustomShape 4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CustomShape 5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CustomShape 6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CustomShape 7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CustomShape 8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CustomShape 9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3" name="CustomShape 10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CustomShape 11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CustomShape 12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6" name="CustomShape 13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7" name="CustomShape 14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8" name="CustomShape 15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9" name="CustomShape 16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0" name="CustomShape 17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1" name="CustomShape 18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2" name="CustomShape 19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3" name="CustomShape 20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4" name="CustomShape 21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5" name="CustomShape 22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6" name="CustomShape 23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7" name="CustomShape 24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8" name="CustomShape 25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9" name="CustomShape 26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0" name="CustomShape 27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1" name="CustomShape 28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2" name="CustomShape 29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3" name="CustomShape 30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4" name="CustomShape 31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5" name="CustomShape 32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6" name="CustomShape 33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7" name="CustomShape 34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8" name="CustomShape 35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9" name="CustomShape 36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0" name="CustomShape 37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1" name="CustomShape 38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CustomShape 39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CustomShape 40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CustomShape 41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CustomShape 42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6" name="CustomShape 43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7" name="CustomShape 44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8" name="CustomShape 45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9" name="CustomShape 46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CustomShape 47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1" name="CustomShape 48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2" name="CustomShape 49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3" name="CustomShape 50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4" name="CustomShape 5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CustomShape 52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CustomShape 53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7" name="CustomShape 54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CustomShape 55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CustomShape 56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CustomShape 57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CustomShape 58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CustomShape 59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CustomShape 60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4" name="CustomShape 61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5" name="CustomShape 62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6" name="CustomShape 63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CustomShape 64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CustomShape 65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9" name="CustomShape 66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0" name="CustomShape 67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1" name="CustomShape 68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2" name="CustomShape 69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3" name="CustomShape 70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4" name="CustomShape 71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5" name="CustomShape 72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6" name="CustomShape 73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7" name="CustomShape 74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8" name="CustomShape 75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9" name="CustomShape 76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0" name="CustomShape 77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1" name="CustomShape 78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2" name="CustomShape 79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3" name="CustomShape 80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4" name="CustomShape 81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5" name="CustomShape 82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6" name="CustomShape 83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7" name="CustomShape 84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8" name="CustomShape 85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9" name="CustomShape 86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0" name="CustomShape 87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1" name="CustomShape 88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2" name="CustomShape 89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3" name="CustomShape 90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4" name="CustomShape 91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5" name="CustomShape 92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6" name="CustomShape 93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7" name="CustomShape 94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8" name="CustomShape 95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9" name="CustomShape 96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0" name="CustomShape 97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1" name="CustomShape 98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2" name="CustomShape 99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3" name="CustomShape 100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4" name="CustomShape 101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5" name="CustomShape 102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6" name="CustomShape 103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7" name="CustomShape 104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8" name="CustomShape 105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9" name="CustomShape 106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0" name="CustomShape 107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1" name="CustomShape 108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2" name="CustomShape 109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3" name="CustomShape 110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4" name="CustomShape 111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5" name="CustomShape 112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6" name="CustomShape 113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7" name="CustomShape 114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8" name="CustomShape 115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9" name="CustomShape 116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0" name="CustomShape 117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1" name="CustomShape 118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2" name="CustomShape 119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3" name="CustomShape 120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4" name="CustomShape 121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5" name="CustomShape 122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6" name="CustomShape 123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7" name="CustomShape 124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8" name="CustomShape 125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9" name="CustomShape 126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0" name="CustomShape 127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1" name="CustomShape 128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2" name="CustomShape 129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3" name="CustomShape 130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4" name="CustomShape 131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5" name="CustomShape 132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6" name="CustomShape 133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7" name="CustomShape 134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8" name="CustomShape 135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9" name="CustomShape 136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0" name="CustomShape 137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1" name="CustomShape 138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2" name="CustomShape 139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3" name="CustomShape 140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4" name="CustomShape 141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5" name="CustomShape 142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6" name="CustomShape 143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7" name="CustomShape 144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8" name="CustomShape 145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9" name="CustomShape 146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0" name="CustomShape 147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1" name="CustomShape 148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2" name="CustomShape 149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3" name="CustomShape 150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4" name="CustomShape 151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5" name="CustomShape 15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6" name="CustomShape 15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7" name="CustomShape 154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8" name="CustomShape 155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9" name="CustomShape 156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0" name="CustomShape 157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1" name="CustomShape 158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2" name="CustomShape 159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3" name="CustomShape 160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4" name="CustomShape 161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5" name="CustomShape 162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6" name="CustomShape 163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7" name="CustomShape 164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8" name="CustomShape 165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9" name="CustomShape 166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0" name="CustomShape 167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1" name="CustomShape 168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2" name="CustomShape 169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3" name="CustomShape 170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4" name="CustomShape 171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5" name="CustomShape 172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6" name="CustomShape 173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7" name="CustomShape 174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8" name="CustomShape 175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CustomShape 176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CustomShape 177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1" name="CustomShape 178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CustomShape 179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3" name="CustomShape 180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4" name="CustomShape 181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5" name="CustomShape 182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6" name="CustomShape 183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7" name="CustomShape 184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8" name="CustomShape 185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9" name="CustomShape 186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0" name="CustomShape 187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1" name="CustomShape 188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2" name="CustomShape 189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3" name="CustomShape 190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4" name="CustomShape 191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5" name="CustomShape 192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6" name="CustomShape 193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7" name="CustomShape 194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8" name="CustomShape 195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9" name="CustomShape 196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0" name="CustomShape 197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1" name="CustomShape 198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2" name="CustomShape 199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3" name="CustomShape 200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4" name="CustomShape 201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5" name="CustomShape 202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6" name="CustomShape 203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7" name="CustomShape 204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8" name="CustomShape 205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9" name="CustomShape 206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0" name="CustomShape 207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1" name="CustomShape 208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2" name="CustomShape 209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3" name="CustomShape 210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4" name="CustomShape 211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5" name="CustomShape 212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6" name="CustomShape 213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7" name="CustomShape 214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8" name="CustomShape 215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9" name="CustomShape 216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0" name="CustomShape 217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1" name="CustomShape 218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2" name="CustomShape 219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3" name="CustomShape 220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4" name="CustomShape 221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5" name="CustomShape 222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6" name="CustomShape 223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7" name="CustomShape 224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8" name="CustomShape 225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9" name="CustomShape 226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0" name="CustomShape 227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1" name="CustomShape 228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2" name="CustomShape 229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3" name="CustomShape 230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4" name="CustomShape 231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5" name="CustomShape 232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6" name="CustomShape 233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7" name="CustomShape 234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8" name="CustomShape 235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9" name="CustomShape 236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0" name="CustomShape 237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1" name="CustomShape 238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2" name="CustomShape 239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3" name="CustomShape 240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4" name="CustomShape 241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5" name="CustomShape 242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6" name="CustomShape 243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7" name="CustomShape 244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8" name="CustomShape 245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9" name="CustomShape 246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0" name="CustomShape 247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1" name="CustomShape 248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2" name="CustomShape 249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3" name="CustomShape 250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4" name="CustomShape 251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5" name="CustomShape 252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6" name="CustomShape 253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7" name="CustomShape 254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8" name="CustomShape 255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9" name="CustomShape 256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0" name="CustomShape 257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1" name="CustomShape 258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2" name="CustomShape 259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3" name="CustomShape 260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4" name="CustomShape 261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5" name="CustomShape 262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6" name="CustomShape 263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7" name="CustomShape 264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8" name="CustomShape 265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9" name="CustomShape 266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0" name="CustomShape 267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1" name="CustomShape 268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2" name="CustomShape 269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3" name="CustomShape 270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4" name="PlaceHolder 271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BD194FB-9244-48A3-BC73-FED5FADFB9FB}" type="slidenum">
              <a:rPr b="0" lang="en-IN" sz="1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5" name="PlaceHolder 27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6" name="PlaceHolder 27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PlaceHolder 1"/>
          <p:cNvSpPr>
            <a:spLocks noGrp="1"/>
          </p:cNvSpPr>
          <p:nvPr>
            <p:ph type="title"/>
          </p:nvPr>
        </p:nvSpPr>
        <p:spPr>
          <a:xfrm>
            <a:off x="839880" y="1023480"/>
            <a:ext cx="5948640" cy="1704240"/>
          </a:xfrm>
          <a:prstGeom prst="rect">
            <a:avLst/>
          </a:prstGeom>
        </p:spPr>
        <p:txBody>
          <a:bodyPr tIns="91440" bIns="91440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2" name="CustomShape 2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3" name="CustomShape 3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4" name="CustomShape 4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5" name="CustomShape 5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6" name="CustomShape 6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7" name="CustomShape 7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8" name="CustomShape 8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9" name="CustomShape 9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0" name="CustomShape 10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1" name="CustomShape 11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2" name="CustomShape 12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3" name="CustomShape 13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4" name="CustomShape 14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5" name="CustomShape 15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6" name="CustomShape 16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7" name="CustomShape 17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8" name="CustomShape 18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9" name="CustomShape 19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0" name="CustomShape 20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1" name="CustomShape 21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2" name="CustomShape 22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3" name="CustomShape 23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4" name="CustomShape 24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5" name="CustomShape 25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6" name="CustomShape 26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7" name="CustomShape 27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8" name="CustomShape 28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9" name="CustomShape 29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0" name="CustomShape 30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1" name="CustomShape 31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2" name="CustomShape 32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3" name="CustomShape 33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4" name="CustomShape 34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5" name="CustomShape 35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6" name="CustomShape 36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7" name="CustomShape 37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8" name="CustomShape 38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9" name="CustomShape 39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0" name="CustomShape 40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1" name="CustomShape 41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2" name="CustomShape 42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3" name="CustomShape 43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4" name="CustomShape 44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5" name="CustomShape 45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6" name="CustomShape 46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7" name="CustomShape 47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8" name="CustomShape 48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9" name="CustomShape 49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0" name="CustomShape 50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1" name="CustomShape 51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2" name="CustomShape 52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3" name="CustomShape 53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4" name="CustomShape 54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5" name="CustomShape 55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6" name="CustomShape 56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7" name="CustomShape 57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8" name="CustomShape 58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9" name="CustomShape 59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0" name="CustomShape 60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1" name="CustomShape 61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2" name="CustomShape 62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3" name="CustomShape 63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4" name="CustomShape 64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5" name="CustomShape 65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6" name="CustomShape 66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7" name="CustomShape 67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8" name="CustomShape 68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9" name="CustomShape 69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0" name="CustomShape 70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1" name="CustomShape 71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2" name="CustomShape 72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3" name="CustomShape 73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4" name="CustomShape 74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5" name="CustomShape 75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6" name="CustomShape 7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7" name="CustomShape 77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8" name="CustomShape 78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9" name="CustomShape 79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0" name="CustomShape 80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1" name="CustomShape 81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2" name="CustomShape 82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3" name="CustomShape 83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4" name="CustomShape 84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5" name="CustomShape 85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6" name="CustomShape 86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7" name="CustomShape 87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8" name="CustomShape 88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9" name="CustomShape 89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0" name="CustomShape 90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1" name="CustomShape 9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2" name="CustomShape 92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3" name="CustomShape 93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4" name="CustomShape 94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5" name="CustomShape 95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6" name="CustomShape 96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7" name="CustomShape 97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8" name="CustomShape 98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9" name="CustomShape 99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0" name="CustomShape 100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1" name="CustomShape 101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2" name="CustomShape 102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3" name="CustomShape 103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4" name="CustomShape 104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5" name="CustomShape 105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6" name="CustomShape 106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7" name="CustomShape 107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8" name="CustomShape 108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9" name="CustomShape 10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0" name="CustomShape 110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1" name="CustomShape 111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2" name="CustomShape 112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3" name="CustomShape 11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4" name="CustomShape 114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5" name="CustomShape 115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6" name="CustomShape 116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7" name="CustomShape 11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8" name="CustomShape 118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9" name="CustomShape 119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0" name="CustomShape 120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1" name="CustomShape 121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2" name="CustomShape 122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3" name="CustomShape 123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4" name="CustomShape 124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5" name="CustomShape 125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6" name="CustomShape 126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7" name="CustomShape 127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8" name="CustomShape 128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9" name="CustomShape 129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0" name="CustomShape 130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1" name="CustomShape 131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2" name="CustomShape 132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3" name="CustomShape 133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4" name="CustomShape 134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5" name="CustomShape 135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6" name="CustomShape 136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7" name="CustomShape 137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8" name="CustomShape 138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9" name="CustomShape 13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0" name="CustomShape 140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1" name="CustomShape 141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2" name="CustomShape 142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3" name="CustomShape 143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4" name="CustomShape 144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5" name="CustomShape 145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6" name="CustomShape 146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7" name="CustomShape 147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8" name="CustomShape 148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9" name="CustomShape 149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0" name="CustomShape 150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1" name="CustomShape 151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2" name="CustomShape 152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3" name="CustomShape 153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4" name="CustomShape 154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5" name="CustomShape 155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6" name="CustomShape 156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7" name="CustomShape 157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8" name="CustomShape 1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9" name="CustomShape 159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0" name="CustomShape 16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1" name="CustomShape 161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2" name="CustomShape 16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3" name="CustomShape 16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4" name="CustomShape 164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5" name="CustomShape 165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6" name="CustomShape 166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7" name="CustomShape 167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8" name="CustomShape 168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9" name="CustomShape 169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0" name="CustomShape 170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1" name="CustomShape 171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2" name="CustomShape 172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3" name="CustomShape 173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4" name="CustomShape 174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5" name="CustomShape 175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6" name="CustomShape 176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7" name="CustomShape 177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8" name="CustomShape 178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9" name="CustomShape 179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0" name="CustomShape 180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1" name="CustomShape 181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2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3" name="CustomShape 183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4" name="CustomShape 184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5" name="CustomShape 185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6" name="CustomShape 186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7" name="CustomShape 187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8" name="CustomShape 188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9" name="CustomShape 189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0" name="CustomShape 190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1" name="CustomShape 191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2" name="CustomShape 192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3" name="CustomShape 193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4" name="CustomShape 194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5" name="CustomShape 195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6" name="CustomShape 196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7" name="CustomShape 197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8" name="CustomShape 198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9" name="CustomShape 199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0" name="CustomShape 200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1" name="CustomShape 20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2" name="CustomShape 202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3" name="CustomShape 203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4" name="CustomShape 20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5" name="CustomShape 205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6" name="CustomShape 206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7" name="CustomShape 207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8" name="CustomShape 20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9" name="CustomShape 209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0" name="CustomShape 210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1" name="CustomShape 211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2" name="CustomShape 212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3" name="CustomShape 213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4" name="CustomShape 214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5" name="CustomShape 215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6" name="CustomShape 216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7" name="CustomShape 217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8" name="CustomShape 218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9" name="CustomShape 219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0" name="CustomShape 22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1" name="CustomShape 221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2" name="CustomShape 222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3" name="CustomShape 223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4" name="CustomShape 224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5" name="CustomShape 225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6" name="CustomShape 22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7" name="CustomShape 227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8" name="CustomShape 22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9" name="CustomShape 22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0" name="CustomShape 230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1" name="CustomShape 231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2" name="CustomShape 232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3" name="CustomShape 233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4" name="CustomShape 234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5" name="CustomShape 235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6" name="CustomShape 236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7" name="CustomShape 237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8" name="CustomShape 238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9" name="CustomShape 239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0" name="CustomShape 240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1" name="CustomShape 241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2" name="CustomShape 242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3" name="CustomShape 243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4" name="CustomShape 244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5" name="CustomShape 245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6" name="CustomShape 246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7" name="CustomShape 247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8" name="CustomShape 248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9" name="CustomShape 249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0" name="CustomShape 250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1" name="CustomShape 251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2" name="CustomShape 252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3" name="CustomShape 253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4" name="CustomShape 254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5" name="CustomShape 255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6" name="CustomShape 256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7" name="CustomShape 257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8" name="CustomShape 258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9" name="CustomShape 259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0" name="CustomShape 260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1" name="CustomShape 261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2" name="CustomShape 262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3" name="CustomShape 263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4" name="CustomShape 264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5" name="CustomShape 265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6" name="CustomShape 266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7" name="CustomShape 267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8" name="CustomShape 268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9" name="CustomShape 269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0" name="CustomShape 270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1" name="CustomShape 271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2" name="CustomShape 272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3" name="CustomShape 273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4" name="CustomShape 274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5" name="CustomShape 275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6" name="CustomShape 276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7" name="CustomShape 277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8" name="CustomShape 278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9" name="CustomShape 279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0" name="CustomShape 280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1" name="CustomShape 281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2" name="CustomShape 282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3" name="CustomShape 283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4" name="CustomShape 284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5" name="CustomShape 285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6" name="CustomShape 286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7" name="CustomShape 287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8" name="CustomShape 288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9" name="CustomShape 289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0" name="CustomShape 290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1" name="CustomShape 291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2" name="CustomShape 292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3" name="CustomShape 293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4" name="CustomShape 294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5" name="CustomShape 295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6" name="CustomShape 296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7" name="CustomShape 297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8" name="CustomShape 298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9" name="CustomShape 299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0" name="CustomShape 300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1" name="CustomShape 301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2" name="CustomShape 302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3" name="CustomShape 303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4" name="CustomShape 304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5" name="CustomShape 305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6" name="CustomShape 306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7" name="CustomShape 307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8" name="CustomShape 308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9" name="CustomShape 309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0" name="CustomShape 310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1" name="CustomShape 311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2" name="CustomShape 312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3" name="CustomShape 313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4" name="CustomShape 314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5" name="CustomShape 315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6" name="CustomShape 316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7" name="CustomShape 317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8" name="CustomShape 318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9" name="CustomShape 319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0" name="CustomShape 320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1" name="CustomShape 321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2" name="CustomShape 322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3" name="CustomShape 323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4" name="CustomShape 324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5" name="CustomShape 325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6" name="CustomShape 326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7" name="CustomShape 327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8" name="CustomShape 328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9" name="CustomShape 329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0" name="CustomShape 330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1" name="CustomShape 331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2" name="CustomShape 332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3" name="CustomShape 333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4" name="CustomShape 334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5" name="CustomShape 335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6" name="CustomShape 336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7" name="CustomShape 337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8" name="CustomShape 338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9" name="CustomShape 339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0" name="CustomShape 340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1" name="CustomShape 341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2" name="CustomShape 342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3" name="CustomShape 343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4" name="CustomShape 344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5" name="CustomShape 345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6" name="CustomShape 346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7" name="CustomShape 347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8" name="CustomShape 348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9" name="CustomShape 349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0" name="CustomShape 350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1" name="CustomShape 351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2" name="CustomShape 352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3" name="CustomShape 353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4" name="CustomShape 354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5" name="CustomShape 355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6" name="CustomShape 356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7" name="CustomShape 357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8" name="CustomShape 358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9" name="CustomShape 359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0" name="CustomShape 360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1" name="CustomShape 361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2" name="CustomShape 362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3" name="CustomShape 363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4" name="CustomShape 364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5" name="CustomShape 365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6" name="CustomShape 366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7" name="CustomShape 367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8" name="CustomShape 368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9" name="CustomShape 369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0" name="CustomShape 370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1" name="CustomShape 371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2" name="CustomShape 372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3" name="CustomShape 373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4" name="CustomShape 374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5" name="CustomShape 375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6" name="CustomShape 376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7" name="CustomShape 377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8" name="CustomShape 378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9" name="CustomShape 379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0" name="CustomShape 380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1" name="CustomShape 381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2" name="CustomShape 382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3" name="CustomShape 383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4" name="CustomShape 384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5" name="CustomShape 385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6" name="CustomShape 386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7" name="CustomShape 387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8" name="CustomShape 388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9" name="CustomShape 389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0" name="CustomShape 390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1" name="CustomShape 391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2" name="CustomShape 392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3" name="CustomShape 393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4" name="CustomShape 394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5" name="CustomShape 395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6" name="CustomShape 396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7" name="CustomShape 397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8" name="CustomShape 398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9" name="CustomShape 399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0" name="CustomShape 400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1" name="CustomShape 401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2" name="CustomShape 402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3" name="CustomShape 403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4" name="CustomShape 404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5" name="CustomShape 405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6" name="CustomShape 406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7" name="CustomShape 407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8" name="CustomShape 408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9" name="CustomShape 409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0" name="CustomShape 410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1" name="CustomShape 411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2" name="CustomShape 412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3" name="CustomShape 41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4" name="CustomShape 414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5" name="CustomShape 415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6" name="CustomShape 416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7" name="CustomShape 417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8" name="CustomShape 418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9" name="CustomShape 419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0" name="CustomShape 420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1" name="CustomShape 42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2" name="CustomShape 422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3" name="CustomShape 423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4" name="CustomShape 424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5" name="CustomShape 425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6" name="CustomShape 426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7" name="CustomShape 427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8" name="CustomShape 428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9" name="CustomShape 429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0" name="CustomShape 430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1" name="CustomShape 431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2" name="CustomShape 432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3" name="CustomShape 433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4" name="CustomShape 434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5" name="CustomShape 435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6" name="CustomShape 436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7" name="CustomShape 437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8" name="CustomShape 438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9" name="CustomShape 439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0" name="CustomShape 440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1" name="CustomShape 441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2" name="CustomShape 442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3" name="CustomShape 443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4" name="CustomShape 444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5" name="CustomShape 445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6" name="CustomShape 446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7" name="CustomShape 447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8" name="CustomShape 448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9" name="CustomShape 449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0" name="CustomShape 450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1" name="CustomShape 451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2" name="CustomShape 452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3" name="CustomShape 453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4" name="CustomShape 454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5" name="CustomShape 455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6" name="CustomShape 45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7" name="CustomShape 457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8" name="CustomShape 458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9" name="CustomShape 459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0" name="CustomShape 460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1" name="CustomShape 461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2" name="CustomShape 462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3" name="CustomShape 463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4" name="CustomShape 464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5" name="CustomShape 465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6" name="CustomShape 466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7" name="CustomShape 467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8" name="CustomShape 468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9" name="CustomShape 469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0" name="CustomShape 470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1" name="CustomShape 471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2" name="CustomShape 472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3" name="CustomShape 473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4" name="CustomShape 474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5" name="CustomShape 475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6" name="CustomShape 476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7" name="CustomShape 477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8" name="CustomShape 478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9" name="CustomShape 479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0" name="CustomShape 480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1" name="CustomShape 481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2" name="CustomShape 482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3" name="CustomShape 483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4" name="CustomShape 484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5" name="CustomShape 485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6" name="CustomShape 486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7" name="CustomShape 487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8" name="CustomShape 488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9" name="CustomShape 489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0" name="CustomShape 490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1" name="CustomShape 491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2" name="CustomShape 492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3" name="CustomShape 493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4" name="CustomShape 494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5" name="CustomShape 495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6" name="CustomShape 496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7" name="CustomShape 497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8" name="CustomShape 498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9" name="CustomShape 499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0" name="CustomShape 500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1" name="CustomShape 501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2" name="CustomShape 502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3" name="CustomShape 503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4" name="CustomShape 504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5" name="CustomShape 505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6" name="CustomShape 506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7" name="CustomShape 507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8" name="CustomShape 508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9" name="CustomShape 509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0" name="CustomShape 510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1" name="CustomShape 511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2" name="CustomShape 512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3" name="PlaceHolder 51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9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TextShape 1"/>
          <p:cNvSpPr txBox="1"/>
          <p:nvPr/>
        </p:nvSpPr>
        <p:spPr>
          <a:xfrm>
            <a:off x="819360" y="1751760"/>
            <a:ext cx="5948640" cy="1704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SubConn</a:t>
            </a:r>
            <a:r>
              <a:rPr b="0" lang="en-IN" sz="60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
</a:t>
            </a:r>
            <a:r>
              <a:rPr b="0" lang="en-IN" sz="4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Subsidy Connections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9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Problem Statement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1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The government spends Rs.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750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billion     ($13.6 billion) per year on the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Public Distribution System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(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PDS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).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With the total subsidies provided added up to a staggering Rs.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2400</a:t>
            </a:r>
            <a:r>
              <a:rPr b="0" lang="en-IN" sz="40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billion.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2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95CD1FDB-2729-4BE0-88E3-9C6AA3DF5A4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63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Solution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5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Tracking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the products from the supplier to the consumer through the chain.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Emiminate tampering by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middlemen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Maintain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quality control</a:t>
            </a: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of the goods.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6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5E2EBE3C-8636-40D1-AF93-063997051D4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67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9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Expiry Date constraint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Low Capital investment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Anti-tamper technology using block-chain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Doesnt require the end users to possess any device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Completely distributed nature of the database makes it impossible for scams to happen.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0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90670013-7C4B-4638-B915-04074452E05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1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Expected output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3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Reduce losses to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10%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Prevent theft by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middlemen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Good quality produce reaches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targeted consumers</a:t>
            </a: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4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D1E8B5E8-6A1E-40D0-9BD6-79303AB67BD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5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Tools and Platforms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7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Tagging each item using a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QR code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Development of a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Progressive Web Application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(PWA).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8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35EFB22A-8D01-4368-AB21-B27482B9D66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9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Tools and Platforms Contd.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1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Secure and open database using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NoSQL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and </a:t>
            </a:r>
            <a:r>
              <a:rPr b="0" lang="en-IN" sz="36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Blockchain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to prevent any tampering.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Aadhar API</a:t>
            </a:r>
            <a:r>
              <a:rPr b="0" lang="en-IN" sz="40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to validate and verify the agents and consumers.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2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6D154BB-0908-4C2B-B7EE-1D9F80C5713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83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Tansaction backtracking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5" name="TextShape 2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D0527BE9-C00E-4E52-89A8-1AA2C68E3ED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86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  <p:sp>
        <p:nvSpPr>
          <p:cNvPr id="3487" name="CustomShape 3"/>
          <p:cNvSpPr/>
          <p:nvPr/>
        </p:nvSpPr>
        <p:spPr>
          <a:xfrm>
            <a:off x="2880000" y="3456000"/>
            <a:ext cx="432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8" name="CustomShape 4"/>
          <p:cNvSpPr/>
          <p:nvPr/>
        </p:nvSpPr>
        <p:spPr>
          <a:xfrm>
            <a:off x="4608000" y="3816000"/>
            <a:ext cx="432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9" name="CustomShape 5"/>
          <p:cNvSpPr/>
          <p:nvPr/>
        </p:nvSpPr>
        <p:spPr>
          <a:xfrm>
            <a:off x="3528000" y="4536000"/>
            <a:ext cx="648000" cy="576000"/>
          </a:xfrm>
          <a:prstGeom prst="ellipse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0" name="CustomShape 6"/>
          <p:cNvSpPr/>
          <p:nvPr/>
        </p:nvSpPr>
        <p:spPr>
          <a:xfrm>
            <a:off x="4536000" y="5328000"/>
            <a:ext cx="432000" cy="432000"/>
          </a:xfrm>
          <a:prstGeom prst="ellipse">
            <a:avLst/>
          </a:prstGeom>
          <a:solidFill>
            <a:srgbClr val="ff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1" name="CustomShape 7"/>
          <p:cNvSpPr/>
          <p:nvPr/>
        </p:nvSpPr>
        <p:spPr>
          <a:xfrm>
            <a:off x="2520000" y="5256000"/>
            <a:ext cx="432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2" name="CustomShape 8"/>
          <p:cNvSpPr/>
          <p:nvPr/>
        </p:nvSpPr>
        <p:spPr>
          <a:xfrm>
            <a:off x="5832000" y="4968000"/>
            <a:ext cx="432000" cy="432000"/>
          </a:xfrm>
          <a:prstGeom prst="ellipse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3" name="Line 9"/>
          <p:cNvSpPr/>
          <p:nvPr/>
        </p:nvSpPr>
        <p:spPr>
          <a:xfrm flipV="1">
            <a:off x="4104000" y="4176000"/>
            <a:ext cx="576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4" name="Line 10"/>
          <p:cNvSpPr/>
          <p:nvPr/>
        </p:nvSpPr>
        <p:spPr>
          <a:xfrm>
            <a:off x="4104000" y="5040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5" name="Line 11"/>
          <p:cNvSpPr/>
          <p:nvPr/>
        </p:nvSpPr>
        <p:spPr>
          <a:xfrm flipH="1">
            <a:off x="2880000" y="5040000"/>
            <a:ext cx="720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6" name="Line 12"/>
          <p:cNvSpPr/>
          <p:nvPr/>
        </p:nvSpPr>
        <p:spPr>
          <a:xfrm flipH="1" flipV="1">
            <a:off x="3240000" y="3816000"/>
            <a:ext cx="36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7" name="Line 13"/>
          <p:cNvSpPr/>
          <p:nvPr/>
        </p:nvSpPr>
        <p:spPr>
          <a:xfrm flipV="1">
            <a:off x="4968000" y="5328000"/>
            <a:ext cx="86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2017-12-22T23:26:11Z</dcterms:created>
  <dc:creator/>
  <dc:description/>
  <dc:language>en-IN</dc:language>
  <cp:lastModifiedBy/>
  <dcterms:modified xsi:type="dcterms:W3CDTF">2018-01-05T14:15:48Z</dcterms:modified>
  <cp:revision>22</cp:revision>
  <dc:subject/>
  <dc:title/>
</cp:coreProperties>
</file>