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2745419-3D65-40A7-934A-F155D3DE550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B3476C6-0AB2-4819-93EF-00A2D4333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980728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삽질기사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2013180055</a:t>
            </a:r>
          </a:p>
          <a:p>
            <a:pPr algn="r"/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허지</a:t>
            </a:r>
            <a:r>
              <a:rPr lang="ko-KR" altLang="en-US" dirty="0"/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18164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컨셉</a:t>
            </a:r>
            <a:endParaRPr lang="en-US" altLang="ko-KR" sz="3600" dirty="0" smtClean="0"/>
          </a:p>
          <a:p>
            <a:r>
              <a:rPr lang="ko-KR" altLang="en-US" sz="3600" dirty="0" smtClean="0"/>
              <a:t>화면 구성</a:t>
            </a:r>
            <a:endParaRPr lang="en-US" altLang="ko-KR" sz="3600" dirty="0" smtClean="0"/>
          </a:p>
          <a:p>
            <a:r>
              <a:rPr lang="ko-KR" altLang="en-US" sz="3600" dirty="0" smtClean="0"/>
              <a:t>예상 게임 흐름</a:t>
            </a:r>
            <a:endParaRPr lang="en-US" altLang="ko-KR" sz="3600" dirty="0" smtClean="0"/>
          </a:p>
          <a:p>
            <a:r>
              <a:rPr lang="ko-KR" altLang="en-US" sz="3600" dirty="0" smtClean="0"/>
              <a:t>개발 범위</a:t>
            </a:r>
            <a:endParaRPr lang="en-US" altLang="ko-KR" sz="3600" dirty="0" smtClean="0"/>
          </a:p>
          <a:p>
            <a:r>
              <a:rPr lang="ko-KR" altLang="en-US" sz="3600" dirty="0" smtClean="0"/>
              <a:t>개발 일정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44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때리고</a:t>
            </a:r>
            <a:r>
              <a:rPr lang="en-US" altLang="ko-KR" dirty="0" smtClean="0"/>
              <a:t>!, </a:t>
            </a:r>
            <a:r>
              <a:rPr lang="ko-KR" altLang="en-US" dirty="0" smtClean="0"/>
              <a:t>터트리고</a:t>
            </a:r>
            <a:r>
              <a:rPr lang="en-US" altLang="ko-KR" dirty="0" smtClean="0"/>
              <a:t>!, </a:t>
            </a:r>
            <a:r>
              <a:rPr lang="ko-KR" altLang="en-US" dirty="0" smtClean="0"/>
              <a:t>부수고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266429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8735" y="3356992"/>
            <a:ext cx="4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ㅇ</a:t>
            </a:r>
            <a:r>
              <a:rPr lang="ko-KR" altLang="en-US" sz="3200" dirty="0" smtClean="0"/>
              <a:t> 특이한 무기를 </a:t>
            </a:r>
            <a:endParaRPr lang="en-US" altLang="ko-KR" sz="3200" dirty="0" smtClean="0"/>
          </a:p>
          <a:p>
            <a:r>
              <a:rPr lang="ko-KR" altLang="en-US" sz="3200" dirty="0" smtClean="0"/>
              <a:t>사용한 횡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종스크롤</a:t>
            </a:r>
            <a:endParaRPr lang="en-US" altLang="ko-KR" sz="3200" dirty="0" smtClean="0"/>
          </a:p>
          <a:p>
            <a:r>
              <a:rPr lang="ko-KR" altLang="en-US" sz="3200" dirty="0" smtClean="0"/>
              <a:t>게임</a:t>
            </a:r>
            <a:r>
              <a:rPr lang="en-US" altLang="ko-KR" sz="3200" dirty="0" smtClean="0"/>
              <a:t>!</a:t>
            </a:r>
          </a:p>
          <a:p>
            <a:endParaRPr lang="en-US" altLang="ko-KR" sz="3200" dirty="0"/>
          </a:p>
          <a:p>
            <a:r>
              <a:rPr lang="ko-KR" altLang="en-US" sz="3200" dirty="0" err="1" smtClean="0"/>
              <a:t>ㅇ</a:t>
            </a:r>
            <a:r>
              <a:rPr lang="ko-KR" altLang="en-US" sz="3200" dirty="0" smtClean="0"/>
              <a:t> 삽을 이용하여 </a:t>
            </a:r>
            <a:endParaRPr lang="en-US" altLang="ko-KR" sz="3200" dirty="0" smtClean="0"/>
          </a:p>
          <a:p>
            <a:r>
              <a:rPr lang="ko-KR" altLang="en-US" sz="3200" dirty="0" smtClean="0"/>
              <a:t>다양한 상황 연출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47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2" y="2780928"/>
            <a:ext cx="6290732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2708920"/>
            <a:ext cx="64087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2996952"/>
            <a:ext cx="6408712" cy="33843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20272" y="4831992"/>
            <a:ext cx="2016224" cy="1477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2780928"/>
            <a:ext cx="2016224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ㅇ</a:t>
            </a:r>
            <a:r>
              <a:rPr lang="ko-KR" altLang="en-US" dirty="0" smtClean="0">
                <a:solidFill>
                  <a:schemeClr val="bg1"/>
                </a:solidFill>
              </a:rPr>
              <a:t> 기본 </a:t>
            </a:r>
            <a:r>
              <a:rPr lang="en-US" altLang="ko-KR" dirty="0" smtClean="0">
                <a:solidFill>
                  <a:schemeClr val="bg1"/>
                </a:solidFill>
              </a:rPr>
              <a:t>UI </a:t>
            </a:r>
            <a:r>
              <a:rPr lang="ko-KR" altLang="en-US" dirty="0" smtClean="0">
                <a:solidFill>
                  <a:schemeClr val="bg1"/>
                </a:solidFill>
              </a:rPr>
              <a:t>배치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- </a:t>
            </a:r>
            <a:r>
              <a:rPr lang="ko-KR" altLang="en-US" dirty="0" smtClean="0">
                <a:solidFill>
                  <a:schemeClr val="bg1"/>
                </a:solidFill>
              </a:rPr>
              <a:t>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</a:rPr>
              <a:t>점수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</a:rPr>
              <a:t>생명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보스 생명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0272" y="4831992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ㅇ</a:t>
            </a:r>
            <a:r>
              <a:rPr lang="ko-KR" altLang="en-US" dirty="0" smtClean="0">
                <a:solidFill>
                  <a:schemeClr val="bg1"/>
                </a:solidFill>
              </a:rPr>
              <a:t> 메인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</a:rPr>
              <a:t>백그라운드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- </a:t>
            </a:r>
            <a:r>
              <a:rPr lang="ko-KR" altLang="en-US" dirty="0" smtClean="0">
                <a:solidFill>
                  <a:schemeClr val="bg1"/>
                </a:solidFill>
              </a:rPr>
              <a:t>플레이어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- </a:t>
            </a:r>
            <a:r>
              <a:rPr lang="ko-KR" altLang="en-US" dirty="0" err="1" smtClean="0">
                <a:solidFill>
                  <a:schemeClr val="bg1"/>
                </a:solidFill>
              </a:rPr>
              <a:t>몬스터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- </a:t>
            </a:r>
            <a:r>
              <a:rPr lang="ko-KR" altLang="en-US" dirty="0" smtClean="0">
                <a:solidFill>
                  <a:schemeClr val="bg1"/>
                </a:solidFill>
              </a:rPr>
              <a:t>각종 오브젝트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9208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예상 게임 흐름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556792"/>
            <a:ext cx="324035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324036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1556792"/>
            <a:ext cx="4968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횡</a:t>
            </a:r>
            <a:r>
              <a:rPr lang="en-US" altLang="ko-KR" sz="3600" dirty="0" smtClean="0"/>
              <a:t>, </a:t>
            </a:r>
            <a:r>
              <a:rPr lang="ko-KR" altLang="en-US" sz="3600" dirty="0" err="1" smtClean="0"/>
              <a:t>종스크롤</a:t>
            </a:r>
            <a:r>
              <a:rPr lang="ko-KR" altLang="en-US" sz="3600" dirty="0" smtClean="0"/>
              <a:t> 진행</a:t>
            </a:r>
            <a:endParaRPr lang="en-US" altLang="ko-KR" sz="3600" dirty="0" smtClean="0"/>
          </a:p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삽으로 때리는</a:t>
            </a:r>
            <a:endParaRPr lang="en-US" altLang="ko-KR" sz="3600" dirty="0" smtClean="0"/>
          </a:p>
          <a:p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몬스터와의</a:t>
            </a:r>
            <a:r>
              <a:rPr lang="ko-KR" altLang="en-US" sz="3600" dirty="0" smtClean="0"/>
              <a:t> 전투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삽질을 해서 각종</a:t>
            </a:r>
            <a:endParaRPr lang="en-US" altLang="ko-KR" sz="3600" dirty="0" smtClean="0"/>
          </a:p>
          <a:p>
            <a:r>
              <a:rPr lang="ko-KR" altLang="en-US" sz="3600" dirty="0" smtClean="0"/>
              <a:t> 아이템 획득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72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24036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324036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1700808"/>
            <a:ext cx="475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각종 지형지물 활용</a:t>
            </a:r>
            <a:r>
              <a:rPr lang="en-US" altLang="ko-KR" sz="3600" dirty="0" smtClean="0"/>
              <a:t>!</a:t>
            </a:r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ko-KR" altLang="en-US" sz="3600" dirty="0" err="1" smtClean="0"/>
              <a:t>ㅇ</a:t>
            </a:r>
            <a:r>
              <a:rPr lang="ko-KR" altLang="en-US" sz="3600" dirty="0" smtClean="0"/>
              <a:t> 박진감 넘치는</a:t>
            </a:r>
            <a:endParaRPr lang="en-US" altLang="ko-KR" sz="3600" dirty="0" smtClean="0"/>
          </a:p>
          <a:p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보스전</a:t>
            </a:r>
            <a:r>
              <a:rPr lang="en-US" altLang="ko-KR" sz="3600" dirty="0" smtClean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82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763399"/>
              </p:ext>
            </p:extLst>
          </p:nvPr>
        </p:nvGraphicFramePr>
        <p:xfrm>
          <a:off x="395536" y="1844824"/>
          <a:ext cx="8352927" cy="4608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684"/>
                <a:gridCol w="3369736"/>
                <a:gridCol w="3337507"/>
              </a:tblGrid>
              <a:tr h="221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28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조작법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방향의 키보드 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조합시</a:t>
                      </a:r>
                      <a:r>
                        <a:rPr lang="ko-KR" altLang="en-US" dirty="0" smtClean="0"/>
                        <a:t> 다른 액션</a:t>
                      </a:r>
                      <a:endParaRPr lang="ko-KR" altLang="en-US" dirty="0"/>
                    </a:p>
                  </a:txBody>
                  <a:tcPr/>
                </a:tc>
              </a:tr>
              <a:tr h="348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조합시</a:t>
                      </a:r>
                      <a:r>
                        <a:rPr lang="ko-KR" altLang="en-US" dirty="0" smtClean="0"/>
                        <a:t> 다른 액션</a:t>
                      </a:r>
                      <a:endParaRPr lang="ko-KR" altLang="en-US" dirty="0"/>
                    </a:p>
                  </a:txBody>
                  <a:tcPr/>
                </a:tc>
              </a:tr>
              <a:tr h="307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노가다 방식의 타일 찍기로 스테이지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찍을수</a:t>
                      </a:r>
                      <a:r>
                        <a:rPr lang="ko-KR" altLang="en-US" dirty="0" smtClean="0"/>
                        <a:t> 있는 기능 </a:t>
                      </a:r>
                      <a:r>
                        <a:rPr lang="ko-KR" altLang="en-US" dirty="0" err="1" smtClean="0"/>
                        <a:t>구현후</a:t>
                      </a:r>
                      <a:r>
                        <a:rPr lang="ko-KR" altLang="en-US" dirty="0" smtClean="0"/>
                        <a:t> 스테이지 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원근감 표현을 위한 백그라운드의 세분화</a:t>
                      </a:r>
                      <a:endParaRPr lang="ko-KR" altLang="en-US" dirty="0"/>
                    </a:p>
                  </a:txBody>
                  <a:tcPr/>
                </a:tc>
              </a:tr>
              <a:tr h="337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순찰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발견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접근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종류에 따른 공격 패턴</a:t>
                      </a:r>
                      <a:endParaRPr lang="ko-KR" altLang="en-US" dirty="0"/>
                    </a:p>
                  </a:txBody>
                  <a:tcPr/>
                </a:tc>
              </a:tr>
              <a:tr h="331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피격시</a:t>
                      </a:r>
                      <a:r>
                        <a:rPr lang="ko-KR" altLang="en-US" dirty="0" smtClean="0"/>
                        <a:t> 체력 감소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아이템 획득 및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처치시</a:t>
                      </a:r>
                      <a:r>
                        <a:rPr lang="ko-KR" altLang="en-US" dirty="0" smtClean="0"/>
                        <a:t> 점수 획득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다양한 오브젝트 활용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사용</a:t>
                      </a:r>
                      <a:endParaRPr lang="ko-KR" altLang="en-US" dirty="0"/>
                    </a:p>
                  </a:txBody>
                  <a:tcPr/>
                </a:tc>
              </a:tr>
              <a:tr h="36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원작과 근접한 사운드</a:t>
                      </a:r>
                      <a:endParaRPr lang="ko-KR" altLang="en-US" dirty="0"/>
                    </a:p>
                  </a:txBody>
                  <a:tcPr/>
                </a:tc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각종 </a:t>
                      </a:r>
                      <a:r>
                        <a:rPr lang="ko-KR" altLang="en-US" dirty="0" err="1" smtClean="0"/>
                        <a:t>이펙트</a:t>
                      </a:r>
                      <a:r>
                        <a:rPr lang="ko-KR" altLang="en-US" dirty="0" smtClean="0"/>
                        <a:t>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58679"/>
            <a:ext cx="7315200" cy="1154097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974925"/>
              </p:ext>
            </p:extLst>
          </p:nvPr>
        </p:nvGraphicFramePr>
        <p:xfrm>
          <a:off x="899592" y="1412776"/>
          <a:ext cx="7315200" cy="5222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36104"/>
                <a:gridCol w="1368152"/>
                <a:gridCol w="50109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리소스 수집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사용할  리소스  편집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err="1" smtClean="0"/>
                        <a:t>맵을</a:t>
                      </a:r>
                      <a:r>
                        <a:rPr lang="ko-KR" altLang="en-US" sz="1200" dirty="0" smtClean="0"/>
                        <a:t> 찍을 수 있는 기능을 구현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/>
                        <a:t>실패 시 </a:t>
                      </a:r>
                      <a:r>
                        <a:rPr lang="ko-KR" altLang="en-US" sz="1200" dirty="0" err="1" smtClean="0"/>
                        <a:t>노가다로</a:t>
                      </a:r>
                      <a:r>
                        <a:rPr lang="ko-KR" altLang="en-US" sz="1200" dirty="0" smtClean="0"/>
                        <a:t> 찍기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플레이어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baseline="0" dirty="0" smtClean="0"/>
                        <a:t>1 </a:t>
                      </a:r>
                      <a:r>
                        <a:rPr lang="ko-KR" altLang="en-US" sz="1200" baseline="0" dirty="0" smtClean="0"/>
                        <a:t>백그라운드의 세분화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키보드를 이용한 기본 조작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smtClean="0"/>
                        <a:t>AI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dirty="0" smtClean="0"/>
                        <a:t>타 오브젝트와 충돌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지형 오브젝트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/>
                        <a:t>1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ko-KR" altLang="en-US" sz="1200" baseline="0" dirty="0" smtClean="0"/>
                        <a:t> 종류의 다양화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AI </a:t>
                      </a:r>
                      <a:r>
                        <a:rPr lang="ko-KR" altLang="en-US" sz="1200" baseline="0" dirty="0" smtClean="0"/>
                        <a:t>추가 구현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3 </a:t>
                      </a:r>
                      <a:r>
                        <a:rPr lang="ko-KR" altLang="en-US" sz="1200" baseline="0" dirty="0" smtClean="0"/>
                        <a:t>종류마다 다른 오브젝트 기능들 구현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각종</a:t>
                      </a:r>
                      <a:r>
                        <a:rPr lang="en-US" altLang="ko-KR" sz="1200" dirty="0" smtClean="0"/>
                        <a:t> UI </a:t>
                      </a:r>
                      <a:r>
                        <a:rPr lang="ko-KR" altLang="en-US" sz="1200" dirty="0" smtClean="0"/>
                        <a:t>배치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각종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연동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흐름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플레이어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각종오브젝트 배치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디자인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흐름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부족한 부분 보충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2 </a:t>
                      </a:r>
                      <a:r>
                        <a:rPr lang="ko-KR" altLang="en-US" sz="1200" baseline="0" dirty="0" smtClean="0"/>
                        <a:t>실패한 기능들 </a:t>
                      </a:r>
                      <a:r>
                        <a:rPr lang="ko-KR" altLang="en-US" sz="1200" baseline="0" dirty="0" err="1" smtClean="0"/>
                        <a:t>재구현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시작과 종료 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실제적인 게임 시작과 종료처리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밸런스 조절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밸런스 조절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사운드 넣기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149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92</TotalTime>
  <Words>342</Words>
  <Application>Microsoft Office PowerPoint</Application>
  <PresentationFormat>화면 슬라이드 쇼(4:3)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원근감</vt:lpstr>
      <vt:lpstr>삽질기사</vt:lpstr>
      <vt:lpstr>목차</vt:lpstr>
      <vt:lpstr>게임 컨셉 (때리고!, 터트리고!, 부수고!)</vt:lpstr>
      <vt:lpstr>화면 구성</vt:lpstr>
      <vt:lpstr>예상 게임 흐름</vt:lpstr>
      <vt:lpstr>PowerPoint 프레젠테이션</vt:lpstr>
      <vt:lpstr>개발 범위</vt:lpstr>
      <vt:lpstr>개발 일정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삽질기사</dc:title>
  <dc:creator>허지훈</dc:creator>
  <cp:lastModifiedBy>허지훈</cp:lastModifiedBy>
  <cp:revision>10</cp:revision>
  <dcterms:created xsi:type="dcterms:W3CDTF">2016-09-20T10:37:31Z</dcterms:created>
  <dcterms:modified xsi:type="dcterms:W3CDTF">2016-09-20T12:10:00Z</dcterms:modified>
</cp:coreProperties>
</file>