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743A14-E18B-47F6-9978-29CE5CC662C4}">
  <a:tblStyle styleId="{4C743A14-E18B-47F6-9978-29CE5CC662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ed016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9ed01626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02f6ca7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802f6ca7b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f8e7e5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7f8e7e527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0654d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d0654d23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f8e7e5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7f8e7e52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b5f1416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b5f1416f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ed0162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9ed01626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b5f1416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b5f1416f4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ed0162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9ed016264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f0934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af0934e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a5ec4c6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a5ec4c65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f8e7e5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7f8e7e527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5ec4c6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a5ec4c65c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9" name="Google Shape;99;p2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hyperlink" Target="http://drive.google.com/file/d/1ienuXyDmG_X-elk6HU4t8eQjgX0DBFBQ/vie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hyperlink" Target="https://developer.mozilla.org/en-US/docs/Web/Manifest" TargetMode="External"/><Relationship Id="rId5" Type="http://schemas.openxmlformats.org/officeDocument/2006/relationships/hyperlink" Target="https://developers.google.com/web/fundamentals/web-app-manifest/" TargetMode="External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mart phone clip art" id="120" name="Google Shape;120;p24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214050" y="4078525"/>
            <a:ext cx="8715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Wifi - In5-Tech   [Code - WelcomeToIn5]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663" y="796650"/>
            <a:ext cx="5434675" cy="31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188" y="178838"/>
            <a:ext cx="3196063" cy="47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547" y="2934635"/>
            <a:ext cx="4159249" cy="12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4548200" y="1424475"/>
            <a:ext cx="4062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Worker Lifecycle + Events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PWA - Push Notifications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4" title="push-notifications.mp4">
            <a:hlinkClick r:id="rId4"/>
          </p:cNvPr>
          <p:cNvSpPr/>
          <p:nvPr/>
        </p:nvSpPr>
        <p:spPr>
          <a:xfrm>
            <a:off x="2286000" y="1062673"/>
            <a:ext cx="457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PWA - Push Notifications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0" y="1302325"/>
            <a:ext cx="90462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https://dev-quests.appspot.com/</a:t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195600" y="976675"/>
            <a:ext cx="8771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 notifications use web push API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Must be on HTTPS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one service worker at a time for each page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Runs on a separate thread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Worker</a:t>
            </a: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Offline Mode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638" y="1321125"/>
            <a:ext cx="5054725" cy="30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the Assembly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195600" y="1052875"/>
            <a:ext cx="8702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smart lab based out of In5 since Dec 2014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 200 free workshops done 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ASSEMBLY: HACK - Embedded systems, iOT and hardware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ASSEMBLY: CODE - Software projects - APIs, frameworks, apps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 range: 16-60 - students, professionals, entrepreneurs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Focus on smart technology and practical applications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Forum: members.theassembly.ae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195600" y="976675"/>
            <a:ext cx="84912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TAG US ON SOCIAL MEDIA!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FACEBOOK - The Assembly (@MakeSmartThings)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TWITTER - @MakeSmartThings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INSTAGRAM - @MakeSmartThings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YOUTUBE - The Assembly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195600" y="1129075"/>
            <a:ext cx="84912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 of Progressive Web Apps base concepts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 a PWA ready React.JS Web App with Create-React-App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Worker concepts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push notifications to React.JS PWA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offline browsing to React.JS PWA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started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195600" y="1129075"/>
            <a:ext cx="84912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Install: Visual Studio Code, Node.js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 with all the code: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https://github.com/The-Assembly/PWA-Push</a:t>
            </a:r>
            <a:endParaRPr sz="2200" u="sng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Pastebin: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https://pastebin.com/t4idcsMQ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Ask for help from the Assembly team if you get stuck with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anything!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 u="sng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Progressive Web Applications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195600" y="976675"/>
            <a:ext cx="87078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- not one specific technology but combination of many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 - Replicate native mobile app user experience in web apps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PWAs should be -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https://developer.mozilla.org/en-US/Apps/Progressive/Advantages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29"/>
          <p:cNvGraphicFramePr/>
          <p:nvPr/>
        </p:nvGraphicFramePr>
        <p:xfrm>
          <a:off x="778250" y="216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{4C743A14-E18B-47F6-9978-29CE5CC662C4}</a:tableStyleId>
              </a:tblPr>
              <a:tblGrid>
                <a:gridCol w="3827575"/>
                <a:gridCol w="3827575"/>
              </a:tblGrid>
              <a:tr h="380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DISCOVERABLE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PROGRESSIVE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0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INSTALLABLE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RE-ENGAGEABLE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0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LINKABLE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RESPONSIVE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0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INDEPENDENT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Create-React-App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195600" y="1052875"/>
            <a:ext cx="6965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Toolchain to create a single page React.JS web app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Installed from NPM at command line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Invoking from command line will generate scaffolding in working folder ========&gt;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823800" y="1958600"/>
            <a:ext cx="4266900" cy="40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c:\&gt; npm install -g create-react-app</a:t>
            </a:r>
            <a:endParaRPr b="1"/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4">
            <a:alphaModFix/>
          </a:blip>
          <a:srcRect b="0" l="4910" r="-4909" t="0"/>
          <a:stretch/>
        </p:blipFill>
        <p:spPr>
          <a:xfrm>
            <a:off x="7310438" y="1535438"/>
            <a:ext cx="15525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/>
        </p:nvSpPr>
        <p:spPr>
          <a:xfrm>
            <a:off x="823800" y="3482600"/>
            <a:ext cx="4266900" cy="40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c:\&gt; create-react-app {working-folder}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PWA - Web App Manifest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195600" y="1052875"/>
            <a:ext cx="5189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https://developer.mozilla.org/en-US/docs/Web/Manifest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https://developers.google.com/web/fundamentals/web-app-manifest/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075" y="984475"/>
            <a:ext cx="3173792" cy="36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Workers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195600" y="976675"/>
            <a:ext cx="8771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client-side proxy 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in tanged with a website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Must be on HTTPS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one service worker at a time for each page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Runs on a separate thread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