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5" r:id="rId5"/>
    <p:sldId id="260" r:id="rId6"/>
    <p:sldId id="266" r:id="rId7"/>
    <p:sldId id="262" r:id="rId8"/>
    <p:sldId id="263" r:id="rId9"/>
    <p:sldId id="264" r:id="rId10"/>
    <p:sldId id="267" r:id="rId11"/>
  </p:sldIdLst>
  <p:sldSz cx="10080625" cy="567055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6CF9A9F-C3F0-4250-879A-874FB3DEE31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9FF1FAC-1394-4DBD-9837-E706AD08AF38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D31C38-2A89-45DC-9FB9-EAAE792F0D84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B95958-B860-46EB-B000-CB433AA93B68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008801F-852D-4265-82FA-FB0919A48481}" type="slidenum">
              <a:t>‹Nº›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9264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BFE68D9-D685-49DE-BEC4-7CDE954C5C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693FCA5-E92C-4AF1-9DB3-2F4BA804527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Marcador de encabezado 3">
            <a:extLst>
              <a:ext uri="{FF2B5EF4-FFF2-40B4-BE49-F238E27FC236}">
                <a16:creationId xmlns:a16="http://schemas.microsoft.com/office/drawing/2014/main" id="{7B050821-8044-472D-BA0D-5A3407323D1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1A1FF4-FE5B-409C-897C-CF2473E8B33A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EF1D1F-74B0-4362-9190-B4004CC5F5F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F49BA1-C3CE-41EB-B3AB-6C5E304EEFA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0F3E3030-F506-4694-B1AA-E0146B40D972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hangingPunct="0">
      <a:tabLst/>
      <a:defRPr lang="en-US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E1F39B-42A1-45BE-9F7C-7A72847A43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13F895E-A8D6-4385-B226-78B9744C6CE3}" type="slidenum">
              <a:t>1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74A04F6-2F2F-438D-84FE-730FD08F3D3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077B450-E59E-4ADD-8C69-C757F59FDC2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9CCA78-B96A-4F49-B402-B66B78C7E15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9E10C28-CD3E-44CE-9906-7506AE1FED04}" type="slidenum">
              <a:t>2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397BB41-6634-4FCB-BE4D-B777AB3159E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78A7EC8-85BD-4854-BA3C-554F7EFBAB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311EE6-68F5-4969-B258-A38EF7310E7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838C34D-D926-458C-9443-DFF08B609D47}" type="slidenum">
              <a:t>3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D806697-CD0E-4FE0-9E9A-D54DC2114F7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D134A94-D393-476A-87D7-1C6C412A07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18F704-B201-41B0-95BC-84B438371BF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3CB2C2B-F0FA-43C1-B16E-446A553CFBA4}" type="slidenum">
              <a:t>5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A3A6013-5D71-45F0-8014-613BFA5F5C4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C601DEF-CC6F-4EFE-B2A1-EB8204628A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9F8695-4C2F-4157-83C4-94171F62BC8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723BAE3-D791-4696-99FF-A32BC3746175}" type="slidenum">
              <a:t>7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980CD5D-89F1-472B-B4CF-E2DD7DCFA3F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21B78AA-56C2-4B58-99B6-ED2B53C5244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5F1B93-E0AB-4F18-AADC-B7EBDAC633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3F7D210-1905-47F5-AC07-00377AA6EBE0}" type="slidenum">
              <a:t>8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F43BC50-0B66-4913-8FB2-7979AB0FEFD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C7E8E72-6B7F-4007-BB6C-B8A99FB8D7B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403F18-C1AD-41CD-AEFE-98678A21D56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0719B2E-3F37-4D27-A914-01F1888233A0}" type="slidenum">
              <a:t>9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9E9BA96-5444-43C0-8956-4DF9E8DCC64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2CE8080-BE63-484A-826C-ED43753F243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5F1B93-E0AB-4F18-AADC-B7EBDAC633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3F7D210-1905-47F5-AC07-00377AA6EBE0}" type="slidenum">
              <a:t>10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F43BC50-0B66-4913-8FB2-7979AB0FEFD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C7E8E72-6B7F-4007-BB6C-B8A99FB8D7B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18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292513"/>
            <a:ext cx="10080625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5237541"/>
            <a:ext cx="10080625" cy="549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627541"/>
            <a:ext cx="8316516" cy="294868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14" spc="-4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3684138"/>
            <a:ext cx="8316516" cy="94509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984" cap="all" spc="165" baseline="0">
                <a:solidFill>
                  <a:schemeClr val="tx2"/>
                </a:solidFill>
                <a:latin typeface="+mj-lt"/>
              </a:defRPr>
            </a:lvl1pPr>
            <a:lvl2pPr marL="378013" indent="0" algn="ctr">
              <a:buNone/>
              <a:defRPr sz="1984"/>
            </a:lvl2pPr>
            <a:lvl3pPr marL="756026" indent="0" algn="ctr">
              <a:buNone/>
              <a:defRPr sz="1984"/>
            </a:lvl3pPr>
            <a:lvl4pPr marL="1134039" indent="0" algn="ctr">
              <a:buNone/>
              <a:defRPr sz="1654"/>
            </a:lvl4pPr>
            <a:lvl5pPr marL="1512052" indent="0" algn="ctr">
              <a:buNone/>
              <a:defRPr sz="1654"/>
            </a:lvl5pPr>
            <a:lvl6pPr marL="1890065" indent="0" algn="ctr">
              <a:buNone/>
              <a:defRPr sz="1654"/>
            </a:lvl6pPr>
            <a:lvl7pPr marL="2268078" indent="0" algn="ctr">
              <a:buNone/>
              <a:defRPr sz="1654"/>
            </a:lvl7pPr>
            <a:lvl8pPr marL="2646091" indent="0" algn="ctr">
              <a:buNone/>
              <a:defRPr sz="1654"/>
            </a:lvl8pPr>
            <a:lvl9pPr marL="3024104" indent="0" algn="ctr">
              <a:buNone/>
              <a:defRPr sz="165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085164-5321-412A-ABB9-4B9DB3B238FC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19" y="3591348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75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3AE5FF-38EC-485B-9509-58FE7A9E89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7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340913"/>
            <a:ext cx="2173635" cy="476258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340913"/>
            <a:ext cx="6394896" cy="476258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B31823-1971-4F30-B034-A9C14D3035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4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40A404-9FDF-41B5-8CDD-0D2B13DC97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8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627541"/>
            <a:ext cx="8316516" cy="294868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614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3682077"/>
            <a:ext cx="8316516" cy="94509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984" cap="all" spc="165" baseline="0">
                <a:solidFill>
                  <a:schemeClr val="tx2"/>
                </a:solidFill>
                <a:latin typeface="+mj-lt"/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274955-1B3C-43C3-88EA-DEDED031A2AF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19" y="3591348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55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6" y="1526149"/>
            <a:ext cx="4082653" cy="33267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1526149"/>
            <a:ext cx="4082653" cy="332672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A6A357-EF72-41C8-8068-447E6E6031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4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1526412"/>
            <a:ext cx="4082653" cy="60879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54" b="0" cap="all" baseline="0">
                <a:solidFill>
                  <a:schemeClr val="tx2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135208"/>
            <a:ext cx="4082653" cy="271766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1526412"/>
            <a:ext cx="4082653" cy="60879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54" b="0" cap="all" baseline="0">
                <a:solidFill>
                  <a:schemeClr val="tx2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135207"/>
            <a:ext cx="4082653" cy="271766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318C8FC-15BA-4566-A667-621AD47836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3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D033F3-DEB4-41AA-8CE5-EB8668AE94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9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18CDC79-77E6-4EF6-8268-D60047E8F3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313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349287" cy="5670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5670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491447"/>
            <a:ext cx="2646164" cy="1890183"/>
          </a:xfrm>
        </p:spPr>
        <p:txBody>
          <a:bodyPr anchor="b">
            <a:normAutofit/>
          </a:bodyPr>
          <a:lstStyle>
            <a:lvl1pPr>
              <a:defRPr sz="2976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9246" y="604859"/>
            <a:ext cx="5367933" cy="43474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2419435"/>
            <a:ext cx="2646164" cy="279403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240">
                <a:solidFill>
                  <a:srgbClr val="FFFFFF"/>
                </a:solidFill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5341286"/>
            <a:ext cx="2165044" cy="301904"/>
          </a:xfrm>
        </p:spPr>
        <p:txBody>
          <a:bodyPr/>
          <a:lstStyle>
            <a:lvl1pPr algn="l"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5341286"/>
            <a:ext cx="3843238" cy="30190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91337BB1-CE1C-4832-9BEB-962F86FE10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9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095397"/>
            <a:ext cx="10078000" cy="1575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064040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7" y="4196207"/>
            <a:ext cx="8362193" cy="680466"/>
          </a:xfrm>
        </p:spPr>
        <p:txBody>
          <a:bodyPr tIns="0" bIns="0" anchor="b">
            <a:noAutofit/>
          </a:bodyPr>
          <a:lstStyle>
            <a:lvl1pPr>
              <a:defRPr sz="2976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10080613" cy="4064040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6" y="4884234"/>
            <a:ext cx="8361878" cy="49144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96"/>
              </a:spcAft>
              <a:buNone/>
              <a:defRPr sz="1240">
                <a:solidFill>
                  <a:srgbClr val="FFFFFF"/>
                </a:solidFill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1AB27A-0983-43AE-BD86-A9C54DD107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4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1526148"/>
            <a:ext cx="8316516" cy="33267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7" y="5341286"/>
            <a:ext cx="2044130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2" y="5341286"/>
            <a:ext cx="3987605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 cap="all" baseline="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5341286"/>
            <a:ext cx="1084812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8">
                <a:solidFill>
                  <a:srgbClr val="FFFFFF"/>
                </a:solidFill>
              </a:defRPr>
            </a:lvl1pPr>
          </a:lstStyle>
          <a:p>
            <a:pPr lvl="0"/>
            <a:fld id="{810464AF-C2DA-465F-9D3C-4AB3E446088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436940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24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756026" rtl="0" eaLnBrk="1" latinLnBrk="0" hangingPunct="1">
        <a:lnSpc>
          <a:spcPct val="85000"/>
        </a:lnSpc>
        <a:spcBef>
          <a:spcPct val="0"/>
        </a:spcBef>
        <a:buNone/>
        <a:defRPr sz="3969" kern="1200" spc="-4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75603" indent="-75603" algn="l" defTabSz="756026" rtl="0" eaLnBrk="1" latinLnBrk="0" hangingPunct="1">
        <a:lnSpc>
          <a:spcPct val="90000"/>
        </a:lnSpc>
        <a:spcBef>
          <a:spcPts val="992"/>
        </a:spcBef>
        <a:spcAft>
          <a:spcPts val="165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65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17531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48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68736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19941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71146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90948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07484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24020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40556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94B84-2442-4B0E-9A26-0673D4E20DB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07256" y="1745918"/>
            <a:ext cx="8316516" cy="1830309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Proyecto </a:t>
            </a:r>
            <a:r>
              <a:rPr lang="en-US" dirty="0" err="1"/>
              <a:t>Computación</a:t>
            </a:r>
            <a:r>
              <a:rPr lang="en-US" dirty="0"/>
              <a:t> </a:t>
            </a:r>
            <a:r>
              <a:rPr lang="en-US" dirty="0" err="1"/>
              <a:t>Orientada</a:t>
            </a:r>
            <a:r>
              <a:rPr lang="en-US" dirty="0"/>
              <a:t> al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33D827-26A7-453D-A83A-658B5C8F9E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 anchor="ctr">
            <a:normAutofit fontScale="25000" lnSpcReduction="20000"/>
          </a:bodyPr>
          <a:lstStyle/>
          <a:p>
            <a:pPr lvl="0" algn="ctr"/>
            <a:r>
              <a:rPr lang="en-US" sz="3200" dirty="0">
                <a:latin typeface="Arial" pitchFamily="18"/>
              </a:rPr>
              <a:t>		</a:t>
            </a:r>
          </a:p>
          <a:p>
            <a:pPr lvl="0" algn="ctr"/>
            <a:endParaRPr lang="en-US" sz="3200" dirty="0">
              <a:latin typeface="Arial" pitchFamily="18"/>
            </a:endParaRPr>
          </a:p>
          <a:p>
            <a:pPr lvl="0" algn="ctr"/>
            <a:endParaRPr lang="en-US" sz="3200" dirty="0">
              <a:latin typeface="Arial" pitchFamily="18"/>
            </a:endParaRPr>
          </a:p>
          <a:p>
            <a:pPr algn="ctr"/>
            <a:r>
              <a:rPr lang="en-US" sz="3200" dirty="0">
                <a:latin typeface="Arial" pitchFamily="18"/>
              </a:rPr>
              <a:t>																	</a:t>
            </a:r>
          </a:p>
          <a:p>
            <a:pPr algn="ctr"/>
            <a:endParaRPr lang="en-US" sz="3200" dirty="0">
              <a:latin typeface="Arial" pitchFamily="18"/>
            </a:endParaRPr>
          </a:p>
          <a:p>
            <a:pPr algn="ctr"/>
            <a:endParaRPr lang="en-US" sz="3200" dirty="0">
              <a:latin typeface="Arial" pitchFamily="18"/>
            </a:endParaRPr>
          </a:p>
          <a:p>
            <a:pPr algn="ctr"/>
            <a:endParaRPr lang="en-US" sz="3200" dirty="0">
              <a:latin typeface="Arial" pitchFamily="18"/>
            </a:endParaRPr>
          </a:p>
          <a:p>
            <a:pPr algn="ctr"/>
            <a:endParaRPr lang="en-US" sz="3200" dirty="0">
              <a:latin typeface="Arial" pitchFamily="18"/>
            </a:endParaRPr>
          </a:p>
          <a:p>
            <a:pPr algn="ctr"/>
            <a:endParaRPr lang="en-US" sz="3200" dirty="0">
              <a:latin typeface="Arial" pitchFamily="18"/>
            </a:endParaRPr>
          </a:p>
          <a:p>
            <a:pPr algn="ctr"/>
            <a:r>
              <a:rPr lang="en-US" sz="3200" dirty="0">
                <a:latin typeface="Arial" pitchFamily="18"/>
              </a:rPr>
              <a:t>					</a:t>
            </a:r>
            <a:r>
              <a:rPr lang="en-US" sz="3200">
                <a:latin typeface="Arial" pitchFamily="18"/>
              </a:rPr>
              <a:t>	</a:t>
            </a:r>
            <a:r>
              <a:rPr lang="en-US" sz="8000">
                <a:latin typeface="Arial" pitchFamily="18"/>
              </a:rPr>
              <a:t>David </a:t>
            </a:r>
            <a:r>
              <a:rPr lang="en-US" sz="8000" dirty="0">
                <a:latin typeface="Arial" pitchFamily="18"/>
              </a:rPr>
              <a:t>Martin Vilar</a:t>
            </a:r>
            <a:endParaRPr lang="en-US" sz="5600" dirty="0">
              <a:latin typeface="Arial" pitchFamily="18"/>
            </a:endParaRPr>
          </a:p>
          <a:p>
            <a:pPr lvl="0" algn="ctr"/>
            <a:endParaRPr lang="en-US" sz="3200" dirty="0">
              <a:latin typeface="Arial" pitchFamily="18"/>
            </a:endParaRPr>
          </a:p>
          <a:p>
            <a:pPr lvl="0" algn="ctr"/>
            <a:endParaRPr lang="en-US" sz="3200" dirty="0">
              <a:latin typeface="Arial" pitchFamily="18"/>
            </a:endParaRPr>
          </a:p>
          <a:p>
            <a:pPr lvl="0" algn="ctr"/>
            <a:r>
              <a:rPr lang="en-US" sz="2400" dirty="0">
                <a:latin typeface="Arial" pitchFamily="18"/>
              </a:rPr>
              <a:t>																				</a:t>
            </a:r>
          </a:p>
          <a:p>
            <a:pPr lvl="0" algn="ctr"/>
            <a:endParaRPr lang="en-US" sz="2400" dirty="0">
              <a:latin typeface="Arial" pitchFamily="18"/>
            </a:endParaRPr>
          </a:p>
          <a:p>
            <a:pPr lvl="0" algn="ctr"/>
            <a:endParaRPr lang="en-US" sz="2400" dirty="0">
              <a:latin typeface="Arial" pitchFamily="18"/>
            </a:endParaRPr>
          </a:p>
          <a:p>
            <a:pPr lvl="0" algn="ctr"/>
            <a:endParaRPr lang="en-US" sz="2400" dirty="0">
              <a:latin typeface="Arial" pitchFamily="18"/>
            </a:endParaRPr>
          </a:p>
          <a:p>
            <a:pPr lvl="0" algn="ctr"/>
            <a:endParaRPr lang="en-US" sz="2400" dirty="0">
              <a:latin typeface="Arial" pitchFamily="1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0BF42-96FE-4907-AC6C-A93E9C35FF4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Desplegable</a:t>
            </a:r>
            <a:r>
              <a:rPr lang="en-US" dirty="0"/>
              <a:t> para </a:t>
            </a:r>
            <a:r>
              <a:rPr lang="en-US" dirty="0" err="1"/>
              <a:t>escoger</a:t>
            </a:r>
            <a:r>
              <a:rPr lang="en-US" dirty="0"/>
              <a:t> hotel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BD507F3-A6F9-4EBA-8E2B-DFFAD91B9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7257" y="1526412"/>
            <a:ext cx="2529118" cy="608796"/>
          </a:xfrm>
        </p:spPr>
        <p:txBody>
          <a:bodyPr/>
          <a:lstStyle/>
          <a:p>
            <a:r>
              <a:rPr lang="es-ES" dirty="0"/>
              <a:t>cliente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86A615F0-AD50-4E42-B067-5AF9495EE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77929" y="1526412"/>
            <a:ext cx="2182761" cy="608796"/>
          </a:xfrm>
        </p:spPr>
        <p:txBody>
          <a:bodyPr/>
          <a:lstStyle/>
          <a:p>
            <a:r>
              <a:rPr lang="es-ES" dirty="0" err="1"/>
              <a:t>gethotel</a:t>
            </a:r>
            <a:endParaRPr lang="es-ES" dirty="0"/>
          </a:p>
        </p:txBody>
      </p:sp>
      <p:sp>
        <p:nvSpPr>
          <p:cNvPr id="29" name="Marcador de texto 7">
            <a:extLst>
              <a:ext uri="{FF2B5EF4-FFF2-40B4-BE49-F238E27FC236}">
                <a16:creationId xmlns:a16="http://schemas.microsoft.com/office/drawing/2014/main" id="{7B532C6A-6D2B-4BEA-B579-E6F4AAD645C3}"/>
              </a:ext>
            </a:extLst>
          </p:cNvPr>
          <p:cNvSpPr txBox="1">
            <a:spLocks/>
          </p:cNvSpPr>
          <p:nvPr/>
        </p:nvSpPr>
        <p:spPr>
          <a:xfrm>
            <a:off x="7352071" y="1526412"/>
            <a:ext cx="1718187" cy="608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756026" rtl="0" eaLnBrk="1" latinLnBrk="0" hangingPunct="1">
              <a:lnSpc>
                <a:spcPct val="90000"/>
              </a:lnSpc>
              <a:spcBef>
                <a:spcPts val="992"/>
              </a:spcBef>
              <a:spcAft>
                <a:spcPts val="165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654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78013" indent="0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None/>
              <a:defRPr sz="1654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56026" indent="0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None/>
              <a:defRPr sz="1488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34039" indent="0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None/>
              <a:defRPr sz="1323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12052" indent="0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None/>
              <a:defRPr sz="1323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90065" indent="0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None/>
              <a:defRPr sz="1323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68078" indent="0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None/>
              <a:defRPr sz="1323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46091" indent="0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None/>
              <a:defRPr sz="1323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24104" indent="0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None/>
              <a:defRPr sz="1323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Página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13778EC-F749-47A3-BC6E-0043C0178A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7"/>
          <a:stretch/>
        </p:blipFill>
        <p:spPr>
          <a:xfrm>
            <a:off x="7352071" y="2594490"/>
            <a:ext cx="2294619" cy="75723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64FEC0B-2903-4FEF-8B39-36E9F8B496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756" y="2131028"/>
            <a:ext cx="1998405" cy="289964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7AB4FE2-DF8F-4C08-AE1D-A1A41557F2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55" y="2225080"/>
            <a:ext cx="3237042" cy="262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7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306A1-9110-47AD-B9A5-E6EB401D178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Layout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4D51AF73-ED64-44AF-B1FF-515CA9720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80" y="1496091"/>
            <a:ext cx="6552263" cy="3677856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97A79-5220-4ABA-B5A2-ADD04A1D3EF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Header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78B67B82-11F0-4A8C-9CA4-671B34C2D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63" y="2622226"/>
            <a:ext cx="8316912" cy="1134124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1B042DE-16F2-4398-8BDE-8686CD391B14}"/>
              </a:ext>
            </a:extLst>
          </p:cNvPr>
          <p:cNvSpPr txBox="1"/>
          <p:nvPr/>
        </p:nvSpPr>
        <p:spPr>
          <a:xfrm>
            <a:off x="980768" y="1725561"/>
            <a:ext cx="2391104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54" cap="all" dirty="0">
                <a:solidFill>
                  <a:schemeClr val="tx2"/>
                </a:solidFill>
              </a:rPr>
              <a:t>- Barra de navegación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D5EF5-3C38-4362-B38A-A6DD030C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Left</a:t>
            </a:r>
            <a:r>
              <a:rPr lang="es-ES" dirty="0"/>
              <a:t>						   </a:t>
            </a:r>
            <a:r>
              <a:rPr lang="es-ES" dirty="0" err="1"/>
              <a:t>Right</a:t>
            </a:r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B398C57F-A87D-4889-A772-1A2AE31A8C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03"/>
          <a:stretch/>
        </p:blipFill>
        <p:spPr>
          <a:xfrm>
            <a:off x="1826269" y="1739439"/>
            <a:ext cx="1245254" cy="2708423"/>
          </a:xfr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116DD2FD-06B9-4C7C-BAF1-52663ABC88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932" y="2479203"/>
            <a:ext cx="2143424" cy="1228896"/>
          </a:xfrm>
        </p:spPr>
      </p:pic>
    </p:spTree>
    <p:extLst>
      <p:ext uri="{BB962C8B-B14F-4D97-AF65-F5344CB8AC3E}">
        <p14:creationId xmlns:p14="http://schemas.microsoft.com/office/powerpoint/2010/main" val="293064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89C0A-EA90-47CA-B256-F7CB57C88D6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Database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129865D7-9550-4F1D-82A8-1DCE983D0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075" y="1525588"/>
            <a:ext cx="3791688" cy="33274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25A5C-C19D-40BE-8217-8E19C4FF8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Center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19B9D00-166D-4D58-BB72-B9CFCFE26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075" y="1525588"/>
            <a:ext cx="3791688" cy="332740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D2A7A5D-3A4D-4F30-BF0F-4FDFC8E3A35F}"/>
              </a:ext>
            </a:extLst>
          </p:cNvPr>
          <p:cNvSpPr txBox="1"/>
          <p:nvPr/>
        </p:nvSpPr>
        <p:spPr>
          <a:xfrm>
            <a:off x="1010264" y="1666567"/>
            <a:ext cx="1816266" cy="32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56026">
              <a:lnSpc>
                <a:spcPct val="90000"/>
              </a:lnSpc>
              <a:spcBef>
                <a:spcPts val="992"/>
              </a:spcBef>
              <a:spcAft>
                <a:spcPts val="165"/>
              </a:spcAft>
              <a:buClr>
                <a:schemeClr val="accent1"/>
              </a:buClr>
              <a:buSzPct val="100000"/>
            </a:pPr>
            <a:r>
              <a:rPr lang="es-ES" sz="1654" cap="all" dirty="0">
                <a:solidFill>
                  <a:schemeClr val="tx2"/>
                </a:solidFill>
              </a:rPr>
              <a:t>Tabla de Hoteles</a:t>
            </a:r>
          </a:p>
        </p:txBody>
      </p:sp>
    </p:spTree>
    <p:extLst>
      <p:ext uri="{BB962C8B-B14F-4D97-AF65-F5344CB8AC3E}">
        <p14:creationId xmlns:p14="http://schemas.microsoft.com/office/powerpoint/2010/main" val="33756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10C9D-AF51-4076-9C93-9662E8EBC8B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Registro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6F9ED34B-4BE3-4DEA-BE56-EB0F1D5F6D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01" y="1525588"/>
            <a:ext cx="3751573" cy="3327400"/>
          </a:xfrm>
        </p:spPr>
      </p:pic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543DFEB0-F1FB-453C-ADD2-1E2F40424C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913" y="1528061"/>
            <a:ext cx="4081462" cy="332245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0BF42-96FE-4907-AC6C-A93E9C35FF4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Sugerencia hotel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BD507F3-A6F9-4EBA-8E2B-DFFAD91B9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7257" y="1526412"/>
            <a:ext cx="2529118" cy="608796"/>
          </a:xfrm>
        </p:spPr>
        <p:txBody>
          <a:bodyPr/>
          <a:lstStyle/>
          <a:p>
            <a:r>
              <a:rPr lang="es-ES" dirty="0"/>
              <a:t>cliente</a:t>
            </a:r>
          </a:p>
        </p:txBody>
      </p:sp>
      <p:pic>
        <p:nvPicPr>
          <p:cNvPr id="26" name="Marcador de contenido 25">
            <a:extLst>
              <a:ext uri="{FF2B5EF4-FFF2-40B4-BE49-F238E27FC236}">
                <a16:creationId xmlns:a16="http://schemas.microsoft.com/office/drawing/2014/main" id="{4815342B-95F4-425C-B74B-A6A4F9A2D8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59" y="2391196"/>
            <a:ext cx="3171070" cy="1713106"/>
          </a:xfrm>
        </p:spPr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86A615F0-AD50-4E42-B067-5AF9495EE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77929" y="1526412"/>
            <a:ext cx="2182761" cy="608796"/>
          </a:xfrm>
        </p:spPr>
        <p:txBody>
          <a:bodyPr/>
          <a:lstStyle/>
          <a:p>
            <a:r>
              <a:rPr lang="es-ES" dirty="0" err="1"/>
              <a:t>Gethint</a:t>
            </a:r>
            <a:endParaRPr lang="es-ES" dirty="0"/>
          </a:p>
        </p:txBody>
      </p:sp>
      <p:pic>
        <p:nvPicPr>
          <p:cNvPr id="28" name="Marcador de contenido 27">
            <a:extLst>
              <a:ext uri="{FF2B5EF4-FFF2-40B4-BE49-F238E27FC236}">
                <a16:creationId xmlns:a16="http://schemas.microsoft.com/office/drawing/2014/main" id="{5645CBF3-84D6-4E6B-B8D2-7333F725088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038" y="2135208"/>
            <a:ext cx="2041353" cy="2098803"/>
          </a:xfrm>
        </p:spPr>
      </p:pic>
      <p:sp>
        <p:nvSpPr>
          <p:cNvPr id="29" name="Marcador de texto 7">
            <a:extLst>
              <a:ext uri="{FF2B5EF4-FFF2-40B4-BE49-F238E27FC236}">
                <a16:creationId xmlns:a16="http://schemas.microsoft.com/office/drawing/2014/main" id="{7B532C6A-6D2B-4BEA-B579-E6F4AAD645C3}"/>
              </a:ext>
            </a:extLst>
          </p:cNvPr>
          <p:cNvSpPr txBox="1">
            <a:spLocks/>
          </p:cNvSpPr>
          <p:nvPr/>
        </p:nvSpPr>
        <p:spPr>
          <a:xfrm>
            <a:off x="7352071" y="1526412"/>
            <a:ext cx="1718187" cy="608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756026" rtl="0" eaLnBrk="1" latinLnBrk="0" hangingPunct="1">
              <a:lnSpc>
                <a:spcPct val="90000"/>
              </a:lnSpc>
              <a:spcBef>
                <a:spcPts val="992"/>
              </a:spcBef>
              <a:spcAft>
                <a:spcPts val="165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654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78013" indent="0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None/>
              <a:defRPr sz="1654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56026" indent="0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None/>
              <a:defRPr sz="1488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34039" indent="0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None/>
              <a:defRPr sz="1323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12052" indent="0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None/>
              <a:defRPr sz="1323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90065" indent="0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None/>
              <a:defRPr sz="1323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68078" indent="0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None/>
              <a:defRPr sz="1323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46091" indent="0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None/>
              <a:defRPr sz="1323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24104" indent="0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None/>
              <a:defRPr sz="1323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Página</a:t>
            </a: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3A11DE8C-0644-4477-A59F-BCFB8D4645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071" y="2530055"/>
            <a:ext cx="2294618" cy="6545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B641A-F974-4739-BB70-9EBDA811E78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US" dirty="0" err="1"/>
              <a:t>Desplegable</a:t>
            </a:r>
            <a:r>
              <a:rPr lang="en-US" dirty="0"/>
              <a:t> para </a:t>
            </a:r>
            <a:r>
              <a:rPr lang="en-US" dirty="0" err="1"/>
              <a:t>escoger</a:t>
            </a:r>
            <a:r>
              <a:rPr lang="en-US" dirty="0"/>
              <a:t> hotel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1CF24F-8230-4D07-9088-9A1EA83403FA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Desplegable</a:t>
            </a:r>
            <a:endParaRPr lang="en-U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3594544-E6DC-48F0-9DAF-4E34B45109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7B2F07-53DE-4F9C-B5CD-433583EB2A4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gethotel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0CDABFC-470C-4882-826C-BE32B6A74F1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</TotalTime>
  <Words>44</Words>
  <Application>Microsoft Office PowerPoint</Application>
  <PresentationFormat>Panorámica</PresentationFormat>
  <Paragraphs>43</Paragraphs>
  <Slides>10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Liberation Sans</vt:lpstr>
      <vt:lpstr>StarSymbol</vt:lpstr>
      <vt:lpstr>Retrospección</vt:lpstr>
      <vt:lpstr>Proyecto Computación Orientada al Web</vt:lpstr>
      <vt:lpstr>Layout</vt:lpstr>
      <vt:lpstr>Header</vt:lpstr>
      <vt:lpstr>Left         Right</vt:lpstr>
      <vt:lpstr>Database</vt:lpstr>
      <vt:lpstr>Center</vt:lpstr>
      <vt:lpstr>Registro</vt:lpstr>
      <vt:lpstr>Sugerencia hotel</vt:lpstr>
      <vt:lpstr>Desplegable para escoger hotel</vt:lpstr>
      <vt:lpstr>Desplegable para escoger hotel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Blue</dc:title>
  <cp:lastModifiedBy>David Martin Vilar</cp:lastModifiedBy>
  <cp:revision>6</cp:revision>
  <dcterms:created xsi:type="dcterms:W3CDTF">2019-04-29T15:23:38Z</dcterms:created>
  <dcterms:modified xsi:type="dcterms:W3CDTF">2019-04-29T19:13:13Z</dcterms:modified>
</cp:coreProperties>
</file>