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71" r:id="rId7"/>
    <p:sldId id="274" r:id="rId8"/>
    <p:sldId id="269" r:id="rId9"/>
    <p:sldId id="270" r:id="rId10"/>
    <p:sldId id="27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3441-F715-4613-B821-07F872B57854}" type="datetimeFigureOut">
              <a:rPr lang="fr-FR" smtClean="0"/>
              <a:pPr/>
              <a:t>10/10/2023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701A-BA85-46A4-AFB7-6143935C9E9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Denavit</a:t>
            </a:r>
            <a:r>
              <a:rPr lang="fr-FR" dirty="0"/>
              <a:t> </a:t>
            </a:r>
            <a:r>
              <a:rPr lang="fr-FR" dirty="0" err="1"/>
              <a:t>Hartenberg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Representation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35388"/>
            <a:ext cx="6824691" cy="55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llipse 3"/>
          <p:cNvSpPr/>
          <p:nvPr/>
        </p:nvSpPr>
        <p:spPr>
          <a:xfrm>
            <a:off x="7215206" y="285749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4962548" cy="367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rme libre 8"/>
          <p:cNvSpPr/>
          <p:nvPr/>
        </p:nvSpPr>
        <p:spPr>
          <a:xfrm>
            <a:off x="3331699" y="2851052"/>
            <a:ext cx="100818" cy="117231"/>
          </a:xfrm>
          <a:custGeom>
            <a:avLst/>
            <a:gdLst>
              <a:gd name="connsiteX0" fmla="*/ 100818 w 100818"/>
              <a:gd name="connsiteY0" fmla="*/ 117231 h 117231"/>
              <a:gd name="connsiteX1" fmla="*/ 16412 w 100818"/>
              <a:gd name="connsiteY1" fmla="*/ 18757 h 117231"/>
              <a:gd name="connsiteX2" fmla="*/ 2344 w 100818"/>
              <a:gd name="connsiteY2" fmla="*/ 4690 h 11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18" h="117231">
                <a:moveTo>
                  <a:pt x="100818" y="117231"/>
                </a:moveTo>
                <a:lnTo>
                  <a:pt x="16412" y="18757"/>
                </a:lnTo>
                <a:cubicBezTo>
                  <a:pt x="0" y="0"/>
                  <a:pt x="1172" y="2345"/>
                  <a:pt x="2344" y="46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0"/>
          </p:cNvCxnSpPr>
          <p:nvPr/>
        </p:nvCxnSpPr>
        <p:spPr>
          <a:xfrm flipH="1">
            <a:off x="3357554" y="2968283"/>
            <a:ext cx="74963" cy="10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000364" y="29167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429124" y="30691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x2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357694"/>
            <a:ext cx="4000528" cy="220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necteur droit avec flèche 15"/>
          <p:cNvCxnSpPr/>
          <p:nvPr/>
        </p:nvCxnSpPr>
        <p:spPr>
          <a:xfrm flipV="1">
            <a:off x="5429256" y="2786058"/>
            <a:ext cx="714380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429256" y="3143248"/>
            <a:ext cx="1000132" cy="71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929322" y="314324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x3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572132" y="25717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z3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143372" y="50004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DH2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Matlab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first </a:t>
            </a:r>
            <a:r>
              <a:rPr lang="fr-FR" dirty="0" err="1"/>
              <a:t>representation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5914"/>
            <a:ext cx="7929618" cy="282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Matlab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second </a:t>
            </a:r>
            <a:r>
              <a:rPr lang="fr-FR" dirty="0" err="1"/>
              <a:t>representation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7962570" cy="250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Position and orientation of</a:t>
            </a:r>
            <a:br>
              <a:rPr lang="fr-FR" dirty="0"/>
            </a:br>
            <a:r>
              <a:rPr lang="fr-FR" dirty="0"/>
              <a:t>the end </a:t>
            </a:r>
            <a:r>
              <a:rPr lang="fr-FR" dirty="0" err="1"/>
              <a:t>effector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571612"/>
            <a:ext cx="4214842" cy="13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496"/>
            <a:ext cx="768428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18918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representation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6215106" cy="431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643446"/>
            <a:ext cx="496988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7834984" cy="82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90547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643314"/>
            <a:ext cx="706759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 </a:t>
            </a:r>
            <a:r>
              <a:rPr lang="fr-FR" dirty="0" err="1"/>
              <a:t>representation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619902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857736"/>
            <a:ext cx="506733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28"/>
            <a:ext cx="7491488" cy="121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000240"/>
            <a:ext cx="7955532" cy="125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357562"/>
            <a:ext cx="7483964" cy="230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7143800" cy="356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000504"/>
            <a:ext cx="4116032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428596" y="357166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DH1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71670" y="50720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0-1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71670" y="56314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1670" y="620294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910" y="0"/>
            <a:ext cx="5257808" cy="868346"/>
          </a:xfrm>
        </p:spPr>
        <p:txBody>
          <a:bodyPr/>
          <a:lstStyle/>
          <a:p>
            <a:r>
              <a:rPr lang="fr-FR" dirty="0"/>
              <a:t>DH1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5500726" cy="443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019770"/>
            <a:ext cx="4286280" cy="292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3857620" y="328612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7872460" cy="53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3929058" y="21429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DH2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86446" y="7857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Z4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DH2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67568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39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Denavit Hartenberg  Representation</vt:lpstr>
      <vt:lpstr>First representation</vt:lpstr>
      <vt:lpstr>PowerPoint Presentation</vt:lpstr>
      <vt:lpstr>Second representation</vt:lpstr>
      <vt:lpstr>PowerPoint Presentation</vt:lpstr>
      <vt:lpstr>PowerPoint Presentation</vt:lpstr>
      <vt:lpstr>DH1</vt:lpstr>
      <vt:lpstr>PowerPoint Presentation</vt:lpstr>
      <vt:lpstr>DH2</vt:lpstr>
      <vt:lpstr>PowerPoint Presentation</vt:lpstr>
      <vt:lpstr>Matlab function  first representation</vt:lpstr>
      <vt:lpstr>Matlab function  second representation</vt:lpstr>
      <vt:lpstr>Position and orientation of the end effector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Denavit Hartenberg  Representation</dc:title>
  <dc:creator>user</dc:creator>
  <cp:lastModifiedBy>LAARAJ ABDELHAMID</cp:lastModifiedBy>
  <cp:revision>48</cp:revision>
  <dcterms:created xsi:type="dcterms:W3CDTF">2020-11-17T09:37:36Z</dcterms:created>
  <dcterms:modified xsi:type="dcterms:W3CDTF">2023-10-10T13:03:56Z</dcterms:modified>
</cp:coreProperties>
</file>