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2" r:id="rId5"/>
    <p:sldId id="257" r:id="rId6"/>
    <p:sldId id="258"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87"/>
  </p:normalViewPr>
  <p:slideViewPr>
    <p:cSldViewPr snapToGrid="0">
      <p:cViewPr varScale="1">
        <p:scale>
          <a:sx n="92" d="100"/>
          <a:sy n="92" d="100"/>
        </p:scale>
        <p:origin x="20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E8375435-6FE3-4E9C-86FA-601B67E0DBDB}" type="datetimeFigureOut">
              <a:rPr lang="de-CH" smtClean="0"/>
              <a:t>08.01.17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a:t>
            </a:fld>
            <a:endParaRPr lang="de-CH"/>
          </a:p>
        </p:txBody>
      </p:sp>
    </p:spTree>
    <p:extLst>
      <p:ext uri="{BB962C8B-B14F-4D97-AF65-F5344CB8AC3E}">
        <p14:creationId xmlns:p14="http://schemas.microsoft.com/office/powerpoint/2010/main" val="1188356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08.01.17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a:t>
            </a:fld>
            <a:endParaRPr lang="de-CH"/>
          </a:p>
        </p:txBody>
      </p:sp>
    </p:spTree>
    <p:extLst>
      <p:ext uri="{BB962C8B-B14F-4D97-AF65-F5344CB8AC3E}">
        <p14:creationId xmlns:p14="http://schemas.microsoft.com/office/powerpoint/2010/main" val="344294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08.01.17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a:t>
            </a:fld>
            <a:endParaRPr lang="de-CH"/>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5761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08.01.17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a:t>
            </a:fld>
            <a:endParaRPr lang="de-CH"/>
          </a:p>
        </p:txBody>
      </p:sp>
    </p:spTree>
    <p:extLst>
      <p:ext uri="{BB962C8B-B14F-4D97-AF65-F5344CB8AC3E}">
        <p14:creationId xmlns:p14="http://schemas.microsoft.com/office/powerpoint/2010/main" val="3949014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08.01.17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a:t>
            </a:fld>
            <a:endParaRPr lang="de-C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8709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08.01.17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a:t>
            </a:fld>
            <a:endParaRPr lang="de-CH"/>
          </a:p>
        </p:txBody>
      </p:sp>
    </p:spTree>
    <p:extLst>
      <p:ext uri="{BB962C8B-B14F-4D97-AF65-F5344CB8AC3E}">
        <p14:creationId xmlns:p14="http://schemas.microsoft.com/office/powerpoint/2010/main" val="1655475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8375435-6FE3-4E9C-86FA-601B67E0DBDB}" type="datetimeFigureOut">
              <a:rPr lang="de-CH" smtClean="0"/>
              <a:t>08.01.17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a:t>
            </a:fld>
            <a:endParaRPr lang="de-CH"/>
          </a:p>
        </p:txBody>
      </p:sp>
    </p:spTree>
    <p:extLst>
      <p:ext uri="{BB962C8B-B14F-4D97-AF65-F5344CB8AC3E}">
        <p14:creationId xmlns:p14="http://schemas.microsoft.com/office/powerpoint/2010/main" val="81330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8375435-6FE3-4E9C-86FA-601B67E0DBDB}" type="datetimeFigureOut">
              <a:rPr lang="de-CH" smtClean="0"/>
              <a:t>08.01.17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a:t>
            </a:fld>
            <a:endParaRPr lang="de-CH"/>
          </a:p>
        </p:txBody>
      </p:sp>
    </p:spTree>
    <p:extLst>
      <p:ext uri="{BB962C8B-B14F-4D97-AF65-F5344CB8AC3E}">
        <p14:creationId xmlns:p14="http://schemas.microsoft.com/office/powerpoint/2010/main" val="3300850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8375435-6FE3-4E9C-86FA-601B67E0DBDB}" type="datetimeFigureOut">
              <a:rPr lang="de-CH" smtClean="0"/>
              <a:t>08.01.17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a:t>
            </a:fld>
            <a:endParaRPr lang="de-CH"/>
          </a:p>
        </p:txBody>
      </p:sp>
    </p:spTree>
    <p:extLst>
      <p:ext uri="{BB962C8B-B14F-4D97-AF65-F5344CB8AC3E}">
        <p14:creationId xmlns:p14="http://schemas.microsoft.com/office/powerpoint/2010/main" val="331238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08.01.17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a:t>
            </a:fld>
            <a:endParaRPr lang="de-CH"/>
          </a:p>
        </p:txBody>
      </p:sp>
    </p:spTree>
    <p:extLst>
      <p:ext uri="{BB962C8B-B14F-4D97-AF65-F5344CB8AC3E}">
        <p14:creationId xmlns:p14="http://schemas.microsoft.com/office/powerpoint/2010/main" val="32894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E8375435-6FE3-4E9C-86FA-601B67E0DBDB}" type="datetimeFigureOut">
              <a:rPr lang="de-CH" smtClean="0"/>
              <a:t>08.01.17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D4C7994D-3BD7-44A7-B606-581459243ECB}" type="slidenum">
              <a:rPr lang="de-CH" smtClean="0"/>
              <a:t>‹#›</a:t>
            </a:fld>
            <a:endParaRPr lang="de-CH"/>
          </a:p>
        </p:txBody>
      </p:sp>
    </p:spTree>
    <p:extLst>
      <p:ext uri="{BB962C8B-B14F-4D97-AF65-F5344CB8AC3E}">
        <p14:creationId xmlns:p14="http://schemas.microsoft.com/office/powerpoint/2010/main" val="58716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E8375435-6FE3-4E9C-86FA-601B67E0DBDB}" type="datetimeFigureOut">
              <a:rPr lang="de-CH" smtClean="0"/>
              <a:t>08.01.17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D4C7994D-3BD7-44A7-B606-581459243ECB}" type="slidenum">
              <a:rPr lang="de-CH" smtClean="0"/>
              <a:t>‹#›</a:t>
            </a:fld>
            <a:endParaRPr lang="de-CH"/>
          </a:p>
        </p:txBody>
      </p:sp>
    </p:spTree>
    <p:extLst>
      <p:ext uri="{BB962C8B-B14F-4D97-AF65-F5344CB8AC3E}">
        <p14:creationId xmlns:p14="http://schemas.microsoft.com/office/powerpoint/2010/main" val="30834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E8375435-6FE3-4E9C-86FA-601B67E0DBDB}" type="datetimeFigureOut">
              <a:rPr lang="de-CH" smtClean="0"/>
              <a:t>08.01.17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D4C7994D-3BD7-44A7-B606-581459243ECB}" type="slidenum">
              <a:rPr lang="de-CH" smtClean="0"/>
              <a:t>‹#›</a:t>
            </a:fld>
            <a:endParaRPr lang="de-CH"/>
          </a:p>
        </p:txBody>
      </p:sp>
    </p:spTree>
    <p:extLst>
      <p:ext uri="{BB962C8B-B14F-4D97-AF65-F5344CB8AC3E}">
        <p14:creationId xmlns:p14="http://schemas.microsoft.com/office/powerpoint/2010/main" val="349480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75435-6FE3-4E9C-86FA-601B67E0DBDB}" type="datetimeFigureOut">
              <a:rPr lang="de-CH" smtClean="0"/>
              <a:t>08.01.17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D4C7994D-3BD7-44A7-B606-581459243ECB}" type="slidenum">
              <a:rPr lang="de-CH" smtClean="0"/>
              <a:t>‹#›</a:t>
            </a:fld>
            <a:endParaRPr lang="de-CH"/>
          </a:p>
        </p:txBody>
      </p:sp>
    </p:spTree>
    <p:extLst>
      <p:ext uri="{BB962C8B-B14F-4D97-AF65-F5344CB8AC3E}">
        <p14:creationId xmlns:p14="http://schemas.microsoft.com/office/powerpoint/2010/main" val="3958472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smtClean="0"/>
              <a:t>Titelmasterformat durch Klicken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fld id="{E8375435-6FE3-4E9C-86FA-601B67E0DBDB}" type="datetimeFigureOut">
              <a:rPr lang="de-CH" smtClean="0"/>
              <a:t>08.01.17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D4C7994D-3BD7-44A7-B606-581459243ECB}" type="slidenum">
              <a:rPr lang="de-CH" smtClean="0"/>
              <a:t>‹#›</a:t>
            </a:fld>
            <a:endParaRPr lang="de-CH"/>
          </a:p>
        </p:txBody>
      </p:sp>
    </p:spTree>
    <p:extLst>
      <p:ext uri="{BB962C8B-B14F-4D97-AF65-F5344CB8AC3E}">
        <p14:creationId xmlns:p14="http://schemas.microsoft.com/office/powerpoint/2010/main" val="103268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E8375435-6FE3-4E9C-86FA-601B67E0DBDB}" type="datetimeFigureOut">
              <a:rPr lang="de-CH" smtClean="0"/>
              <a:t>08.01.17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D4C7994D-3BD7-44A7-B606-581459243ECB}" type="slidenum">
              <a:rPr lang="de-CH" smtClean="0"/>
              <a:t>‹#›</a:t>
            </a:fld>
            <a:endParaRPr lang="de-CH"/>
          </a:p>
        </p:txBody>
      </p:sp>
    </p:spTree>
    <p:extLst>
      <p:ext uri="{BB962C8B-B14F-4D97-AF65-F5344CB8AC3E}">
        <p14:creationId xmlns:p14="http://schemas.microsoft.com/office/powerpoint/2010/main" val="33978925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375435-6FE3-4E9C-86FA-601B67E0DBDB}" type="datetimeFigureOut">
              <a:rPr lang="de-CH" smtClean="0"/>
              <a:t>08.01.17</a:t>
            </a:fld>
            <a:endParaRPr lang="de-C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4C7994D-3BD7-44A7-B606-581459243ECB}" type="slidenum">
              <a:rPr lang="de-CH" smtClean="0"/>
              <a:t>‹#›</a:t>
            </a:fld>
            <a:endParaRPr lang="de-CH"/>
          </a:p>
        </p:txBody>
      </p:sp>
    </p:spTree>
    <p:extLst>
      <p:ext uri="{BB962C8B-B14F-4D97-AF65-F5344CB8AC3E}">
        <p14:creationId xmlns:p14="http://schemas.microsoft.com/office/powerpoint/2010/main" val="1396253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DreamDrink</a:t>
            </a:r>
            <a:endParaRPr lang="de-CH" dirty="0"/>
          </a:p>
        </p:txBody>
      </p:sp>
      <p:sp>
        <p:nvSpPr>
          <p:cNvPr id="3" name="Untertitel 2"/>
          <p:cNvSpPr>
            <a:spLocks noGrp="1"/>
          </p:cNvSpPr>
          <p:nvPr>
            <p:ph type="subTitle" idx="1"/>
          </p:nvPr>
        </p:nvSpPr>
        <p:spPr/>
        <p:txBody>
          <a:bodyPr/>
          <a:lstStyle/>
          <a:p>
            <a:r>
              <a:rPr lang="de-CH" dirty="0" smtClean="0"/>
              <a:t>Web-Modul, Herbstsemester 2016</a:t>
            </a:r>
            <a:endParaRPr lang="de-CH"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807" y="1393882"/>
            <a:ext cx="2085224" cy="4149802"/>
          </a:xfrm>
          <a:prstGeom prst="rect">
            <a:avLst/>
          </a:prstGeom>
        </p:spPr>
      </p:pic>
    </p:spTree>
    <p:extLst>
      <p:ext uri="{BB962C8B-B14F-4D97-AF65-F5344CB8AC3E}">
        <p14:creationId xmlns:p14="http://schemas.microsoft.com/office/powerpoint/2010/main" val="1635402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motivación</a:t>
            </a:r>
            <a:endParaRPr lang="de-CH" dirty="0"/>
          </a:p>
        </p:txBody>
      </p:sp>
      <p:sp>
        <p:nvSpPr>
          <p:cNvPr id="3" name="Inhaltsplatzhalter 2"/>
          <p:cNvSpPr>
            <a:spLocks noGrp="1"/>
          </p:cNvSpPr>
          <p:nvPr>
            <p:ph idx="1"/>
          </p:nvPr>
        </p:nvSpPr>
        <p:spPr/>
        <p:txBody>
          <a:bodyPr/>
          <a:lstStyle/>
          <a:p>
            <a:r>
              <a:rPr lang="de-CH" dirty="0" smtClean="0"/>
              <a:t>Hartes Studium</a:t>
            </a:r>
          </a:p>
          <a:p>
            <a:r>
              <a:rPr lang="de-CH" dirty="0" smtClean="0"/>
              <a:t>Nötige Ablenkung durch Alkohol</a:t>
            </a:r>
          </a:p>
          <a:p>
            <a:r>
              <a:rPr lang="de-CH" dirty="0" smtClean="0"/>
              <a:t>Abwechslungsreiches Trinken</a:t>
            </a:r>
          </a:p>
          <a:p>
            <a:r>
              <a:rPr lang="de-CH" dirty="0" smtClean="0"/>
              <a:t>Keine unnötigen Mittelmass-Wiederholungen</a:t>
            </a:r>
          </a:p>
          <a:p>
            <a:r>
              <a:rPr lang="de-CH" dirty="0" smtClean="0"/>
              <a:t>Genussoptimierung durch Erinnerungsstütze</a:t>
            </a:r>
          </a:p>
        </p:txBody>
      </p:sp>
    </p:spTree>
    <p:extLst>
      <p:ext uri="{BB962C8B-B14F-4D97-AF65-F5344CB8AC3E}">
        <p14:creationId xmlns:p14="http://schemas.microsoft.com/office/powerpoint/2010/main" val="126974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Demo</a:t>
            </a:r>
            <a:endParaRPr lang="de-CH" dirty="0"/>
          </a:p>
        </p:txBody>
      </p:sp>
      <p:sp>
        <p:nvSpPr>
          <p:cNvPr id="3" name="Inhaltsplatzhalter 2"/>
          <p:cNvSpPr>
            <a:spLocks noGrp="1"/>
          </p:cNvSpPr>
          <p:nvPr>
            <p:ph idx="1"/>
          </p:nvPr>
        </p:nvSpPr>
        <p:spPr/>
        <p:txBody>
          <a:bodyPr>
            <a:normAutofit lnSpcReduction="10000"/>
          </a:bodyPr>
          <a:lstStyle/>
          <a:p>
            <a:r>
              <a:rPr lang="de-CH" dirty="0" smtClean="0"/>
              <a:t>Hauptseite</a:t>
            </a:r>
          </a:p>
          <a:p>
            <a:r>
              <a:rPr lang="de-CH" dirty="0" smtClean="0"/>
              <a:t>Alle Drinks</a:t>
            </a:r>
          </a:p>
          <a:p>
            <a:pPr lvl="1"/>
            <a:r>
              <a:rPr lang="de-CH" dirty="0" smtClean="0"/>
              <a:t>Filter</a:t>
            </a:r>
          </a:p>
          <a:p>
            <a:pPr lvl="1"/>
            <a:r>
              <a:rPr lang="de-CH" dirty="0" smtClean="0"/>
              <a:t>Absprung auf Drink</a:t>
            </a:r>
          </a:p>
          <a:p>
            <a:pPr lvl="1"/>
            <a:r>
              <a:rPr lang="de-CH" dirty="0" smtClean="0"/>
              <a:t>Keine Bewertung möglich</a:t>
            </a:r>
          </a:p>
          <a:p>
            <a:r>
              <a:rPr lang="de-CH" dirty="0" smtClean="0"/>
              <a:t>Über </a:t>
            </a:r>
            <a:r>
              <a:rPr lang="de-CH" dirty="0" err="1" smtClean="0"/>
              <a:t>DreamDrink</a:t>
            </a:r>
            <a:endParaRPr lang="de-CH" dirty="0" smtClean="0"/>
          </a:p>
          <a:p>
            <a:r>
              <a:rPr lang="de-CH" dirty="0" smtClean="0"/>
              <a:t>Change </a:t>
            </a:r>
            <a:r>
              <a:rPr lang="de-CH" dirty="0" err="1" smtClean="0"/>
              <a:t>to</a:t>
            </a:r>
            <a:r>
              <a:rPr lang="de-CH" dirty="0" smtClean="0"/>
              <a:t> English</a:t>
            </a:r>
          </a:p>
          <a:p>
            <a:r>
              <a:rPr lang="de-CH" dirty="0" smtClean="0"/>
              <a:t>Move </a:t>
            </a:r>
            <a:r>
              <a:rPr lang="de-CH" dirty="0" err="1" smtClean="0"/>
              <a:t>To</a:t>
            </a:r>
            <a:r>
              <a:rPr lang="de-CH" dirty="0" smtClean="0"/>
              <a:t> Google</a:t>
            </a:r>
          </a:p>
          <a:p>
            <a:r>
              <a:rPr lang="de-CH" dirty="0" err="1" smtClean="0"/>
              <a:t>Come</a:t>
            </a:r>
            <a:r>
              <a:rPr lang="de-CH" dirty="0" smtClean="0"/>
              <a:t> Back </a:t>
            </a:r>
            <a:r>
              <a:rPr lang="de-CH" dirty="0" err="1" smtClean="0"/>
              <a:t>to</a:t>
            </a:r>
            <a:r>
              <a:rPr lang="de-CH" dirty="0" smtClean="0"/>
              <a:t> </a:t>
            </a:r>
            <a:r>
              <a:rPr lang="de-CH" dirty="0" err="1" smtClean="0"/>
              <a:t>Drinklist</a:t>
            </a:r>
            <a:endParaRPr lang="de-CH" dirty="0" smtClean="0"/>
          </a:p>
          <a:p>
            <a:r>
              <a:rPr lang="de-CH" dirty="0" smtClean="0"/>
              <a:t>Zurück zum Deutsch</a:t>
            </a:r>
            <a:endParaRPr lang="de-CH" dirty="0"/>
          </a:p>
        </p:txBody>
      </p:sp>
    </p:spTree>
    <p:extLst>
      <p:ext uri="{BB962C8B-B14F-4D97-AF65-F5344CB8AC3E}">
        <p14:creationId xmlns:p14="http://schemas.microsoft.com/office/powerpoint/2010/main" val="2986236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Demo</a:t>
            </a:r>
            <a:endParaRPr lang="de-CH" dirty="0"/>
          </a:p>
        </p:txBody>
      </p:sp>
      <p:sp>
        <p:nvSpPr>
          <p:cNvPr id="3" name="Inhaltsplatzhalter 2"/>
          <p:cNvSpPr>
            <a:spLocks noGrp="1"/>
          </p:cNvSpPr>
          <p:nvPr>
            <p:ph idx="1"/>
          </p:nvPr>
        </p:nvSpPr>
        <p:spPr/>
        <p:txBody>
          <a:bodyPr>
            <a:normAutofit fontScale="62500" lnSpcReduction="20000"/>
          </a:bodyPr>
          <a:lstStyle/>
          <a:p>
            <a:r>
              <a:rPr lang="de-CH" dirty="0" smtClean="0"/>
              <a:t>Registration </a:t>
            </a:r>
            <a:r>
              <a:rPr lang="de-CH" dirty="0" err="1" smtClean="0"/>
              <a:t>Testuser</a:t>
            </a:r>
            <a:endParaRPr lang="de-CH" dirty="0" smtClean="0"/>
          </a:p>
          <a:p>
            <a:pPr lvl="1"/>
            <a:r>
              <a:rPr lang="de-CH" dirty="0" smtClean="0"/>
              <a:t>Mail zeigen?</a:t>
            </a:r>
          </a:p>
          <a:p>
            <a:r>
              <a:rPr lang="de-CH" dirty="0" smtClean="0"/>
              <a:t>Login </a:t>
            </a:r>
            <a:r>
              <a:rPr lang="de-CH" dirty="0" err="1" smtClean="0"/>
              <a:t>Testuser</a:t>
            </a:r>
            <a:endParaRPr lang="de-CH" dirty="0" smtClean="0"/>
          </a:p>
          <a:p>
            <a:r>
              <a:rPr lang="de-CH" dirty="0" smtClean="0"/>
              <a:t>Bewerten eines Drinks</a:t>
            </a:r>
          </a:p>
          <a:p>
            <a:r>
              <a:rPr lang="de-CH" dirty="0" err="1" smtClean="0"/>
              <a:t>Logout</a:t>
            </a:r>
            <a:endParaRPr lang="de-CH" dirty="0" smtClean="0"/>
          </a:p>
          <a:p>
            <a:r>
              <a:rPr lang="de-CH" dirty="0" smtClean="0"/>
              <a:t>Login Admin</a:t>
            </a:r>
          </a:p>
          <a:p>
            <a:r>
              <a:rPr lang="de-CH" dirty="0" smtClean="0"/>
              <a:t>Bewerten des Drinks</a:t>
            </a:r>
          </a:p>
          <a:p>
            <a:r>
              <a:rPr lang="de-CH" dirty="0" smtClean="0"/>
              <a:t>Welchen Drink möchte das Publikum erfassen?</a:t>
            </a:r>
          </a:p>
          <a:p>
            <a:pPr lvl="1"/>
            <a:r>
              <a:rPr lang="de-CH" dirty="0" smtClean="0"/>
              <a:t>Möglichst mit fehlenden Zutaten (White </a:t>
            </a:r>
            <a:r>
              <a:rPr lang="de-CH" dirty="0" err="1" smtClean="0"/>
              <a:t>Russian</a:t>
            </a:r>
            <a:r>
              <a:rPr lang="de-CH" dirty="0" smtClean="0"/>
              <a:t> mit Kaffeelikör)</a:t>
            </a:r>
          </a:p>
          <a:p>
            <a:r>
              <a:rPr lang="de-CH" dirty="0" smtClean="0"/>
              <a:t>Zutaten im Admin GUI erfassen</a:t>
            </a:r>
          </a:p>
          <a:p>
            <a:r>
              <a:rPr lang="de-CH" dirty="0" smtClean="0"/>
              <a:t>Drink nach Publikums-Wunsch erstellen</a:t>
            </a:r>
          </a:p>
          <a:p>
            <a:r>
              <a:rPr lang="de-CH" dirty="0" smtClean="0"/>
              <a:t>Bild hinzufügen (Admin GUI</a:t>
            </a:r>
            <a:r>
              <a:rPr lang="de-CH" dirty="0" smtClean="0"/>
              <a:t>)</a:t>
            </a:r>
          </a:p>
          <a:p>
            <a:r>
              <a:rPr lang="de-CH" smtClean="0"/>
              <a:t>Lightbox</a:t>
            </a:r>
            <a:endParaRPr lang="de-CH" dirty="0" smtClean="0"/>
          </a:p>
          <a:p>
            <a:r>
              <a:rPr lang="de-CH" dirty="0" smtClean="0"/>
              <a:t>Drink nochmals anschauen, bewerten, suchen</a:t>
            </a:r>
          </a:p>
          <a:p>
            <a:r>
              <a:rPr lang="de-CH" dirty="0" err="1" smtClean="0"/>
              <a:t>Reschponiv</a:t>
            </a:r>
            <a:r>
              <a:rPr lang="de-CH" dirty="0" smtClean="0"/>
              <a:t> – ausgiebig drauf rumtanzen</a:t>
            </a:r>
          </a:p>
          <a:p>
            <a:endParaRPr lang="de-CH" dirty="0"/>
          </a:p>
        </p:txBody>
      </p:sp>
    </p:spTree>
    <p:extLst>
      <p:ext uri="{BB962C8B-B14F-4D97-AF65-F5344CB8AC3E}">
        <p14:creationId xmlns:p14="http://schemas.microsoft.com/office/powerpoint/2010/main" val="3212320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extLst>
              <p:ext uri="{D42A27DB-BD31-4B8C-83A1-F6EECF244321}">
                <p14:modId xmlns:p14="http://schemas.microsoft.com/office/powerpoint/2010/main" val="2744432999"/>
              </p:ext>
            </p:extLst>
          </p:nvPr>
        </p:nvGraphicFramePr>
        <p:xfrm>
          <a:off x="537968" y="66040"/>
          <a:ext cx="8596312" cy="6791960"/>
        </p:xfrm>
        <a:graphic>
          <a:graphicData uri="http://schemas.openxmlformats.org/drawingml/2006/table">
            <a:tbl>
              <a:tblPr firstRow="1" bandRow="1">
                <a:tableStyleId>{5C22544A-7EE6-4342-B048-85BDC9FD1C3A}</a:tableStyleId>
              </a:tblPr>
              <a:tblGrid>
                <a:gridCol w="3081337"/>
                <a:gridCol w="5514975"/>
              </a:tblGrid>
              <a:tr h="370840">
                <a:tc>
                  <a:txBody>
                    <a:bodyPr/>
                    <a:lstStyle/>
                    <a:p>
                      <a:r>
                        <a:rPr lang="de-CH" dirty="0" smtClean="0"/>
                        <a:t>Aufgabe</a:t>
                      </a:r>
                      <a:endParaRPr lang="de-CH" dirty="0"/>
                    </a:p>
                  </a:txBody>
                  <a:tcPr/>
                </a:tc>
                <a:tc>
                  <a:txBody>
                    <a:bodyPr/>
                    <a:lstStyle/>
                    <a:p>
                      <a:r>
                        <a:rPr lang="de-CH" dirty="0" smtClean="0"/>
                        <a:t>Umsetzung</a:t>
                      </a:r>
                      <a:endParaRPr lang="de-CH" dirty="0"/>
                    </a:p>
                  </a:txBody>
                  <a:tcPr/>
                </a:tc>
              </a:tr>
              <a:tr h="370840">
                <a:tc>
                  <a:txBody>
                    <a:bodyPr/>
                    <a:lstStyle/>
                    <a:p>
                      <a:r>
                        <a:rPr lang="de-CH" dirty="0" smtClean="0"/>
                        <a:t>1 - Setup, Content, Site </a:t>
                      </a:r>
                      <a:r>
                        <a:rPr lang="de-CH" dirty="0" err="1" smtClean="0"/>
                        <a:t>Structure</a:t>
                      </a:r>
                      <a:r>
                        <a:rPr lang="de-CH" dirty="0" smtClean="0"/>
                        <a:t>,</a:t>
                      </a:r>
                      <a:r>
                        <a:rPr lang="de-CH" baseline="0" dirty="0" smtClean="0"/>
                        <a:t> Page </a:t>
                      </a:r>
                      <a:r>
                        <a:rPr lang="de-CH" baseline="0" dirty="0" err="1" smtClean="0"/>
                        <a:t>Structure</a:t>
                      </a:r>
                      <a:endParaRPr lang="de-CH" dirty="0"/>
                    </a:p>
                  </a:txBody>
                  <a:tcPr/>
                </a:tc>
                <a:tc>
                  <a:txBody>
                    <a:bodyPr/>
                    <a:lstStyle/>
                    <a:p>
                      <a:r>
                        <a:rPr lang="de-CH" dirty="0" smtClean="0"/>
                        <a:t>Nicht direkt in Website ersichtlich</a:t>
                      </a:r>
                      <a:endParaRPr lang="de-CH" dirty="0"/>
                    </a:p>
                  </a:txBody>
                  <a:tcPr/>
                </a:tc>
              </a:tr>
              <a:tr h="370840">
                <a:tc>
                  <a:txBody>
                    <a:bodyPr/>
                    <a:lstStyle/>
                    <a:p>
                      <a:r>
                        <a:rPr lang="de-CH" dirty="0" smtClean="0"/>
                        <a:t>2 - HTML5-Tutorial,</a:t>
                      </a:r>
                      <a:r>
                        <a:rPr lang="de-CH" baseline="0" dirty="0" smtClean="0"/>
                        <a:t> Main Page (Content, Layout, Styling)</a:t>
                      </a:r>
                      <a:endParaRPr lang="de-CH" dirty="0"/>
                    </a:p>
                  </a:txBody>
                  <a:tcPr/>
                </a:tc>
                <a:tc>
                  <a:txBody>
                    <a:bodyPr/>
                    <a:lstStyle/>
                    <a:p>
                      <a:r>
                        <a:rPr lang="de-CH" dirty="0" smtClean="0"/>
                        <a:t>Grundaufbau/Design</a:t>
                      </a:r>
                      <a:r>
                        <a:rPr lang="de-CH" baseline="0" dirty="0" smtClean="0"/>
                        <a:t> der Seite</a:t>
                      </a:r>
                      <a:endParaRPr lang="de-CH" dirty="0"/>
                    </a:p>
                  </a:txBody>
                  <a:tcPr/>
                </a:tc>
              </a:tr>
              <a:tr h="370840">
                <a:tc>
                  <a:txBody>
                    <a:bodyPr/>
                    <a:lstStyle/>
                    <a:p>
                      <a:r>
                        <a:rPr lang="de-CH" dirty="0" smtClean="0"/>
                        <a:t>3 - XAMPP </a:t>
                      </a:r>
                      <a:r>
                        <a:rPr lang="de-CH" dirty="0" err="1" smtClean="0"/>
                        <a:t>and</a:t>
                      </a:r>
                      <a:r>
                        <a:rPr lang="de-CH" dirty="0" smtClean="0"/>
                        <a:t> IDE,</a:t>
                      </a:r>
                      <a:r>
                        <a:rPr lang="de-CH" baseline="0" dirty="0" smtClean="0"/>
                        <a:t> PHP, </a:t>
                      </a:r>
                      <a:r>
                        <a:rPr lang="de-CH" baseline="0" dirty="0" err="1" smtClean="0"/>
                        <a:t>Modularization</a:t>
                      </a:r>
                      <a:endParaRPr lang="de-CH" dirty="0"/>
                    </a:p>
                  </a:txBody>
                  <a:tcPr/>
                </a:tc>
                <a:tc>
                  <a:txBody>
                    <a:bodyPr/>
                    <a:lstStyle/>
                    <a:p>
                      <a:r>
                        <a:rPr lang="de-CH" dirty="0" smtClean="0"/>
                        <a:t>Navigation-Menu</a:t>
                      </a:r>
                      <a:r>
                        <a:rPr lang="de-CH" baseline="0" dirty="0" smtClean="0"/>
                        <a:t> mit PHP, aktuelle Seite sieht im Menu anders aus, diverse Styling- und Modularisierungsaktivitäten</a:t>
                      </a:r>
                      <a:endParaRPr lang="de-CH" dirty="0"/>
                    </a:p>
                  </a:txBody>
                  <a:tcPr/>
                </a:tc>
              </a:tr>
              <a:tr h="370840">
                <a:tc>
                  <a:txBody>
                    <a:bodyPr/>
                    <a:lstStyle/>
                    <a:p>
                      <a:r>
                        <a:rPr lang="de-CH" dirty="0" smtClean="0"/>
                        <a:t>4 - Public</a:t>
                      </a:r>
                      <a:r>
                        <a:rPr lang="de-CH" baseline="0" dirty="0" smtClean="0"/>
                        <a:t> Webserver, Multi-Page PHP, Multilingual Text, More </a:t>
                      </a:r>
                      <a:r>
                        <a:rPr lang="de-CH" baseline="0" dirty="0" err="1" smtClean="0"/>
                        <a:t>Functions</a:t>
                      </a:r>
                      <a:endParaRPr lang="de-CH" dirty="0"/>
                    </a:p>
                  </a:txBody>
                  <a:tcPr/>
                </a:tc>
                <a:tc>
                  <a:txBody>
                    <a:bodyPr/>
                    <a:lstStyle/>
                    <a:p>
                      <a:r>
                        <a:rPr lang="de-CH" dirty="0" smtClean="0"/>
                        <a:t>Webserver eingerichtet, so nicht mehr ersichtlich -</a:t>
                      </a:r>
                      <a:r>
                        <a:rPr lang="de-CH" baseline="0" dirty="0" smtClean="0"/>
                        <a:t> umgebaut (MVC), Mehrsprachigkeit umgesetzt – später wegen neuem Auftrag geändert, weitere Funktionen fortlaufend hinzugefügt.</a:t>
                      </a:r>
                      <a:endParaRPr lang="de-CH" dirty="0"/>
                    </a:p>
                  </a:txBody>
                  <a:tcPr/>
                </a:tc>
              </a:tr>
              <a:tr h="370840">
                <a:tc>
                  <a:txBody>
                    <a:bodyPr/>
                    <a:lstStyle/>
                    <a:p>
                      <a:r>
                        <a:rPr lang="de-CH" dirty="0" smtClean="0"/>
                        <a:t>5 - </a:t>
                      </a:r>
                      <a:r>
                        <a:rPr lang="de-CH" dirty="0" err="1" smtClean="0"/>
                        <a:t>Product</a:t>
                      </a:r>
                      <a:r>
                        <a:rPr lang="de-CH" baseline="0" dirty="0" smtClean="0"/>
                        <a:t> Options Form</a:t>
                      </a:r>
                      <a:endParaRPr lang="de-CH" dirty="0"/>
                    </a:p>
                  </a:txBody>
                  <a:tcPr/>
                </a:tc>
                <a:tc>
                  <a:txBody>
                    <a:bodyPr/>
                    <a:lstStyle/>
                    <a:p>
                      <a:r>
                        <a:rPr lang="de-CH" dirty="0" smtClean="0"/>
                        <a:t>Navigation per</a:t>
                      </a:r>
                      <a:r>
                        <a:rPr lang="de-CH" baseline="0" dirty="0" smtClean="0"/>
                        <a:t> Link von </a:t>
                      </a:r>
                      <a:r>
                        <a:rPr lang="de-CH" baseline="0" dirty="0" err="1" smtClean="0"/>
                        <a:t>Drinkliste</a:t>
                      </a:r>
                      <a:r>
                        <a:rPr lang="de-CH" baseline="0" dirty="0" smtClean="0"/>
                        <a:t> zu Drink, Mixer ist ein aufwändiges Formular</a:t>
                      </a:r>
                      <a:endParaRPr lang="de-CH" dirty="0"/>
                    </a:p>
                  </a:txBody>
                  <a:tcPr/>
                </a:tc>
              </a:tr>
              <a:tr h="370840">
                <a:tc>
                  <a:txBody>
                    <a:bodyPr/>
                    <a:lstStyle/>
                    <a:p>
                      <a:r>
                        <a:rPr lang="de-CH" dirty="0" smtClean="0"/>
                        <a:t>5 – </a:t>
                      </a:r>
                      <a:r>
                        <a:rPr lang="de-CH" dirty="0" err="1" smtClean="0"/>
                        <a:t>Shipping</a:t>
                      </a:r>
                      <a:r>
                        <a:rPr lang="de-CH" baseline="0" dirty="0" smtClean="0"/>
                        <a:t> Form</a:t>
                      </a:r>
                      <a:endParaRPr lang="de-CH" dirty="0"/>
                    </a:p>
                  </a:txBody>
                  <a:tcPr/>
                </a:tc>
                <a:tc>
                  <a:txBody>
                    <a:bodyPr/>
                    <a:lstStyle/>
                    <a:p>
                      <a:r>
                        <a:rPr lang="de-CH" dirty="0" smtClean="0"/>
                        <a:t>Registration,</a:t>
                      </a:r>
                      <a:r>
                        <a:rPr lang="de-CH" baseline="0" dirty="0" smtClean="0"/>
                        <a:t> Mixer</a:t>
                      </a:r>
                      <a:endParaRPr lang="de-CH" dirty="0"/>
                    </a:p>
                  </a:txBody>
                  <a:tcPr/>
                </a:tc>
              </a:tr>
              <a:tr h="370840">
                <a:tc>
                  <a:txBody>
                    <a:bodyPr/>
                    <a:lstStyle/>
                    <a:p>
                      <a:r>
                        <a:rPr lang="de-CH" dirty="0" smtClean="0"/>
                        <a:t>5 – </a:t>
                      </a:r>
                      <a:r>
                        <a:rPr lang="de-CH" dirty="0" err="1" smtClean="0"/>
                        <a:t>Confirmation</a:t>
                      </a:r>
                      <a:r>
                        <a:rPr lang="de-CH" baseline="0" dirty="0" smtClean="0"/>
                        <a:t> Form</a:t>
                      </a:r>
                      <a:endParaRPr lang="de-CH" dirty="0"/>
                    </a:p>
                  </a:txBody>
                  <a:tcPr/>
                </a:tc>
                <a:tc>
                  <a:txBody>
                    <a:bodyPr/>
                    <a:lstStyle/>
                    <a:p>
                      <a:r>
                        <a:rPr lang="de-CH" dirty="0" smtClean="0"/>
                        <a:t>Drink</a:t>
                      </a:r>
                      <a:r>
                        <a:rPr lang="de-CH" baseline="0" dirty="0" smtClean="0"/>
                        <a:t> nach Mixer bestätigen, Mail auslösen</a:t>
                      </a:r>
                      <a:endParaRPr lang="de-CH" dirty="0"/>
                    </a:p>
                  </a:txBody>
                  <a:tcPr/>
                </a:tc>
              </a:tr>
              <a:tr h="370840">
                <a:tc>
                  <a:txBody>
                    <a:bodyPr/>
                    <a:lstStyle/>
                    <a:p>
                      <a:r>
                        <a:rPr lang="de-CH" dirty="0" smtClean="0"/>
                        <a:t>6 – </a:t>
                      </a:r>
                      <a:r>
                        <a:rPr lang="de-CH" dirty="0" err="1" smtClean="0"/>
                        <a:t>Purchase</a:t>
                      </a:r>
                      <a:r>
                        <a:rPr lang="de-CH" dirty="0" smtClean="0"/>
                        <a:t> </a:t>
                      </a:r>
                      <a:r>
                        <a:rPr lang="de-CH" dirty="0" err="1" smtClean="0"/>
                        <a:t>Confirmation</a:t>
                      </a:r>
                      <a:endParaRPr lang="de-CH"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CH" dirty="0" smtClean="0"/>
                        <a:t>Drink</a:t>
                      </a:r>
                      <a:r>
                        <a:rPr lang="de-CH" baseline="0" dirty="0" smtClean="0"/>
                        <a:t> nach Mixer bestätigen, Mail auslösen, Navigation auf Drink-Detailseite</a:t>
                      </a:r>
                      <a:endParaRPr lang="de-CH" dirty="0" smtClean="0"/>
                    </a:p>
                  </a:txBody>
                  <a:tcPr/>
                </a:tc>
              </a:tr>
              <a:tr h="370840">
                <a:tc>
                  <a:txBody>
                    <a:bodyPr/>
                    <a:lstStyle/>
                    <a:p>
                      <a:r>
                        <a:rPr lang="de-CH" dirty="0" smtClean="0"/>
                        <a:t>6 – Form Validation</a:t>
                      </a:r>
                      <a:endParaRPr lang="de-CH" dirty="0"/>
                    </a:p>
                  </a:txBody>
                  <a:tcPr/>
                </a:tc>
                <a:tc>
                  <a:txBody>
                    <a:bodyPr/>
                    <a:lstStyle/>
                    <a:p>
                      <a:r>
                        <a:rPr lang="de-CH" dirty="0" smtClean="0"/>
                        <a:t>Registration,</a:t>
                      </a:r>
                      <a:r>
                        <a:rPr lang="de-CH" baseline="0" dirty="0" smtClean="0"/>
                        <a:t> Login</a:t>
                      </a:r>
                      <a:endParaRPr lang="de-CH" dirty="0"/>
                    </a:p>
                  </a:txBody>
                  <a:tcPr/>
                </a:tc>
              </a:tr>
              <a:tr h="370840">
                <a:tc>
                  <a:txBody>
                    <a:bodyPr/>
                    <a:lstStyle/>
                    <a:p>
                      <a:r>
                        <a:rPr lang="de-CH" dirty="0" smtClean="0"/>
                        <a:t>6 – Dynamic Features</a:t>
                      </a:r>
                      <a:endParaRPr lang="de-CH" dirty="0"/>
                    </a:p>
                  </a:txBody>
                  <a:tcPr/>
                </a:tc>
                <a:tc>
                  <a:txBody>
                    <a:bodyPr/>
                    <a:lstStyle/>
                    <a:p>
                      <a:r>
                        <a:rPr lang="de-CH" dirty="0" err="1" smtClean="0"/>
                        <a:t>Lightbox</a:t>
                      </a:r>
                      <a:r>
                        <a:rPr lang="de-CH" dirty="0" smtClean="0"/>
                        <a:t>, diverse</a:t>
                      </a:r>
                      <a:r>
                        <a:rPr lang="de-CH" baseline="0" dirty="0" smtClean="0"/>
                        <a:t> kleinere Dinge, </a:t>
                      </a:r>
                      <a:r>
                        <a:rPr lang="de-CH" baseline="0" dirty="0" err="1" smtClean="0"/>
                        <a:t>Drinkfilterung</a:t>
                      </a:r>
                      <a:endParaRPr lang="de-CH" dirty="0"/>
                    </a:p>
                  </a:txBody>
                  <a:tcPr/>
                </a:tc>
              </a:tr>
            </a:tbl>
          </a:graphicData>
        </a:graphic>
      </p:graphicFrame>
    </p:spTree>
    <p:extLst>
      <p:ext uri="{BB962C8B-B14F-4D97-AF65-F5344CB8AC3E}">
        <p14:creationId xmlns:p14="http://schemas.microsoft.com/office/powerpoint/2010/main" val="4104868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extLst>
              <p:ext uri="{D42A27DB-BD31-4B8C-83A1-F6EECF244321}">
                <p14:modId xmlns:p14="http://schemas.microsoft.com/office/powerpoint/2010/main" val="3107146648"/>
              </p:ext>
            </p:extLst>
          </p:nvPr>
        </p:nvGraphicFramePr>
        <p:xfrm>
          <a:off x="560632" y="0"/>
          <a:ext cx="8596312" cy="6873240"/>
        </p:xfrm>
        <a:graphic>
          <a:graphicData uri="http://schemas.openxmlformats.org/drawingml/2006/table">
            <a:tbl>
              <a:tblPr firstRow="1" bandRow="1">
                <a:tableStyleId>{5C22544A-7EE6-4342-B048-85BDC9FD1C3A}</a:tableStyleId>
              </a:tblPr>
              <a:tblGrid>
                <a:gridCol w="3081337"/>
                <a:gridCol w="5514975"/>
              </a:tblGrid>
              <a:tr h="370840">
                <a:tc>
                  <a:txBody>
                    <a:bodyPr/>
                    <a:lstStyle/>
                    <a:p>
                      <a:r>
                        <a:rPr lang="de-CH" dirty="0" smtClean="0"/>
                        <a:t>Aufgabe</a:t>
                      </a:r>
                      <a:endParaRPr lang="de-CH" dirty="0"/>
                    </a:p>
                  </a:txBody>
                  <a:tcPr/>
                </a:tc>
                <a:tc>
                  <a:txBody>
                    <a:bodyPr/>
                    <a:lstStyle/>
                    <a:p>
                      <a:r>
                        <a:rPr lang="de-CH" dirty="0" smtClean="0"/>
                        <a:t>Umsetzung</a:t>
                      </a:r>
                      <a:endParaRPr lang="de-CH" dirty="0"/>
                    </a:p>
                  </a:txBody>
                  <a:tcPr/>
                </a:tc>
              </a:tr>
              <a:tr h="370840">
                <a:tc>
                  <a:txBody>
                    <a:bodyPr/>
                    <a:lstStyle/>
                    <a:p>
                      <a:r>
                        <a:rPr lang="de-CH" dirty="0" smtClean="0"/>
                        <a:t>7 – DB Design/Setup,</a:t>
                      </a:r>
                      <a:r>
                        <a:rPr lang="de-CH" baseline="0" dirty="0" smtClean="0"/>
                        <a:t> PHP Integration, Admin-Area</a:t>
                      </a:r>
                      <a:endParaRPr lang="de-CH" dirty="0"/>
                    </a:p>
                  </a:txBody>
                  <a:tcPr/>
                </a:tc>
                <a:tc>
                  <a:txBody>
                    <a:bodyPr/>
                    <a:lstStyle/>
                    <a:p>
                      <a:r>
                        <a:rPr lang="de-CH" dirty="0" smtClean="0"/>
                        <a:t>Schema</a:t>
                      </a:r>
                      <a:r>
                        <a:rPr lang="de-CH" baseline="0" dirty="0" smtClean="0"/>
                        <a:t> erstellt, DB generiert und integriert. Daten werden geladen und angezeigt. Admin-Bereich erstellt</a:t>
                      </a:r>
                      <a:endParaRPr lang="de-CH" dirty="0"/>
                    </a:p>
                  </a:txBody>
                  <a:tcPr/>
                </a:tc>
              </a:tr>
              <a:tr h="370840">
                <a:tc>
                  <a:txBody>
                    <a:bodyPr/>
                    <a:lstStyle/>
                    <a:p>
                      <a:r>
                        <a:rPr lang="de-CH" dirty="0" smtClean="0"/>
                        <a:t>8 – Cookies, Sessions, Authentication</a:t>
                      </a:r>
                      <a:endParaRPr lang="de-CH" dirty="0"/>
                    </a:p>
                  </a:txBody>
                  <a:tcPr/>
                </a:tc>
                <a:tc>
                  <a:txBody>
                    <a:bodyPr/>
                    <a:lstStyle/>
                    <a:p>
                      <a:r>
                        <a:rPr lang="de-CH" dirty="0" smtClean="0"/>
                        <a:t>Sprache</a:t>
                      </a:r>
                      <a:r>
                        <a:rPr lang="de-CH" baseline="0" dirty="0" smtClean="0"/>
                        <a:t> als Cookie, </a:t>
                      </a:r>
                      <a:r>
                        <a:rPr lang="de-CH" baseline="0" dirty="0" err="1" smtClean="0"/>
                        <a:t>Drinkmixer</a:t>
                      </a:r>
                      <a:r>
                        <a:rPr lang="de-CH" baseline="0" dirty="0" smtClean="0"/>
                        <a:t> verwendet ebenfalls Cookies, Session für Benutzer + Übergang Mischer/Bestätigungsseite. Für Authentication Registration und Login erstellt</a:t>
                      </a:r>
                      <a:endParaRPr lang="de-CH" dirty="0"/>
                    </a:p>
                  </a:txBody>
                  <a:tcPr/>
                </a:tc>
              </a:tr>
              <a:tr h="370840">
                <a:tc>
                  <a:txBody>
                    <a:bodyPr/>
                    <a:lstStyle/>
                    <a:p>
                      <a:r>
                        <a:rPr lang="de-CH" dirty="0" smtClean="0"/>
                        <a:t>9 – Shopping </a:t>
                      </a:r>
                      <a:r>
                        <a:rPr lang="de-CH" dirty="0" err="1" smtClean="0"/>
                        <a:t>Cart</a:t>
                      </a:r>
                      <a:endParaRPr lang="de-CH" dirty="0"/>
                    </a:p>
                  </a:txBody>
                  <a:tcPr/>
                </a:tc>
                <a:tc>
                  <a:txBody>
                    <a:bodyPr/>
                    <a:lstStyle/>
                    <a:p>
                      <a:r>
                        <a:rPr lang="de-CH" dirty="0" smtClean="0"/>
                        <a:t>Das</a:t>
                      </a:r>
                      <a:r>
                        <a:rPr lang="de-CH" baseline="0" dirty="0" smtClean="0"/>
                        <a:t> konnte nicht 1:1 umgesetzt werden. Als Ersatz haben wir den Mixer gebaut. Dort wird der Drink, welcher vom User erstellt wird, in der Session gespeichert. Somit kann der Benutzer wegnavigieren und hat, wenn er zurückkehrt, seine Arbeit nicht verloren.</a:t>
                      </a:r>
                      <a:endParaRPr lang="de-CH" dirty="0"/>
                    </a:p>
                  </a:txBody>
                  <a:tcPr/>
                </a:tc>
              </a:tr>
              <a:tr h="370840">
                <a:tc>
                  <a:txBody>
                    <a:bodyPr/>
                    <a:lstStyle/>
                    <a:p>
                      <a:r>
                        <a:rPr lang="de-CH" dirty="0" smtClean="0"/>
                        <a:t>9 – More </a:t>
                      </a:r>
                      <a:r>
                        <a:rPr lang="de-CH" dirty="0" err="1" smtClean="0"/>
                        <a:t>classes</a:t>
                      </a:r>
                      <a:endParaRPr lang="de-CH" dirty="0"/>
                    </a:p>
                  </a:txBody>
                  <a:tcPr/>
                </a:tc>
                <a:tc>
                  <a:txBody>
                    <a:bodyPr/>
                    <a:lstStyle/>
                    <a:p>
                      <a:r>
                        <a:rPr lang="de-CH" dirty="0" smtClean="0"/>
                        <a:t>Klassen</a:t>
                      </a:r>
                      <a:r>
                        <a:rPr lang="de-CH" baseline="0" dirty="0" smtClean="0"/>
                        <a:t> für Drink, Zutaten, Einheiten usw.</a:t>
                      </a:r>
                    </a:p>
                    <a:p>
                      <a:r>
                        <a:rPr lang="de-CH" baseline="0" dirty="0" smtClean="0"/>
                        <a:t>z.B. </a:t>
                      </a:r>
                      <a:r>
                        <a:rPr lang="de-CH" baseline="0" dirty="0" err="1" smtClean="0"/>
                        <a:t>Drinkliste</a:t>
                      </a:r>
                      <a:r>
                        <a:rPr lang="de-CH" baseline="0" dirty="0" smtClean="0"/>
                        <a:t> + Zutatenliste in Klasse gekapselt</a:t>
                      </a:r>
                      <a:endParaRPr lang="de-CH" dirty="0"/>
                    </a:p>
                  </a:txBody>
                  <a:tcPr/>
                </a:tc>
              </a:tr>
              <a:tr h="370840">
                <a:tc>
                  <a:txBody>
                    <a:bodyPr/>
                    <a:lstStyle/>
                    <a:p>
                      <a:r>
                        <a:rPr lang="de-CH" dirty="0" smtClean="0"/>
                        <a:t>10 – Add Item </a:t>
                      </a:r>
                      <a:r>
                        <a:rPr lang="de-CH" dirty="0" err="1" smtClean="0"/>
                        <a:t>to</a:t>
                      </a:r>
                      <a:r>
                        <a:rPr lang="de-CH" dirty="0" smtClean="0"/>
                        <a:t> Shopping</a:t>
                      </a:r>
                      <a:r>
                        <a:rPr lang="de-CH" baseline="0" dirty="0" smtClean="0"/>
                        <a:t> </a:t>
                      </a:r>
                      <a:r>
                        <a:rPr lang="de-CH" baseline="0" dirty="0" err="1" smtClean="0"/>
                        <a:t>Cart</a:t>
                      </a:r>
                      <a:endParaRPr lang="de-CH" dirty="0"/>
                    </a:p>
                  </a:txBody>
                  <a:tcPr/>
                </a:tc>
                <a:tc>
                  <a:txBody>
                    <a:bodyPr/>
                    <a:lstStyle/>
                    <a:p>
                      <a:r>
                        <a:rPr lang="de-CH" smtClean="0"/>
                        <a:t>Bewertung </a:t>
                      </a:r>
                      <a:r>
                        <a:rPr lang="de-CH" dirty="0" smtClean="0"/>
                        <a:t>mit</a:t>
                      </a:r>
                      <a:r>
                        <a:rPr lang="de-CH" baseline="0" dirty="0" smtClean="0"/>
                        <a:t> AJAX speichern</a:t>
                      </a:r>
                      <a:endParaRPr lang="de-CH" dirty="0"/>
                    </a:p>
                  </a:txBody>
                  <a:tcPr/>
                </a:tc>
              </a:tr>
              <a:tr h="370840">
                <a:tc>
                  <a:txBody>
                    <a:bodyPr/>
                    <a:lstStyle/>
                    <a:p>
                      <a:r>
                        <a:rPr lang="de-CH" dirty="0" smtClean="0"/>
                        <a:t>10 – Search Field</a:t>
                      </a:r>
                      <a:endParaRPr lang="de-CH" dirty="0"/>
                    </a:p>
                  </a:txBody>
                  <a:tcPr/>
                </a:tc>
                <a:tc>
                  <a:txBody>
                    <a:bodyPr/>
                    <a:lstStyle/>
                    <a:p>
                      <a:r>
                        <a:rPr lang="de-CH" dirty="0" smtClean="0"/>
                        <a:t>Suche in Drink-Liste</a:t>
                      </a:r>
                      <a:r>
                        <a:rPr lang="de-CH" baseline="0" dirty="0" smtClean="0"/>
                        <a:t> mit AJAX umgesetzt</a:t>
                      </a:r>
                      <a:endParaRPr lang="de-CH" dirty="0"/>
                    </a:p>
                  </a:txBody>
                  <a:tcPr/>
                </a:tc>
              </a:tr>
              <a:tr h="370840">
                <a:tc>
                  <a:txBody>
                    <a:bodyPr/>
                    <a:lstStyle/>
                    <a:p>
                      <a:r>
                        <a:rPr lang="de-CH" dirty="0" smtClean="0"/>
                        <a:t>11 – MVC, </a:t>
                      </a:r>
                      <a:r>
                        <a:rPr lang="de-CH" dirty="0" err="1" smtClean="0"/>
                        <a:t>Semantic</a:t>
                      </a:r>
                      <a:r>
                        <a:rPr lang="de-CH" baseline="0" dirty="0" smtClean="0"/>
                        <a:t> URLs</a:t>
                      </a:r>
                      <a:endParaRPr lang="de-CH" dirty="0"/>
                    </a:p>
                  </a:txBody>
                  <a:tcPr/>
                </a:tc>
                <a:tc>
                  <a:txBody>
                    <a:bodyPr/>
                    <a:lstStyle/>
                    <a:p>
                      <a:r>
                        <a:rPr lang="de-CH" dirty="0" smtClean="0"/>
                        <a:t>Für</a:t>
                      </a:r>
                      <a:r>
                        <a:rPr lang="de-CH" baseline="0" dirty="0" smtClean="0"/>
                        <a:t> MVC komplette Webseite umorganisiert. </a:t>
                      </a:r>
                      <a:r>
                        <a:rPr lang="de-CH" baseline="0" dirty="0" err="1" smtClean="0"/>
                        <a:t>Semantic</a:t>
                      </a:r>
                      <a:r>
                        <a:rPr lang="de-CH" baseline="0" dirty="0" smtClean="0"/>
                        <a:t> URLs eingebaut</a:t>
                      </a:r>
                      <a:endParaRPr lang="de-CH" dirty="0"/>
                    </a:p>
                  </a:txBody>
                  <a:tcPr/>
                </a:tc>
              </a:tr>
              <a:tr h="370840">
                <a:tc>
                  <a:txBody>
                    <a:bodyPr/>
                    <a:lstStyle/>
                    <a:p>
                      <a:r>
                        <a:rPr lang="de-CH" dirty="0" smtClean="0"/>
                        <a:t>12 – </a:t>
                      </a:r>
                      <a:r>
                        <a:rPr lang="de-CH" dirty="0" err="1" smtClean="0"/>
                        <a:t>Responsive</a:t>
                      </a:r>
                      <a:r>
                        <a:rPr lang="de-CH" baseline="0" dirty="0" smtClean="0"/>
                        <a:t> Design</a:t>
                      </a:r>
                      <a:endParaRPr lang="de-CH"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CH" dirty="0" smtClean="0"/>
                        <a:t>Webseite </a:t>
                      </a:r>
                      <a:r>
                        <a:rPr lang="de-CH" dirty="0" err="1" smtClean="0"/>
                        <a:t>responsive</a:t>
                      </a:r>
                      <a:r>
                        <a:rPr lang="de-CH" dirty="0" smtClean="0"/>
                        <a:t> gemacht</a:t>
                      </a:r>
                    </a:p>
                  </a:txBody>
                  <a:tcPr/>
                </a:tc>
              </a:tr>
            </a:tbl>
          </a:graphicData>
        </a:graphic>
      </p:graphicFrame>
    </p:spTree>
    <p:extLst>
      <p:ext uri="{BB962C8B-B14F-4D97-AF65-F5344CB8AC3E}">
        <p14:creationId xmlns:p14="http://schemas.microsoft.com/office/powerpoint/2010/main" val="1219979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447</Words>
  <Application>Microsoft Macintosh PowerPoint</Application>
  <PresentationFormat>Widescreen</PresentationFormat>
  <Paragraphs>76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Trebuchet MS</vt:lpstr>
      <vt:lpstr>Wingdings 3</vt:lpstr>
      <vt:lpstr>Arial</vt:lpstr>
      <vt:lpstr>Facette</vt:lpstr>
      <vt:lpstr>DreamDrink</vt:lpstr>
      <vt:lpstr>motivación</vt:lpstr>
      <vt:lpstr>Demo</vt:lpstr>
      <vt:lpstr>Demo</vt:lpstr>
      <vt:lpstr>PowerPoint Presentation</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DreamDrink</dc:title>
  <dc:creator>Michel Utz</dc:creator>
  <cp:lastModifiedBy>Zumstein Sabine [zes3]</cp:lastModifiedBy>
  <cp:revision>34</cp:revision>
  <dcterms:created xsi:type="dcterms:W3CDTF">2016-12-28T09:46:11Z</dcterms:created>
  <dcterms:modified xsi:type="dcterms:W3CDTF">2017-01-08T11:31:12Z</dcterms:modified>
</cp:coreProperties>
</file>