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808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lnSpc>
                <a:spcPts val="5600"/>
              </a:lnSpc>
              <a:spcBef>
                <a:spcPts val="120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</a:t>
            </a:r>
            <a:r>
              <a:rPr lang="en-US" dirty="0" smtClean="0"/>
              <a:t>04– System requirements</a:t>
            </a: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/>
              <a:t>Team Yellow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Use</a:t>
            </a:r>
            <a:r>
              <a:rPr lang="de-CH" dirty="0" smtClean="0"/>
              <a:t> Case Diagramm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Bild 5" descr="Mavericks:Users:Alex:Dropbox:Lerngruppe_Share (1):Software_Engineering_and_Design:gruppenarbeit:Task 4:1_Use-Cases_draw_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349" y="2260600"/>
            <a:ext cx="7367331" cy="74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Case Szenarien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Benutzersuche</a:t>
            </a:r>
          </a:p>
          <a:p>
            <a:r>
              <a:rPr lang="de-DE" dirty="0" smtClean="0"/>
              <a:t>Krankengeschichte</a:t>
            </a:r>
          </a:p>
          <a:p>
            <a:r>
              <a:rPr lang="de-DE" dirty="0" smtClean="0"/>
              <a:t>Sitzungsnotizen</a:t>
            </a:r>
          </a:p>
          <a:p>
            <a:r>
              <a:rPr lang="de-DE" dirty="0" smtClean="0"/>
              <a:t>Wiki</a:t>
            </a:r>
          </a:p>
          <a:p>
            <a:r>
              <a:rPr lang="de-DE" dirty="0" smtClean="0"/>
              <a:t>Patient Beistand zuweisen</a:t>
            </a:r>
          </a:p>
          <a:p>
            <a:r>
              <a:rPr lang="de-DE" dirty="0" smtClean="0"/>
              <a:t>Medikation anpassen</a:t>
            </a: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detaillierte Anforderungen im Dokument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0708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System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 descr="Macintosh HD:Users:Dominique:Dropbox:Lerngruppe_Share:Software_Engineering_and_Design:gruppenarbeit:Task 4:3_Systemdesign_draw_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21" y="2260600"/>
            <a:ext cx="9188328" cy="7492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3183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Komponentenmodell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2419333"/>
            <a:ext cx="11993345" cy="69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0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Datenflussmodell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2743200"/>
            <a:ext cx="11985079" cy="6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81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Weiterentwicklung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Modular aufgebaut</a:t>
            </a:r>
          </a:p>
          <a:p>
            <a:r>
              <a:rPr lang="de-DE" dirty="0" err="1" smtClean="0"/>
              <a:t>Internationalisierbar</a:t>
            </a:r>
            <a:endParaRPr lang="de-DE" dirty="0" smtClean="0"/>
          </a:p>
          <a:p>
            <a:r>
              <a:rPr lang="de-DE" dirty="0" smtClean="0"/>
              <a:t>Umfassende Dokumentation</a:t>
            </a:r>
          </a:p>
          <a:p>
            <a:r>
              <a:rPr lang="de-DE" dirty="0" smtClean="0"/>
              <a:t>Schnittstellen an </a:t>
            </a:r>
            <a:r>
              <a:rPr lang="de-DE" dirty="0" err="1" smtClean="0"/>
              <a:t>Umsysteme</a:t>
            </a:r>
            <a:r>
              <a:rPr lang="de-DE" dirty="0" smtClean="0"/>
              <a:t> </a:t>
            </a:r>
          </a:p>
          <a:p>
            <a:r>
              <a:rPr lang="de-DE" dirty="0" smtClean="0"/>
              <a:t>Performanceverbesserungen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941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 – White-Box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Entwickler, </a:t>
            </a:r>
            <a:r>
              <a:rPr lang="de-DE" dirty="0" err="1" smtClean="0"/>
              <a:t>Unittest</a:t>
            </a:r>
            <a:endParaRPr lang="de-DE" dirty="0" smtClean="0"/>
          </a:p>
          <a:p>
            <a:r>
              <a:rPr lang="de-DE" dirty="0" smtClean="0"/>
              <a:t>Mit Kontrollflussgraphen</a:t>
            </a:r>
          </a:p>
        </p:txBody>
      </p:sp>
      <p:pic>
        <p:nvPicPr>
          <p:cNvPr id="6" name="Bild 5" descr="Bildschirmfoto 2016-04-04 um 17.0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13" y="1944893"/>
            <a:ext cx="6703860" cy="69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26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 – Black-Box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von Spezifikationen aus, Systemtest</a:t>
            </a:r>
          </a:p>
          <a:p>
            <a:r>
              <a:rPr lang="de-DE" dirty="0" smtClean="0"/>
              <a:t>Aus Sicht des Anwenders</a:t>
            </a:r>
          </a:p>
          <a:p>
            <a:r>
              <a:rPr lang="de-DE" dirty="0" smtClean="0"/>
              <a:t>Feedback von unabhängigen Testpersonen</a:t>
            </a:r>
          </a:p>
        </p:txBody>
      </p:sp>
    </p:spTree>
    <p:extLst>
      <p:ext uri="{BB962C8B-B14F-4D97-AF65-F5344CB8AC3E}">
        <p14:creationId xmlns:p14="http://schemas.microsoft.com/office/powerpoint/2010/main" val="2263940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Benutzerdefiniert</PresentationFormat>
  <Paragraphs>27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New_Template7</vt:lpstr>
      <vt:lpstr>Task 04– System requirements</vt:lpstr>
      <vt:lpstr>Use Case Diagramm</vt:lpstr>
      <vt:lpstr>Use Case Szenarien</vt:lpstr>
      <vt:lpstr>System Architektur</vt:lpstr>
      <vt:lpstr>Komponentenmodell</vt:lpstr>
      <vt:lpstr>Datenflussmodell</vt:lpstr>
      <vt:lpstr>Weiterentwicklung</vt:lpstr>
      <vt:lpstr>Testing – White-Box</vt:lpstr>
      <vt:lpstr>Testing – Black-Box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Dominique Halter</cp:lastModifiedBy>
  <cp:revision>43</cp:revision>
  <dcterms:modified xsi:type="dcterms:W3CDTF">2016-04-04T15:06:39Z</dcterms:modified>
</cp:coreProperties>
</file>