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5" r:id="rId4"/>
    <p:sldId id="261" r:id="rId5"/>
    <p:sldId id="263" r:id="rId6"/>
    <p:sldId id="266" r:id="rId7"/>
    <p:sldId id="262" r:id="rId8"/>
    <p:sldId id="264" r:id="rId9"/>
    <p:sldId id="267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176" y="-3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425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tertite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Zitat hier eingeben.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Christian Bauer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Unter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Titeltext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zählungszeichen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lnSpc>
                <a:spcPts val="5600"/>
              </a:lnSpc>
              <a:spcBef>
                <a:spcPts val="1200"/>
              </a:spcBef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556397" y="6432550"/>
            <a:ext cx="12192001" cy="2705100"/>
          </a:xfrm>
          <a:prstGeom prst="rect">
            <a:avLst/>
          </a:prstGeom>
        </p:spPr>
        <p:txBody>
          <a:bodyPr/>
          <a:lstStyle>
            <a:lvl1pPr defTabSz="338835">
              <a:defRPr sz="9860"/>
            </a:lvl1pPr>
          </a:lstStyle>
          <a:p>
            <a:r>
              <a:rPr lang="en-US" dirty="0" smtClean="0"/>
              <a:t>Task 07– </a:t>
            </a:r>
            <a:r>
              <a:rPr lang="en-US" dirty="0"/>
              <a:t>Domain Model and Sequence Diagram </a:t>
            </a:r>
            <a:br>
              <a:rPr lang="en-US" dirty="0"/>
            </a:br>
            <a:endParaRPr lang="en-US" sz="696" b="1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406400" y="4829896"/>
            <a:ext cx="12192000" cy="124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rgbClr val="FFE989"/>
                </a:solidFill>
              </a:rPr>
              <a:t>Team</a:t>
            </a:r>
            <a:r>
              <a:rPr lang="en-US" dirty="0" smtClean="0"/>
              <a:t> Yellow</a:t>
            </a:r>
            <a:endParaRPr lang="en-US" dirty="0"/>
          </a:p>
        </p:txBody>
      </p:sp>
      <p:pic>
        <p:nvPicPr>
          <p:cNvPr id="3" name="Bild 2" descr="3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210396"/>
            <a:ext cx="8636000" cy="2882900"/>
          </a:xfrm>
          <a:prstGeom prst="roundRect">
            <a:avLst>
              <a:gd name="adj" fmla="val 16667"/>
            </a:avLst>
          </a:prstGeom>
          <a:ln>
            <a:solidFill>
              <a:srgbClr val="34A5DA"/>
            </a:solidFill>
          </a:ln>
          <a:effectLst>
            <a:glow rad="533400">
              <a:srgbClr val="FFFF00">
                <a:alpha val="44000"/>
              </a:srgb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07– Domain Model and Sequence Diagram 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dirty="0" smtClean="0"/>
              <a:t>UML DOMAIN MODEL</a:t>
            </a:r>
            <a:endParaRPr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 descr="DomainModel_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4" y="0"/>
            <a:ext cx="12471816" cy="9753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06400" y="504031"/>
            <a:ext cx="11176000" cy="410369"/>
          </a:xfrm>
        </p:spPr>
        <p:txBody>
          <a:bodyPr/>
          <a:lstStyle/>
          <a:p>
            <a:r>
              <a:rPr lang="en-US" dirty="0"/>
              <a:t>Task 07– Domain Model and Sequence Diagram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CRC CARDS (EXAMPLES)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Bild 4" descr="Bildschirmfoto 2016-04-18 um 16.2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85" y="4425801"/>
            <a:ext cx="8483356" cy="4426099"/>
          </a:xfrm>
          <a:prstGeom prst="rect">
            <a:avLst/>
          </a:prstGeom>
        </p:spPr>
      </p:pic>
      <p:pic>
        <p:nvPicPr>
          <p:cNvPr id="6" name="Bild 5" descr="Bildschirmfoto 2016-04-18 um 16.28.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743199"/>
            <a:ext cx="8849004" cy="53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954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07– Domain Model and Sequence Diagram 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sz="7200" dirty="0" smtClean="0"/>
              <a:t>UML SEQUENCE DIAGRAM (1) – DOCTOR ADD A PRESCRIPTION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6811675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 2" descr="Sequenzdiagramm_Information-Update_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0"/>
            <a:ext cx="9122707" cy="975360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601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06400" y="504031"/>
            <a:ext cx="11176000" cy="410369"/>
          </a:xfrm>
        </p:spPr>
        <p:txBody>
          <a:bodyPr/>
          <a:lstStyle/>
          <a:p>
            <a:r>
              <a:rPr lang="en-US" dirty="0"/>
              <a:t>Task 07– Domain Model and Sequence Diagram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CLASS MODEL (1) - PRESCRIPTION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Bild 6" descr="Class_Model_Verschreibung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3004800" cy="79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80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xfrm>
            <a:off x="406400" y="504031"/>
            <a:ext cx="11176000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Task 07– Domain Model and Sequence Diagram </a:t>
            </a:r>
            <a:endParaRPr dirty="0"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lang="de-CH" sz="7200" dirty="0" smtClean="0"/>
              <a:t>UML SEQUENCE DIAGRAM (2) – </a:t>
            </a:r>
            <a:r>
              <a:rPr lang="de-CH" sz="7200" dirty="0" err="1"/>
              <a:t>system</a:t>
            </a:r>
            <a:r>
              <a:rPr lang="de-CH" sz="7200" dirty="0"/>
              <a:t> </a:t>
            </a:r>
            <a:r>
              <a:rPr lang="de-CH" sz="7200" dirty="0" err="1" smtClean="0"/>
              <a:t>alerts</a:t>
            </a:r>
            <a:r>
              <a:rPr lang="de-CH" sz="7200" dirty="0" smtClean="0"/>
              <a:t> </a:t>
            </a:r>
            <a:r>
              <a:rPr lang="de-CH" sz="7200" dirty="0" err="1"/>
              <a:t>the</a:t>
            </a:r>
            <a:r>
              <a:rPr lang="de-CH" sz="7200" dirty="0"/>
              <a:t> DOCTOR </a:t>
            </a:r>
            <a:br>
              <a:rPr lang="de-CH" sz="7200" dirty="0"/>
            </a:b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33683897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Bild 2" descr="Sequenzdiagramm_Eskalation_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0"/>
            <a:ext cx="8331447" cy="97536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9705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406400" y="504031"/>
            <a:ext cx="11176000" cy="410369"/>
          </a:xfrm>
        </p:spPr>
        <p:txBody>
          <a:bodyPr/>
          <a:lstStyle/>
          <a:p>
            <a:r>
              <a:rPr lang="en-US" dirty="0"/>
              <a:t>Task 07– Domain Model and Sequence Diagram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CLASS MODEL (2) - ESCALATION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Bild 5" descr="Class_Model_Eskalation_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0"/>
            <a:ext cx="1105408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693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Macintosh PowerPoint</Application>
  <PresentationFormat>Benutzerdefiniert</PresentationFormat>
  <Paragraphs>14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New_Template7</vt:lpstr>
      <vt:lpstr>Task 07– Domain Model and Sequence Diagram  </vt:lpstr>
      <vt:lpstr>UML DOMAIN MODEL</vt:lpstr>
      <vt:lpstr>CRC CARDS (EXAMPLES)</vt:lpstr>
      <vt:lpstr>UML SEQUENCE DIAGRAM (1) – DOCTOR ADD A PRESCRIPTION</vt:lpstr>
      <vt:lpstr>PowerPoint-Präsentation</vt:lpstr>
      <vt:lpstr>CLASS MODEL (1) - PRESCRIPTION</vt:lpstr>
      <vt:lpstr>UML SEQUENCE DIAGRAM (2) – system alerts the DOCTOR  </vt:lpstr>
      <vt:lpstr>PowerPoint-Präsentation</vt:lpstr>
      <vt:lpstr>CLASS MODEL (2) - ESCALATION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03 – Design Thinking</dc:title>
  <cp:lastModifiedBy>Dominique Halter</cp:lastModifiedBy>
  <cp:revision>63</cp:revision>
  <cp:lastPrinted>2016-04-18T15:13:06Z</cp:lastPrinted>
  <dcterms:modified xsi:type="dcterms:W3CDTF">2016-04-18T15:18:46Z</dcterms:modified>
</cp:coreProperties>
</file>