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73" r:id="rId6"/>
    <p:sldId id="261" r:id="rId7"/>
    <p:sldId id="267" r:id="rId8"/>
    <p:sldId id="266" r:id="rId9"/>
    <p:sldId id="262" r:id="rId10"/>
    <p:sldId id="272" r:id="rId11"/>
    <p:sldId id="274" r:id="rId12"/>
    <p:sldId id="271" r:id="rId13"/>
    <p:sldId id="270" r:id="rId14"/>
    <p:sldId id="263" r:id="rId15"/>
    <p:sldId id="268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1520" y="-8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54259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 &amp; Untertite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zählungszeichen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Stüc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Zitat hier eingeben.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Christian Bauer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ita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Zitat hier eingeben.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Christian Bauer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lnSpc>
                <a:spcPts val="5600"/>
              </a:lnSpc>
              <a:spcBef>
                <a:spcPts val="1200"/>
              </a:spcBef>
              <a:buClrTx/>
              <a:buSzTx/>
              <a:buFontTx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Unter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- Mit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k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Titeltext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xmlns:p14="http://schemas.microsoft.com/office/powerpoint/2010/main"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xfrm>
            <a:off x="556397" y="6432550"/>
            <a:ext cx="12192001" cy="2705100"/>
          </a:xfrm>
          <a:prstGeom prst="rect">
            <a:avLst/>
          </a:prstGeom>
        </p:spPr>
        <p:txBody>
          <a:bodyPr/>
          <a:lstStyle>
            <a:lvl1pPr defTabSz="338835">
              <a:defRPr sz="9860"/>
            </a:lvl1pPr>
          </a:lstStyle>
          <a:p>
            <a:r>
              <a:rPr lang="en-US" dirty="0" smtClean="0"/>
              <a:t>Task 03 – Design Thinking</a:t>
            </a:r>
            <a:endParaRPr lang="en-US" sz="696" b="1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lvl1pPr>
          </a:lstStyle>
          <a:p>
            <a:r>
              <a:rPr lang="en-US" dirty="0" smtClean="0"/>
              <a:t>Team Yellow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06400" y="516342"/>
            <a:ext cx="11176000" cy="398058"/>
          </a:xfrm>
        </p:spPr>
        <p:txBody>
          <a:bodyPr/>
          <a:lstStyle/>
          <a:p>
            <a:r>
              <a:rPr lang="de-DE" dirty="0"/>
              <a:t>TASK 03 – Design </a:t>
            </a:r>
            <a:r>
              <a:rPr lang="de-DE" dirty="0" err="1" smtClean="0"/>
              <a:t>Thinking</a:t>
            </a:r>
            <a:endParaRPr lang="de-DE" dirty="0"/>
          </a:p>
        </p:txBody>
      </p:sp>
      <p:pic>
        <p:nvPicPr>
          <p:cNvPr id="2050" name="Picture 2" descr="C:\Users\xonyne\Dropbox\Lerngruppe_Share\Software_Engineering_and_Design\gruppenarbeit\Task 3\iteration 1\storyboards\Fürsorgliche Unterbringun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 t="5892" r="3345" b="81627"/>
          <a:stretch/>
        </p:blipFill>
        <p:spPr bwMode="auto">
          <a:xfrm>
            <a:off x="406400" y="2260600"/>
            <a:ext cx="10955774" cy="181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xonyne\Dropbox\Lerngruppe_Share\Software_Engineering_and_Design\gruppenarbeit\Task 3\iteration 1\storyboards\Fürsorgliche Unterbringung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" t="33213" r="22075" b="52807"/>
          <a:stretch/>
        </p:blipFill>
        <p:spPr bwMode="auto">
          <a:xfrm>
            <a:off x="406400" y="4266311"/>
            <a:ext cx="10955774" cy="270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xonyne\Dropbox\Lerngruppe_Share\Software_Engineering_and_Design\gruppenarbeit\Task 3\iteration 1\storyboards\Fürsorgliche Unterbringung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57629" r="1278" b="26949"/>
          <a:stretch/>
        </p:blipFill>
        <p:spPr bwMode="auto">
          <a:xfrm>
            <a:off x="406400" y="7182731"/>
            <a:ext cx="10955774" cy="228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17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>
            <a:normAutofit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Fürsorgerische </a:t>
            </a:r>
            <a:r>
              <a:rPr lang="de-CH" dirty="0" smtClean="0"/>
              <a:t>Unterbringung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63646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TASK 03 – Design </a:t>
            </a:r>
            <a:r>
              <a:rPr lang="de-DE" dirty="0" err="1"/>
              <a:t>Thinking</a:t>
            </a:r>
            <a:endParaRPr lang="de-DE"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Master </a:t>
            </a:r>
            <a:r>
              <a:rPr lang="de-CH" dirty="0" smtClean="0"/>
              <a:t>Layout</a:t>
            </a:r>
            <a:endParaRPr dirty="0"/>
          </a:p>
        </p:txBody>
      </p:sp>
      <p:pic>
        <p:nvPicPr>
          <p:cNvPr id="2" name="Bild 1" descr="Tile-Layout-5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260600"/>
            <a:ext cx="101854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6157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TASK 03 – Design </a:t>
            </a:r>
            <a:r>
              <a:rPr lang="de-DE" dirty="0" err="1"/>
              <a:t>Thinking</a:t>
            </a:r>
            <a:endParaRPr lang="de-DE"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patientensuche</a:t>
            </a:r>
            <a:endParaRPr dirty="0"/>
          </a:p>
        </p:txBody>
      </p:sp>
      <p:pic>
        <p:nvPicPr>
          <p:cNvPr id="3" name="Bild 2" descr="Patientensuch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3" t="21809" r="10816" b="15004"/>
          <a:stretch/>
        </p:blipFill>
        <p:spPr>
          <a:xfrm>
            <a:off x="406400" y="2409700"/>
            <a:ext cx="10714828" cy="59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5340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TASK 03 – Design </a:t>
            </a:r>
            <a:r>
              <a:rPr lang="de-DE" dirty="0" err="1"/>
              <a:t>Thinking</a:t>
            </a:r>
            <a:endParaRPr lang="de-DE"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Krankengeschichte </a:t>
            </a:r>
            <a:r>
              <a:rPr lang="de-CH" dirty="0" smtClean="0"/>
              <a:t>DES Patienten </a:t>
            </a:r>
            <a:endParaRPr dirty="0"/>
          </a:p>
        </p:txBody>
      </p:sp>
      <p:pic>
        <p:nvPicPr>
          <p:cNvPr id="3" name="Bild 2" descr="Histor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" t="9374" r="4473" b="17929"/>
          <a:stretch/>
        </p:blipFill>
        <p:spPr>
          <a:xfrm>
            <a:off x="406400" y="2260600"/>
            <a:ext cx="10368800" cy="70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026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TASK 03 – Design </a:t>
            </a:r>
            <a:r>
              <a:rPr lang="de-DE" dirty="0" err="1"/>
              <a:t>Thinking</a:t>
            </a:r>
            <a:endParaRPr lang="de-DE"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err="1" smtClean="0"/>
              <a:t>MedikamentenVerschreibung</a:t>
            </a:r>
            <a:r>
              <a:rPr lang="de-CH" dirty="0" smtClean="0"/>
              <a:t> </a:t>
            </a:r>
            <a:r>
              <a:rPr lang="de-CH" dirty="0" smtClean="0"/>
              <a:t>Erstellen</a:t>
            </a:r>
            <a:endParaRPr dirty="0"/>
          </a:p>
        </p:txBody>
      </p:sp>
      <p:pic>
        <p:nvPicPr>
          <p:cNvPr id="2" name="Bild 1" descr="Medi_verschreibe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1" b="4462"/>
          <a:stretch/>
        </p:blipFill>
        <p:spPr>
          <a:xfrm>
            <a:off x="406400" y="2260600"/>
            <a:ext cx="9983971" cy="682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596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TASK 03 – Design </a:t>
            </a:r>
            <a:r>
              <a:rPr lang="de-DE" dirty="0" err="1"/>
              <a:t>Thinking</a:t>
            </a:r>
            <a:endParaRPr lang="de-DE"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Unsere Einschätzungen zum Design </a:t>
            </a:r>
            <a:r>
              <a:rPr lang="de-CH" dirty="0" err="1" smtClean="0"/>
              <a:t>Thinking</a:t>
            </a:r>
            <a:r>
              <a:rPr lang="de-CH" dirty="0" smtClean="0"/>
              <a:t> Prozess</a:t>
            </a:r>
            <a:endParaRPr dirty="0"/>
          </a:p>
        </p:txBody>
      </p:sp>
      <p:sp>
        <p:nvSpPr>
          <p:cNvPr id="5" name="Textplatzhalter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Welche Punkte fielen uns einfach?</a:t>
            </a:r>
          </a:p>
          <a:p>
            <a:pPr lvl="1"/>
            <a:r>
              <a:rPr lang="de-DE" dirty="0" smtClean="0"/>
              <a:t>Genügend Ideen für mögliche Features vorhanden</a:t>
            </a:r>
          </a:p>
          <a:p>
            <a:pPr lvl="1"/>
            <a:r>
              <a:rPr lang="de-DE" dirty="0" smtClean="0"/>
              <a:t>Zugang zu Person mit medizinischem Fachwissen</a:t>
            </a:r>
          </a:p>
          <a:p>
            <a:r>
              <a:rPr lang="de-DE" dirty="0" smtClean="0"/>
              <a:t>Welche Punkte fielen uns schwer?</a:t>
            </a:r>
          </a:p>
          <a:p>
            <a:pPr lvl="1"/>
            <a:r>
              <a:rPr lang="de-DE" dirty="0" smtClean="0"/>
              <a:t>Fehlendes Fachwissen erschwert Beurteilung der Relevanz</a:t>
            </a:r>
          </a:p>
          <a:p>
            <a:r>
              <a:rPr lang="de-DE" dirty="0" smtClean="0"/>
              <a:t>Wie haben wir schwierige Punkte gelöst?</a:t>
            </a:r>
          </a:p>
          <a:p>
            <a:pPr lvl="1"/>
            <a:r>
              <a:rPr lang="de-DE" dirty="0" smtClean="0"/>
              <a:t>Viel Diskussion / Austausch notwendig</a:t>
            </a:r>
          </a:p>
          <a:p>
            <a:pPr lvl="1"/>
            <a:r>
              <a:rPr lang="de-DE" dirty="0" smtClean="0"/>
              <a:t>Kontinuierliches Überarbeiten der Entwürfe / zyklisches Vorgehen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874469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dirty="0"/>
              <a:t>TASK </a:t>
            </a:r>
            <a:r>
              <a:rPr dirty="0" smtClean="0"/>
              <a:t>0</a:t>
            </a:r>
            <a:r>
              <a:rPr lang="de-CH" dirty="0" smtClean="0"/>
              <a:t>3</a:t>
            </a:r>
            <a:r>
              <a:rPr dirty="0" smtClean="0"/>
              <a:t> </a:t>
            </a:r>
            <a:r>
              <a:rPr lang="de-DE" dirty="0" smtClean="0"/>
              <a:t>–</a:t>
            </a:r>
            <a:r>
              <a:rPr dirty="0" smtClean="0"/>
              <a:t> </a:t>
            </a:r>
            <a:r>
              <a:rPr lang="de-CH" dirty="0" smtClean="0"/>
              <a:t>Design </a:t>
            </a:r>
            <a:r>
              <a:rPr lang="de-CH" dirty="0" err="1" smtClean="0"/>
              <a:t>Thinking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Die Problemstellung</a:t>
            </a:r>
            <a:endParaRPr dirty="0"/>
          </a:p>
        </p:txBody>
      </p:sp>
      <p:sp>
        <p:nvSpPr>
          <p:cNvPr id="5" name="Textplatzhalter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</p:spPr>
        <p:txBody>
          <a:bodyPr/>
          <a:lstStyle/>
          <a:p>
            <a:r>
              <a:rPr lang="de-DE" dirty="0" smtClean="0"/>
              <a:t>Zielgruppe: Ärzte / Psychiater</a:t>
            </a:r>
          </a:p>
          <a:p>
            <a:r>
              <a:rPr lang="de-DE" dirty="0" smtClean="0"/>
              <a:t>Psychiater:</a:t>
            </a:r>
          </a:p>
          <a:p>
            <a:pPr lvl="1"/>
            <a:r>
              <a:rPr lang="de-DE" dirty="0" smtClean="0"/>
              <a:t>Durchführung von Behandlungen mit Patienten</a:t>
            </a:r>
          </a:p>
          <a:p>
            <a:pPr lvl="1"/>
            <a:r>
              <a:rPr lang="de-DE" dirty="0" smtClean="0"/>
              <a:t>Hausbesuch beim Patienten</a:t>
            </a:r>
          </a:p>
          <a:p>
            <a:pPr lvl="1"/>
            <a:r>
              <a:rPr lang="de-DE" dirty="0" smtClean="0"/>
              <a:t>Notfallbehandlung von Patienten</a:t>
            </a:r>
          </a:p>
          <a:p>
            <a:r>
              <a:rPr lang="de-DE" dirty="0" smtClean="0"/>
              <a:t>Andere Ärzte</a:t>
            </a:r>
          </a:p>
          <a:p>
            <a:pPr lvl="1"/>
            <a:r>
              <a:rPr lang="de-DE" dirty="0" smtClean="0"/>
              <a:t>Erstellen von medizinische Daten (z.B. Laborwerte)</a:t>
            </a:r>
          </a:p>
          <a:p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TASK 03 – Design </a:t>
            </a:r>
            <a:r>
              <a:rPr lang="de-DE" dirty="0" err="1"/>
              <a:t>Thinking</a:t>
            </a:r>
            <a:endParaRPr lang="de-DE"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OUR Design Cycle</a:t>
            </a:r>
            <a:endParaRPr dirty="0"/>
          </a:p>
        </p:txBody>
      </p:sp>
      <p:sp>
        <p:nvSpPr>
          <p:cNvPr id="5" name="Textplatzhalter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</p:spPr>
        <p:txBody>
          <a:bodyPr/>
          <a:lstStyle/>
          <a:p>
            <a:r>
              <a:rPr lang="en-US" dirty="0" smtClean="0"/>
              <a:t>Scoping</a:t>
            </a:r>
          </a:p>
          <a:p>
            <a:r>
              <a:rPr lang="en-US" dirty="0" smtClean="0"/>
              <a:t>Research</a:t>
            </a:r>
          </a:p>
          <a:p>
            <a:r>
              <a:rPr lang="en-US" dirty="0" smtClean="0"/>
              <a:t>Synthesis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Prototype</a:t>
            </a:r>
          </a:p>
          <a:p>
            <a:r>
              <a:rPr lang="en-US" dirty="0" smtClean="0"/>
              <a:t>Validate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64510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TASK 03 – Design </a:t>
            </a:r>
            <a:r>
              <a:rPr lang="de-DE" dirty="0" err="1"/>
              <a:t>Thinking</a:t>
            </a:r>
            <a:endParaRPr lang="de-DE"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err="1" smtClean="0"/>
              <a:t>SCOping</a:t>
            </a:r>
            <a:endParaRPr dirty="0"/>
          </a:p>
        </p:txBody>
      </p:sp>
      <p:sp>
        <p:nvSpPr>
          <p:cNvPr id="5" name="Textplatzhalter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In </a:t>
            </a:r>
            <a:r>
              <a:rPr lang="de-DE" dirty="0" err="1" smtClean="0"/>
              <a:t>Scope</a:t>
            </a:r>
            <a:endParaRPr lang="de-DE" dirty="0" smtClean="0"/>
          </a:p>
          <a:p>
            <a:pPr lvl="1"/>
            <a:r>
              <a:rPr lang="de-DE" dirty="0" smtClean="0"/>
              <a:t>Individuelle Patientendaten (Stammdaten, medizinische (Labor-)Daten, Daten der Sozialdienste)</a:t>
            </a:r>
          </a:p>
          <a:p>
            <a:pPr lvl="1"/>
            <a:r>
              <a:rPr lang="de-DE" dirty="0" smtClean="0"/>
              <a:t>Patientendatenbank (Neuer Patient erstellen, Patient suchen)</a:t>
            </a:r>
          </a:p>
          <a:p>
            <a:pPr lvl="1"/>
            <a:r>
              <a:rPr lang="de-DE" dirty="0" smtClean="0"/>
              <a:t>Medikamente (Medikamente verschreiben, Medikamentenhistorie, Verlauf der Therapie / Maßnahmen)</a:t>
            </a:r>
          </a:p>
          <a:p>
            <a:pPr lvl="1"/>
            <a:r>
              <a:rPr lang="de-DE" dirty="0" smtClean="0"/>
              <a:t>Sitzungen (Sitzungsprotokolle erstellen, Sitzungshistorie)</a:t>
            </a:r>
          </a:p>
        </p:txBody>
      </p:sp>
    </p:spTree>
    <p:extLst>
      <p:ext uri="{BB962C8B-B14F-4D97-AF65-F5344CB8AC3E}">
        <p14:creationId xmlns:p14="http://schemas.microsoft.com/office/powerpoint/2010/main" val="64867257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TASK 03 – Design </a:t>
            </a:r>
            <a:r>
              <a:rPr lang="de-DE" dirty="0" err="1"/>
              <a:t>Thinking</a:t>
            </a:r>
            <a:endParaRPr lang="de-DE"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err="1" smtClean="0"/>
              <a:t>SCOping</a:t>
            </a:r>
            <a:endParaRPr dirty="0"/>
          </a:p>
        </p:txBody>
      </p:sp>
      <p:sp>
        <p:nvSpPr>
          <p:cNvPr id="5" name="Textplatzhalter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</p:spPr>
        <p:txBody>
          <a:bodyPr>
            <a:normAutofit/>
          </a:bodyPr>
          <a:lstStyle/>
          <a:p>
            <a:r>
              <a:rPr lang="de-DE" dirty="0" smtClean="0"/>
              <a:t>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endParaRPr lang="de-DE" dirty="0" smtClean="0"/>
          </a:p>
          <a:p>
            <a:pPr lvl="1"/>
            <a:r>
              <a:rPr lang="de-DE" dirty="0" smtClean="0"/>
              <a:t>Datenbeschaffung (z.B. Medikamentendatenbank)</a:t>
            </a:r>
          </a:p>
          <a:p>
            <a:pPr lvl="1"/>
            <a:r>
              <a:rPr lang="de-DE" dirty="0" smtClean="0"/>
              <a:t>Forschung (z.B. für Medikamentenstudien)</a:t>
            </a:r>
            <a:endParaRPr lang="de-DE" dirty="0"/>
          </a:p>
          <a:p>
            <a:r>
              <a:rPr lang="de-DE" dirty="0" err="1" smtClean="0"/>
              <a:t>Success</a:t>
            </a:r>
            <a:r>
              <a:rPr lang="de-DE" dirty="0" smtClean="0"/>
              <a:t> </a:t>
            </a:r>
            <a:r>
              <a:rPr lang="de-DE" dirty="0" err="1" smtClean="0"/>
              <a:t>Measures</a:t>
            </a:r>
            <a:endParaRPr lang="de-DE" dirty="0" smtClean="0"/>
          </a:p>
          <a:p>
            <a:pPr lvl="1"/>
            <a:r>
              <a:rPr lang="de-DE" dirty="0" smtClean="0"/>
              <a:t>Rückmeldung von potentiellen Benutzern aus Zielgruppe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48685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TASK 03 – Design </a:t>
            </a:r>
            <a:r>
              <a:rPr lang="de-DE" dirty="0" err="1"/>
              <a:t>Thinking</a:t>
            </a:r>
            <a:endParaRPr lang="de-DE"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Research – </a:t>
            </a:r>
            <a:r>
              <a:rPr lang="de-CH" dirty="0" err="1" smtClean="0"/>
              <a:t>Literature</a:t>
            </a:r>
            <a:r>
              <a:rPr lang="de-CH" dirty="0" smtClean="0"/>
              <a:t> &amp; </a:t>
            </a:r>
            <a:r>
              <a:rPr lang="de-CH" dirty="0" err="1" smtClean="0"/>
              <a:t>Existing</a:t>
            </a:r>
            <a:r>
              <a:rPr lang="de-CH" dirty="0" smtClean="0"/>
              <a:t> Software</a:t>
            </a:r>
            <a:endParaRPr dirty="0"/>
          </a:p>
        </p:txBody>
      </p:sp>
      <p:sp>
        <p:nvSpPr>
          <p:cNvPr id="5" name="Textplatzhalter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</p:spPr>
        <p:txBody>
          <a:bodyPr/>
          <a:lstStyle/>
          <a:p>
            <a:r>
              <a:rPr lang="de-DE" dirty="0" smtClean="0"/>
              <a:t>Type </a:t>
            </a:r>
            <a:r>
              <a:rPr lang="de-DE" dirty="0" err="1" smtClean="0"/>
              <a:t>here</a:t>
            </a:r>
            <a:r>
              <a:rPr lang="de-DE" dirty="0" smtClean="0"/>
              <a:t>..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92949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TASK 03 – Design </a:t>
            </a:r>
            <a:r>
              <a:rPr lang="de-DE" dirty="0" err="1"/>
              <a:t>Thinking</a:t>
            </a:r>
            <a:endParaRPr lang="de-DE"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Interview</a:t>
            </a:r>
            <a:endParaRPr dirty="0"/>
          </a:p>
        </p:txBody>
      </p:sp>
      <p:sp>
        <p:nvSpPr>
          <p:cNvPr id="5" name="Textplatzhalter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</p:spPr>
        <p:txBody>
          <a:bodyPr/>
          <a:lstStyle/>
          <a:p>
            <a:r>
              <a:rPr lang="de-DE" dirty="0" smtClean="0"/>
              <a:t>Typischer Ablauf einer Sitzung?</a:t>
            </a:r>
          </a:p>
          <a:p>
            <a:r>
              <a:rPr lang="de-DE" dirty="0" smtClean="0"/>
              <a:t>Kann eine Software die Sitzungsvorbereitung unterstützen?</a:t>
            </a:r>
          </a:p>
          <a:p>
            <a:r>
              <a:rPr lang="de-DE" dirty="0" smtClean="0"/>
              <a:t>Zeitaufwand bei der Verwendung einer Software?</a:t>
            </a:r>
          </a:p>
          <a:p>
            <a:r>
              <a:rPr lang="de-DE" dirty="0" smtClean="0"/>
              <a:t>Zentrale Funktionen einer Software?</a:t>
            </a:r>
          </a:p>
          <a:p>
            <a:r>
              <a:rPr lang="de-DE" dirty="0" smtClean="0"/>
              <a:t>Qualitätsmerkmale für eine Software?</a:t>
            </a:r>
          </a:p>
          <a:p>
            <a:r>
              <a:rPr lang="de-DE" dirty="0" smtClean="0"/>
              <a:t>Einsatz von Mobilgeräten?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07002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TASK 03 – Design </a:t>
            </a:r>
            <a:r>
              <a:rPr lang="de-DE" dirty="0" err="1"/>
              <a:t>Thinking</a:t>
            </a:r>
            <a:endParaRPr lang="de-DE"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MAIN </a:t>
            </a:r>
            <a:r>
              <a:rPr lang="de-CH" dirty="0" err="1" smtClean="0"/>
              <a:t>FEatures</a:t>
            </a:r>
            <a:endParaRPr dirty="0"/>
          </a:p>
        </p:txBody>
      </p:sp>
      <p:sp>
        <p:nvSpPr>
          <p:cNvPr id="5" name="Textplatzhalter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</p:spPr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extplatzhalter 3"/>
          <p:cNvSpPr txBox="1">
            <a:spLocks/>
          </p:cNvSpPr>
          <p:nvPr/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r>
              <a:rPr lang="de-DE" dirty="0" smtClean="0"/>
              <a:t>Anschauen und Erstellen von Sitzungsprotokollen</a:t>
            </a:r>
          </a:p>
          <a:p>
            <a:r>
              <a:rPr lang="de-DE" dirty="0" smtClean="0"/>
              <a:t>Einsehen der Krankengeschichte des Patienten</a:t>
            </a:r>
          </a:p>
          <a:p>
            <a:r>
              <a:rPr lang="de-DE" dirty="0" smtClean="0"/>
              <a:t>Verschreiben von Medikamenten</a:t>
            </a:r>
          </a:p>
          <a:p>
            <a:r>
              <a:rPr lang="de-DE" dirty="0" smtClean="0"/>
              <a:t>Suche von Patienten in der Datenbank</a:t>
            </a:r>
          </a:p>
          <a:p>
            <a:r>
              <a:rPr lang="de-DE" dirty="0" smtClean="0"/>
              <a:t>Suche von Ärzten in der Datenbank</a:t>
            </a:r>
          </a:p>
          <a:p>
            <a:r>
              <a:rPr lang="de-DE" dirty="0" err="1" smtClean="0"/>
              <a:t>Notfallmassnahmen</a:t>
            </a:r>
            <a:r>
              <a:rPr lang="de-DE" dirty="0" smtClean="0"/>
              <a:t> einleiten</a:t>
            </a:r>
          </a:p>
        </p:txBody>
      </p:sp>
    </p:spTree>
    <p:extLst>
      <p:ext uri="{BB962C8B-B14F-4D97-AF65-F5344CB8AC3E}">
        <p14:creationId xmlns:p14="http://schemas.microsoft.com/office/powerpoint/2010/main" val="53338504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TASK 03 – Design </a:t>
            </a:r>
            <a:r>
              <a:rPr lang="de-DE" dirty="0" err="1"/>
              <a:t>Thinking</a:t>
            </a:r>
            <a:endParaRPr lang="de-DE"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Medikamentenhistorie</a:t>
            </a:r>
            <a:endParaRPr dirty="0"/>
          </a:p>
        </p:txBody>
      </p:sp>
      <p:pic>
        <p:nvPicPr>
          <p:cNvPr id="1026" name="Picture 2" descr="C:\Users\xonyne\Dropbox\Lerngruppe_Share\Software_Engineering_and_Design\gruppenarbeit\Task 3\iteration 1\storyboards\Therapiesitzung Notizen abrufe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2000" contrast="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23" r="12641" b="13627"/>
          <a:stretch/>
        </p:blipFill>
        <p:spPr bwMode="auto">
          <a:xfrm>
            <a:off x="1107055" y="2260600"/>
            <a:ext cx="10475345" cy="725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28575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Macintosh PowerPoint</Application>
  <PresentationFormat>Benutzerdefiniert</PresentationFormat>
  <Paragraphs>74</Paragraphs>
  <Slides>15</Slides>
  <Notes>0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New_Template7</vt:lpstr>
      <vt:lpstr>Task 03 – Design Thinking</vt:lpstr>
      <vt:lpstr>Die Problemstellung</vt:lpstr>
      <vt:lpstr>OUR Design Cycle</vt:lpstr>
      <vt:lpstr>SCOping</vt:lpstr>
      <vt:lpstr>SCOping</vt:lpstr>
      <vt:lpstr>Research – Literature &amp; Existing Software</vt:lpstr>
      <vt:lpstr>Interview</vt:lpstr>
      <vt:lpstr>MAIN FEatures</vt:lpstr>
      <vt:lpstr>Medikamentenhistorie</vt:lpstr>
      <vt:lpstr>Fürsorgerische Unterbringung</vt:lpstr>
      <vt:lpstr>Master Layout</vt:lpstr>
      <vt:lpstr>patientensuche</vt:lpstr>
      <vt:lpstr>Krankengeschichte DES Patienten </vt:lpstr>
      <vt:lpstr>MedikamentenVerschreibung Erstellen</vt:lpstr>
      <vt:lpstr>Unsere Einschätzungen zum Design Thinking Prozess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03 – Design Thinking</dc:title>
  <cp:lastModifiedBy>Alex</cp:lastModifiedBy>
  <cp:revision>37</cp:revision>
  <dcterms:modified xsi:type="dcterms:W3CDTF">2016-03-29T16:56:44Z</dcterms:modified>
</cp:coreProperties>
</file>