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3" r:id="rId4"/>
    <p:sldId id="264" r:id="rId5"/>
    <p:sldId id="260" r:id="rId6"/>
    <p:sldId id="266" r:id="rId7"/>
    <p:sldId id="261" r:id="rId8"/>
    <p:sldId id="262" r:id="rId9"/>
    <p:sldId id="265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8"/>
    <p:restoredTop sz="94646"/>
  </p:normalViewPr>
  <p:slideViewPr>
    <p:cSldViewPr snapToGrid="0" snapToObjects="1">
      <p:cViewPr varScale="1">
        <p:scale>
          <a:sx n="59" d="100"/>
          <a:sy n="59" d="100"/>
        </p:scale>
        <p:origin x="955" y="8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Task 14 – </a:t>
            </a:r>
            <a:r>
              <a:rPr lang="en-US" dirty="0" err="1" smtClean="0"/>
              <a:t>FINal</a:t>
            </a:r>
            <a:r>
              <a:rPr lang="en-US" dirty="0" smtClean="0"/>
              <a:t> Presentation</a:t>
            </a: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4829896"/>
            <a:ext cx="12192000" cy="124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E989"/>
                </a:solidFill>
              </a:rPr>
              <a:t>Team</a:t>
            </a:r>
            <a:r>
              <a:rPr lang="en-US" dirty="0" smtClean="0"/>
              <a:t> Yellow</a:t>
            </a:r>
            <a:endParaRPr lang="en-US" dirty="0"/>
          </a:p>
        </p:txBody>
      </p:sp>
      <p:pic>
        <p:nvPicPr>
          <p:cNvPr id="3" name="Bild 2" descr="3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210396"/>
            <a:ext cx="8636000" cy="2882900"/>
          </a:xfrm>
          <a:prstGeom prst="roundRect">
            <a:avLst>
              <a:gd name="adj" fmla="val 16667"/>
            </a:avLst>
          </a:prstGeom>
          <a:ln>
            <a:solidFill>
              <a:srgbClr val="34A5DA"/>
            </a:solidFill>
          </a:ln>
          <a:effectLst>
            <a:glow rad="533400">
              <a:srgbClr val="FFFF00">
                <a:alpha val="44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Übersicht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Demo (Simon, Dominique)</a:t>
            </a:r>
          </a:p>
          <a:p>
            <a:r>
              <a:rPr lang="de-DE" dirty="0" smtClean="0"/>
              <a:t>Individuelle Beiträge</a:t>
            </a:r>
          </a:p>
          <a:p>
            <a:pPr lvl="1"/>
            <a:r>
              <a:rPr lang="de-DE" dirty="0" smtClean="0"/>
              <a:t>Data Access Layer (Kevin)</a:t>
            </a:r>
          </a:p>
          <a:p>
            <a:pPr lvl="1"/>
            <a:r>
              <a:rPr lang="de-DE" dirty="0" smtClean="0"/>
              <a:t>Person Search (Michel)</a:t>
            </a:r>
          </a:p>
          <a:p>
            <a:pPr lvl="1"/>
            <a:r>
              <a:rPr lang="de-DE" dirty="0" smtClean="0"/>
              <a:t>Session Handling (Simon)</a:t>
            </a:r>
          </a:p>
          <a:p>
            <a:pPr lvl="1"/>
            <a:r>
              <a:rPr lang="de-DE" dirty="0" smtClean="0"/>
              <a:t>DTO Tests (Sabine)</a:t>
            </a:r>
          </a:p>
          <a:p>
            <a:pPr lvl="1"/>
            <a:r>
              <a:rPr lang="de-DE" dirty="0" smtClean="0"/>
              <a:t>Layout (Alex)</a:t>
            </a:r>
          </a:p>
          <a:p>
            <a:pPr lvl="1"/>
            <a:r>
              <a:rPr lang="de-DE" dirty="0" smtClean="0"/>
              <a:t>Mail Service (Dominique)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(Michel)</a:t>
            </a:r>
          </a:p>
        </p:txBody>
      </p:sp>
    </p:spTree>
    <p:extLst>
      <p:ext uri="{BB962C8B-B14F-4D97-AF65-F5344CB8AC3E}">
        <p14:creationId xmlns:p14="http://schemas.microsoft.com/office/powerpoint/2010/main" val="347275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SIMon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Session </a:t>
            </a:r>
            <a:r>
              <a:rPr lang="de-DE" dirty="0" smtClean="0"/>
              <a:t>Handling</a:t>
            </a:r>
          </a:p>
          <a:p>
            <a:r>
              <a:rPr lang="de-DE" dirty="0" err="1" smtClean="0"/>
              <a:t>PersonView</a:t>
            </a:r>
            <a:endParaRPr lang="de-DE" dirty="0" smtClean="0"/>
          </a:p>
          <a:p>
            <a:r>
              <a:rPr lang="de-DE" smtClean="0"/>
              <a:t>DB-Änderungen</a:t>
            </a:r>
            <a:endParaRPr lang="de-DE" dirty="0"/>
          </a:p>
        </p:txBody>
      </p:sp>
      <p:sp>
        <p:nvSpPr>
          <p:cNvPr id="6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197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SABINE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DTO Tests</a:t>
            </a:r>
          </a:p>
          <a:p>
            <a:r>
              <a:rPr lang="de-DE" dirty="0" smtClean="0"/>
              <a:t>Meeting </a:t>
            </a:r>
            <a:r>
              <a:rPr lang="de-DE" dirty="0" err="1" smtClean="0"/>
              <a:t>Tile</a:t>
            </a:r>
            <a:endParaRPr lang="de-DE" dirty="0"/>
          </a:p>
          <a:p>
            <a:r>
              <a:rPr lang="de-DE" dirty="0" smtClean="0"/>
              <a:t>Meeting </a:t>
            </a:r>
            <a:r>
              <a:rPr lang="de-DE" dirty="0" err="1" smtClean="0"/>
              <a:t>History</a:t>
            </a:r>
            <a:endParaRPr lang="de-DE" dirty="0" smtClean="0"/>
          </a:p>
          <a:p>
            <a:r>
              <a:rPr lang="de-DE" dirty="0" smtClean="0"/>
              <a:t>Meeting Notes</a:t>
            </a:r>
          </a:p>
          <a:p>
            <a:r>
              <a:rPr lang="de-DE" dirty="0" smtClean="0"/>
              <a:t>Diagnosis Search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93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Kevin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/ H2 Setup</a:t>
            </a:r>
          </a:p>
          <a:p>
            <a:r>
              <a:rPr lang="de-DE" dirty="0" smtClean="0"/>
              <a:t>DAOs</a:t>
            </a:r>
          </a:p>
          <a:p>
            <a:r>
              <a:rPr lang="de-DE" dirty="0" smtClean="0"/>
              <a:t>Meeting State</a:t>
            </a:r>
          </a:p>
          <a:p>
            <a:r>
              <a:rPr lang="de-DE" dirty="0" smtClean="0"/>
              <a:t>Diagnosis Search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Master</a:t>
            </a:r>
            <a:endParaRPr lang="de-DE" dirty="0"/>
          </a:p>
        </p:txBody>
      </p:sp>
      <p:sp>
        <p:nvSpPr>
          <p:cNvPr id="5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81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Michel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Verschiedene Kacheln</a:t>
            </a:r>
          </a:p>
          <a:p>
            <a:r>
              <a:rPr lang="de-DE" dirty="0" err="1" smtClean="0"/>
              <a:t>Meetingview</a:t>
            </a:r>
            <a:endParaRPr lang="de-DE" dirty="0" smtClean="0"/>
          </a:p>
          <a:p>
            <a:r>
              <a:rPr lang="de-DE" dirty="0" err="1" smtClean="0"/>
              <a:t>Prescriptionview</a:t>
            </a:r>
            <a:endParaRPr lang="de-DE" dirty="0" smtClean="0"/>
          </a:p>
          <a:p>
            <a:r>
              <a:rPr lang="de-DE" dirty="0" smtClean="0"/>
              <a:t>Diagnose</a:t>
            </a:r>
          </a:p>
          <a:p>
            <a:r>
              <a:rPr lang="de-DE" smtClean="0"/>
              <a:t>Person Search</a:t>
            </a:r>
            <a:endParaRPr lang="de-DE" dirty="0"/>
          </a:p>
        </p:txBody>
      </p:sp>
      <p:sp>
        <p:nvSpPr>
          <p:cNvPr id="5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273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Alex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Layout</a:t>
            </a:r>
          </a:p>
          <a:p>
            <a:pPr lvl="1"/>
            <a:r>
              <a:rPr lang="de-DE" dirty="0" smtClean="0"/>
              <a:t>Base Layout</a:t>
            </a:r>
          </a:p>
          <a:p>
            <a:pPr lvl="1"/>
            <a:r>
              <a:rPr lang="de-DE" dirty="0" smtClean="0"/>
              <a:t>Layout Factory</a:t>
            </a:r>
          </a:p>
          <a:p>
            <a:pPr lvl="1"/>
            <a:r>
              <a:rPr lang="de-DE" dirty="0" err="1" smtClean="0"/>
              <a:t>Tiles</a:t>
            </a:r>
            <a:r>
              <a:rPr lang="de-DE" dirty="0" smtClean="0"/>
              <a:t> &amp; </a:t>
            </a:r>
            <a:r>
              <a:rPr lang="de-DE" dirty="0" err="1" smtClean="0"/>
              <a:t>Tile</a:t>
            </a:r>
            <a:r>
              <a:rPr lang="de-DE" smtClean="0"/>
              <a:t> Layout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0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Dominique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Aufbau der MySQL-Datenbank auf Public Webserver</a:t>
            </a:r>
          </a:p>
          <a:p>
            <a:r>
              <a:rPr lang="de-DE" dirty="0" smtClean="0"/>
              <a:t>Implementation neue Medikamentenverschreibung</a:t>
            </a:r>
          </a:p>
          <a:p>
            <a:r>
              <a:rPr lang="de-DE" dirty="0" smtClean="0"/>
              <a:t>Design Sprint 1</a:t>
            </a:r>
          </a:p>
          <a:p>
            <a:pPr lvl="1"/>
            <a:r>
              <a:rPr lang="de-DE" dirty="0" smtClean="0"/>
              <a:t>CSS </a:t>
            </a:r>
          </a:p>
          <a:p>
            <a:r>
              <a:rPr lang="de-DE" dirty="0" smtClean="0"/>
              <a:t>Implementation Gefährdungsstatus</a:t>
            </a:r>
          </a:p>
          <a:p>
            <a:pPr lvl="1"/>
            <a:r>
              <a:rPr lang="de-DE" dirty="0" smtClean="0"/>
              <a:t>State Pattern </a:t>
            </a:r>
          </a:p>
          <a:p>
            <a:r>
              <a:rPr lang="de-DE" dirty="0" smtClean="0"/>
              <a:t>Mail Service mit Apache </a:t>
            </a:r>
            <a:r>
              <a:rPr lang="de-DE" dirty="0" err="1" smtClean="0"/>
              <a:t>Commons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Code</a:t>
            </a:r>
          </a:p>
          <a:p>
            <a:endParaRPr lang="de-DE" dirty="0"/>
          </a:p>
        </p:txBody>
      </p:sp>
      <p:sp>
        <p:nvSpPr>
          <p:cNvPr id="5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084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529138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Funktionsweise und </a:t>
            </a:r>
            <a:r>
              <a:rPr lang="de-DE" smtClean="0"/>
              <a:t>Struktur DAOs </a:t>
            </a:r>
            <a:r>
              <a:rPr lang="de-DE" dirty="0" smtClean="0"/>
              <a:t>nicht allen klar</a:t>
            </a:r>
          </a:p>
          <a:p>
            <a:r>
              <a:rPr lang="de-DE" dirty="0" smtClean="0"/>
              <a:t>Code Qualität</a:t>
            </a:r>
          </a:p>
          <a:p>
            <a:pPr lvl="1"/>
            <a:r>
              <a:rPr lang="de-DE" dirty="0" smtClean="0"/>
              <a:t>Code Reviews nicht konsequent gemacht</a:t>
            </a:r>
          </a:p>
          <a:p>
            <a:pPr lvl="1"/>
            <a:r>
              <a:rPr lang="de-DE" dirty="0" smtClean="0"/>
              <a:t>Lesbarkeit / Verständlichkeit des Codes z.T. schwierig (</a:t>
            </a:r>
            <a:r>
              <a:rPr lang="de-DE" dirty="0" err="1" smtClean="0"/>
              <a:t>Javadoc</a:t>
            </a:r>
            <a:r>
              <a:rPr lang="de-DE" dirty="0" smtClean="0"/>
              <a:t> hat gefehlt)</a:t>
            </a:r>
          </a:p>
          <a:p>
            <a:r>
              <a:rPr lang="de-DE" smtClean="0"/>
              <a:t>Angenehme Zusammenarbeit</a:t>
            </a:r>
          </a:p>
          <a:p>
            <a:r>
              <a:rPr lang="de-DE" smtClean="0"/>
              <a:t>Tests vernachlässigt </a:t>
            </a:r>
          </a:p>
          <a:p>
            <a:pPr lvl="1"/>
            <a:r>
              <a:rPr lang="de-DE" smtClean="0"/>
              <a:t>Implementation </a:t>
            </a:r>
            <a:r>
              <a:rPr lang="de-DE" dirty="0" smtClean="0"/>
              <a:t>allgemein und v.a. </a:t>
            </a:r>
            <a:r>
              <a:rPr lang="de-DE" dirty="0" err="1" smtClean="0"/>
              <a:t>Testing</a:t>
            </a:r>
            <a:r>
              <a:rPr lang="de-DE" dirty="0" smtClean="0"/>
              <a:t> zu spät angefangen	</a:t>
            </a:r>
          </a:p>
          <a:p>
            <a:r>
              <a:rPr lang="de-DE" dirty="0" smtClean="0"/>
              <a:t>Abhängigkeiten beim </a:t>
            </a:r>
            <a:r>
              <a:rPr lang="de-DE" dirty="0" err="1" smtClean="0"/>
              <a:t>Coden</a:t>
            </a:r>
            <a:r>
              <a:rPr lang="de-DE" dirty="0"/>
              <a:t> </a:t>
            </a:r>
            <a:r>
              <a:rPr lang="de-DE" dirty="0" smtClean="0"/>
              <a:t>haben zu Blockierungen geführt</a:t>
            </a:r>
          </a:p>
          <a:p>
            <a:r>
              <a:rPr lang="de-DE" dirty="0" smtClean="0"/>
              <a:t>Übersicht / Fortschrittskontrolle nicht immer vorhanden</a:t>
            </a:r>
          </a:p>
          <a:p>
            <a:r>
              <a:rPr lang="de-DE" dirty="0" smtClean="0"/>
              <a:t>Keine Validierung der umgesetzten </a:t>
            </a:r>
            <a:r>
              <a:rPr lang="de-DE" smtClean="0"/>
              <a:t>Features (Abgleich mit der Spezifikation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Shape 17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 – Final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76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Benutzerdefiniert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Avenir Next</vt:lpstr>
      <vt:lpstr>Avenir Next Medium</vt:lpstr>
      <vt:lpstr>DIN Alternate</vt:lpstr>
      <vt:lpstr>DIN Condensed</vt:lpstr>
      <vt:lpstr>Helvetica Neue</vt:lpstr>
      <vt:lpstr>Times</vt:lpstr>
      <vt:lpstr>New_Template7</vt:lpstr>
      <vt:lpstr>Task 14 – FINal Presentation</vt:lpstr>
      <vt:lpstr>Übersicht</vt:lpstr>
      <vt:lpstr>SIMon </vt:lpstr>
      <vt:lpstr>SABINE</vt:lpstr>
      <vt:lpstr>Kevin</vt:lpstr>
      <vt:lpstr>Michel</vt:lpstr>
      <vt:lpstr>Alex</vt:lpstr>
      <vt:lpstr>Dominique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Michel Utz</cp:lastModifiedBy>
  <cp:revision>111</cp:revision>
  <cp:lastPrinted>2016-04-18T15:13:06Z</cp:lastPrinted>
  <dcterms:modified xsi:type="dcterms:W3CDTF">2016-06-14T16:10:24Z</dcterms:modified>
</cp:coreProperties>
</file>